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25"/>
  </p:notesMasterIdLst>
  <p:sldIdLst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E66"/>
    <a:srgbClr val="0099A9"/>
    <a:srgbClr val="FFAB3F"/>
    <a:srgbClr val="D95A03"/>
    <a:srgbClr val="EA6103"/>
    <a:srgbClr val="E99C3A"/>
    <a:srgbClr val="F7636B"/>
    <a:srgbClr val="00A2B3"/>
    <a:srgbClr val="F8F8F8"/>
    <a:srgbClr val="0094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32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8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2A0C4B-B445-43FE-954D-760A33048E71}" type="datetimeFigureOut">
              <a:rPr lang="zh-CN" altLang="en-US" smtClean="0"/>
              <a:t>2018/5/22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71FAE-F02B-4105-9FB8-6BE5C8896E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174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6186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4386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2226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8548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7577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60356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3640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3650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6283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2671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3895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6096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99207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922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493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947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637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8782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3375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6452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71FAE-F02B-4105-9FB8-6BE5C8896EA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757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981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1620">
          <p15:clr>
            <a:srgbClr val="FBAE40"/>
          </p15:clr>
        </p15:guide>
        <p15:guide id="2" pos="4967">
          <p15:clr>
            <a:srgbClr val="FBAE40"/>
          </p15:clr>
        </p15:guide>
        <p15:guide id="3" orient="horz" pos="2160">
          <p15:clr>
            <a:srgbClr val="FBAE40"/>
          </p15:clr>
        </p15:guide>
        <p15:guide id="4" pos="662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39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927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978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574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656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424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66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663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364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622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27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662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96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57179" indent="-357179" algn="l" defTabSz="914377" rtl="0" eaLnBrk="1" latinLnBrk="0" hangingPunct="1">
        <a:lnSpc>
          <a:spcPct val="110000"/>
        </a:lnSpc>
        <a:spcBef>
          <a:spcPts val="1800"/>
        </a:spcBef>
        <a:buClr>
          <a:schemeClr val="accent2"/>
        </a:buClr>
        <a:buSzPct val="100000"/>
        <a:buFont typeface="Webdings" panose="05030102010509060703" pitchFamily="18" charset="2"/>
        <a:buChar char="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357179" indent="-357179" algn="l" defTabSz="914377" rtl="0" eaLnBrk="1" latinLnBrk="0" hangingPunct="1">
        <a:lnSpc>
          <a:spcPct val="130000"/>
        </a:lnSpc>
        <a:spcBef>
          <a:spcPts val="500"/>
        </a:spcBef>
        <a:buFont typeface="Calibri" panose="020F0502020204030204" pitchFamily="34" charset="0"/>
        <a:buChar char=" 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282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椭圆 239"/>
          <p:cNvSpPr/>
          <p:nvPr/>
        </p:nvSpPr>
        <p:spPr>
          <a:xfrm>
            <a:off x="3026149" y="1391477"/>
            <a:ext cx="1866073" cy="1866073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1" name="椭圆 240"/>
          <p:cNvSpPr/>
          <p:nvPr/>
        </p:nvSpPr>
        <p:spPr>
          <a:xfrm>
            <a:off x="4397558" y="1391477"/>
            <a:ext cx="1866073" cy="1866073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2" name="椭圆 241"/>
          <p:cNvSpPr/>
          <p:nvPr/>
        </p:nvSpPr>
        <p:spPr>
          <a:xfrm>
            <a:off x="5768662" y="1391477"/>
            <a:ext cx="1866073" cy="1866073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3" name="椭圆 242"/>
          <p:cNvSpPr/>
          <p:nvPr/>
        </p:nvSpPr>
        <p:spPr>
          <a:xfrm>
            <a:off x="7190839" y="1391477"/>
            <a:ext cx="1866073" cy="1866073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3170935" y="1519387"/>
            <a:ext cx="1610256" cy="1610256"/>
            <a:chOff x="3768359" y="1725446"/>
            <a:chExt cx="1930605" cy="1930605"/>
          </a:xfrm>
        </p:grpSpPr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4529865" y="1519387"/>
            <a:ext cx="1610256" cy="1610256"/>
            <a:chOff x="3768359" y="1725446"/>
            <a:chExt cx="1930605" cy="1930605"/>
          </a:xfrm>
        </p:grpSpPr>
        <p:sp>
          <p:nvSpPr>
            <p:cNvPr id="22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FAB3F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5895573" y="1519387"/>
            <a:ext cx="1610256" cy="1610256"/>
            <a:chOff x="3768359" y="1725446"/>
            <a:chExt cx="1930605" cy="1930605"/>
          </a:xfrm>
        </p:grpSpPr>
        <p:sp>
          <p:nvSpPr>
            <p:cNvPr id="22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7318750" y="1519387"/>
            <a:ext cx="1610256" cy="1610256"/>
            <a:chOff x="3768359" y="1725446"/>
            <a:chExt cx="1930605" cy="1930605"/>
          </a:xfrm>
        </p:grpSpPr>
        <p:sp>
          <p:nvSpPr>
            <p:cNvPr id="232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3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7636B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36" name="矩形 235"/>
          <p:cNvSpPr/>
          <p:nvPr/>
        </p:nvSpPr>
        <p:spPr>
          <a:xfrm>
            <a:off x="3421869" y="1737860"/>
            <a:ext cx="1107996" cy="1200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个</a:t>
            </a:r>
            <a:endParaRPr lang="zh-CN" altLang="en-US" sz="7200" dirty="0">
              <a:latin typeface="方正兰亭中粗黑_GBK" panose="02000000000000000000" pitchFamily="2" charset="-122"/>
              <a:ea typeface="方正兰亭中粗黑_GBK" panose="02000000000000000000" pitchFamily="2" charset="-122"/>
            </a:endParaRPr>
          </a:p>
        </p:txBody>
      </p:sp>
      <p:sp>
        <p:nvSpPr>
          <p:cNvPr id="237" name="矩形 236"/>
          <p:cNvSpPr/>
          <p:nvPr/>
        </p:nvSpPr>
        <p:spPr>
          <a:xfrm>
            <a:off x="4740112" y="1737860"/>
            <a:ext cx="1107996" cy="1200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人</a:t>
            </a:r>
            <a:endParaRPr lang="zh-CN" altLang="en-US" sz="7200" dirty="0">
              <a:latin typeface="方正兰亭中粗黑_GBK" panose="02000000000000000000" pitchFamily="2" charset="-122"/>
              <a:ea typeface="方正兰亭中粗黑_GBK" panose="02000000000000000000" pitchFamily="2" charset="-122"/>
            </a:endParaRPr>
          </a:p>
        </p:txBody>
      </p:sp>
      <p:sp>
        <p:nvSpPr>
          <p:cNvPr id="238" name="矩形 237"/>
          <p:cNvSpPr/>
          <p:nvPr/>
        </p:nvSpPr>
        <p:spPr>
          <a:xfrm>
            <a:off x="6167185" y="1737860"/>
            <a:ext cx="1107996" cy="1200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简</a:t>
            </a:r>
            <a:endParaRPr lang="zh-CN" altLang="en-US" sz="7200" dirty="0">
              <a:latin typeface="方正兰亭中粗黑_GBK" panose="02000000000000000000" pitchFamily="2" charset="-122"/>
              <a:ea typeface="方正兰亭中粗黑_GBK" panose="02000000000000000000" pitchFamily="2" charset="-122"/>
            </a:endParaRPr>
          </a:p>
        </p:txBody>
      </p:sp>
      <p:sp>
        <p:nvSpPr>
          <p:cNvPr id="239" name="矩形 238"/>
          <p:cNvSpPr/>
          <p:nvPr/>
        </p:nvSpPr>
        <p:spPr>
          <a:xfrm>
            <a:off x="7590828" y="1699760"/>
            <a:ext cx="1107996" cy="1200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历</a:t>
            </a:r>
            <a:endParaRPr lang="zh-CN" altLang="en-US" sz="7200" dirty="0">
              <a:solidFill>
                <a:schemeClr val="bg1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</a:endParaRPr>
          </a:p>
        </p:txBody>
      </p:sp>
      <p:grpSp>
        <p:nvGrpSpPr>
          <p:cNvPr id="327" name="组合 326"/>
          <p:cNvGrpSpPr/>
          <p:nvPr/>
        </p:nvGrpSpPr>
        <p:grpSpPr>
          <a:xfrm>
            <a:off x="2704915" y="2264149"/>
            <a:ext cx="384656" cy="384656"/>
            <a:chOff x="3768359" y="1725446"/>
            <a:chExt cx="1930605" cy="1930605"/>
          </a:xfrm>
        </p:grpSpPr>
        <p:sp>
          <p:nvSpPr>
            <p:cNvPr id="328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9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31" name="组合 330"/>
          <p:cNvGrpSpPr/>
          <p:nvPr/>
        </p:nvGrpSpPr>
        <p:grpSpPr>
          <a:xfrm>
            <a:off x="2064764" y="2275187"/>
            <a:ext cx="269160" cy="269160"/>
            <a:chOff x="3768359" y="1725446"/>
            <a:chExt cx="1930605" cy="1930605"/>
          </a:xfrm>
        </p:grpSpPr>
        <p:sp>
          <p:nvSpPr>
            <p:cNvPr id="332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3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34" name="组合 333"/>
          <p:cNvGrpSpPr/>
          <p:nvPr/>
        </p:nvGrpSpPr>
        <p:grpSpPr>
          <a:xfrm>
            <a:off x="3298706" y="1469149"/>
            <a:ext cx="192889" cy="192889"/>
            <a:chOff x="3768359" y="1725446"/>
            <a:chExt cx="1930605" cy="1930605"/>
          </a:xfrm>
        </p:grpSpPr>
        <p:sp>
          <p:nvSpPr>
            <p:cNvPr id="335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6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1" name="组合 340"/>
          <p:cNvGrpSpPr/>
          <p:nvPr/>
        </p:nvGrpSpPr>
        <p:grpSpPr>
          <a:xfrm>
            <a:off x="4397742" y="1224240"/>
            <a:ext cx="384656" cy="384656"/>
            <a:chOff x="3768359" y="1725446"/>
            <a:chExt cx="1930605" cy="1930605"/>
          </a:xfrm>
        </p:grpSpPr>
        <p:sp>
          <p:nvSpPr>
            <p:cNvPr id="342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3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7636B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4" name="组合 343"/>
          <p:cNvGrpSpPr/>
          <p:nvPr/>
        </p:nvGrpSpPr>
        <p:grpSpPr>
          <a:xfrm>
            <a:off x="4509350" y="2922411"/>
            <a:ext cx="269160" cy="269160"/>
            <a:chOff x="3768359" y="1725446"/>
            <a:chExt cx="1930605" cy="1930605"/>
          </a:xfrm>
        </p:grpSpPr>
        <p:sp>
          <p:nvSpPr>
            <p:cNvPr id="345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6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7" name="组合 346"/>
          <p:cNvGrpSpPr/>
          <p:nvPr/>
        </p:nvGrpSpPr>
        <p:grpSpPr>
          <a:xfrm>
            <a:off x="5632480" y="3067306"/>
            <a:ext cx="384656" cy="384656"/>
            <a:chOff x="3768359" y="1725446"/>
            <a:chExt cx="1930605" cy="1930605"/>
          </a:xfrm>
        </p:grpSpPr>
        <p:sp>
          <p:nvSpPr>
            <p:cNvPr id="348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9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7636B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50" name="组合 349"/>
          <p:cNvGrpSpPr/>
          <p:nvPr/>
        </p:nvGrpSpPr>
        <p:grpSpPr>
          <a:xfrm>
            <a:off x="5996054" y="1324975"/>
            <a:ext cx="302490" cy="302490"/>
            <a:chOff x="3768359" y="1725446"/>
            <a:chExt cx="1930605" cy="1930605"/>
          </a:xfrm>
        </p:grpSpPr>
        <p:sp>
          <p:nvSpPr>
            <p:cNvPr id="351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2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53" name="组合 352"/>
          <p:cNvGrpSpPr/>
          <p:nvPr/>
        </p:nvGrpSpPr>
        <p:grpSpPr>
          <a:xfrm>
            <a:off x="7427511" y="3044952"/>
            <a:ext cx="363175" cy="363175"/>
            <a:chOff x="3768359" y="1725446"/>
            <a:chExt cx="1930605" cy="1930605"/>
          </a:xfrm>
        </p:grpSpPr>
        <p:sp>
          <p:nvSpPr>
            <p:cNvPr id="354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5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56" name="组合 355"/>
          <p:cNvGrpSpPr/>
          <p:nvPr/>
        </p:nvGrpSpPr>
        <p:grpSpPr>
          <a:xfrm>
            <a:off x="8972757" y="2195588"/>
            <a:ext cx="384656" cy="384656"/>
            <a:chOff x="3768359" y="1725446"/>
            <a:chExt cx="1930605" cy="1930605"/>
          </a:xfrm>
        </p:grpSpPr>
        <p:sp>
          <p:nvSpPr>
            <p:cNvPr id="357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8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7636B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62" name="组合 361"/>
          <p:cNvGrpSpPr/>
          <p:nvPr/>
        </p:nvGrpSpPr>
        <p:grpSpPr>
          <a:xfrm>
            <a:off x="9444551" y="2033089"/>
            <a:ext cx="269160" cy="269160"/>
            <a:chOff x="3768359" y="1725446"/>
            <a:chExt cx="1930605" cy="1930605"/>
          </a:xfrm>
        </p:grpSpPr>
        <p:sp>
          <p:nvSpPr>
            <p:cNvPr id="36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DA93E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65" name="组合 364"/>
          <p:cNvGrpSpPr/>
          <p:nvPr/>
        </p:nvGrpSpPr>
        <p:grpSpPr>
          <a:xfrm>
            <a:off x="9841623" y="2264977"/>
            <a:ext cx="192889" cy="192889"/>
            <a:chOff x="3768359" y="1725446"/>
            <a:chExt cx="1930605" cy="1930605"/>
          </a:xfrm>
        </p:grpSpPr>
        <p:sp>
          <p:nvSpPr>
            <p:cNvPr id="36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94A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70" name="圆角矩形 369"/>
          <p:cNvSpPr/>
          <p:nvPr/>
        </p:nvSpPr>
        <p:spPr>
          <a:xfrm>
            <a:off x="3282514" y="3640483"/>
            <a:ext cx="5588645" cy="699562"/>
          </a:xfrm>
          <a:prstGeom prst="roundRect">
            <a:avLst>
              <a:gd name="adj" fmla="val 50000"/>
            </a:avLst>
          </a:prstGeom>
          <a:solidFill>
            <a:schemeClr val="tx1">
              <a:lumMod val="40000"/>
              <a:lumOff val="60000"/>
            </a:schemeClr>
          </a:solidFill>
          <a:ln w="15875">
            <a:gradFill flip="none" rotWithShape="1">
              <a:gsLst>
                <a:gs pos="0">
                  <a:srgbClr val="C9C9C9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8" name="矩形 367"/>
          <p:cNvSpPr/>
          <p:nvPr/>
        </p:nvSpPr>
        <p:spPr>
          <a:xfrm>
            <a:off x="3489207" y="3614182"/>
            <a:ext cx="5262979" cy="7694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感谢您翻开我的简历</a:t>
            </a:r>
          </a:p>
        </p:txBody>
      </p:sp>
      <p:grpSp>
        <p:nvGrpSpPr>
          <p:cNvPr id="376" name="组合 375"/>
          <p:cNvGrpSpPr/>
          <p:nvPr/>
        </p:nvGrpSpPr>
        <p:grpSpPr>
          <a:xfrm>
            <a:off x="3282514" y="3614182"/>
            <a:ext cx="747225" cy="747225"/>
            <a:chOff x="2418828" y="953932"/>
            <a:chExt cx="1472148" cy="1472149"/>
          </a:xfrm>
        </p:grpSpPr>
        <p:sp>
          <p:nvSpPr>
            <p:cNvPr id="377" name="椭圆 376"/>
            <p:cNvSpPr/>
            <p:nvPr/>
          </p:nvSpPr>
          <p:spPr>
            <a:xfrm>
              <a:off x="2418828" y="953932"/>
              <a:ext cx="1472148" cy="1472149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2225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</a:ln>
            <a:effectLst>
              <a:outerShdw blurRad="292100" dist="1397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8" name="组合 377"/>
            <p:cNvGrpSpPr/>
            <p:nvPr/>
          </p:nvGrpSpPr>
          <p:grpSpPr>
            <a:xfrm>
              <a:off x="2595275" y="1130379"/>
              <a:ext cx="1119254" cy="1119254"/>
              <a:chOff x="2706461" y="2004333"/>
              <a:chExt cx="2228850" cy="2228850"/>
            </a:xfrm>
            <a:effectLst/>
          </p:grpSpPr>
          <p:sp>
            <p:nvSpPr>
              <p:cNvPr id="379" name="椭圆 378"/>
              <p:cNvSpPr/>
              <p:nvPr/>
            </p:nvSpPr>
            <p:spPr>
              <a:xfrm>
                <a:off x="2706461" y="2004333"/>
                <a:ext cx="2228850" cy="2228850"/>
              </a:xfrm>
              <a:prstGeom prst="ellipse">
                <a:avLst/>
              </a:prstGeom>
              <a:solidFill>
                <a:srgbClr val="01ACB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0" name="椭圆 379"/>
              <p:cNvSpPr/>
              <p:nvPr/>
            </p:nvSpPr>
            <p:spPr>
              <a:xfrm>
                <a:off x="2819402" y="2117274"/>
                <a:ext cx="2002968" cy="20029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5D5D5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1" name="椭圆 380"/>
              <p:cNvSpPr/>
              <p:nvPr/>
            </p:nvSpPr>
            <p:spPr>
              <a:xfrm>
                <a:off x="2977244" y="2275116"/>
                <a:ext cx="1687284" cy="1687284"/>
              </a:xfrm>
              <a:prstGeom prst="ellipse">
                <a:avLst/>
              </a:prstGeom>
              <a:solidFill>
                <a:srgbClr val="01ACBE"/>
              </a:solidFill>
              <a:ln w="3810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77800" dist="762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82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4662" y="3772761"/>
            <a:ext cx="1537509" cy="368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矩形 74"/>
          <p:cNvSpPr/>
          <p:nvPr/>
        </p:nvSpPr>
        <p:spPr>
          <a:xfrm>
            <a:off x="2438362" y="5507664"/>
            <a:ext cx="1671279" cy="553998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深圳市某某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区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某某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路某某街某某号</a:t>
            </a:r>
          </a:p>
        </p:txBody>
      </p:sp>
      <p:sp>
        <p:nvSpPr>
          <p:cNvPr id="76" name="矩形 75"/>
          <p:cNvSpPr/>
          <p:nvPr/>
        </p:nvSpPr>
        <p:spPr>
          <a:xfrm>
            <a:off x="4492260" y="5538475"/>
            <a:ext cx="1294082" cy="34041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13012345678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6048641" y="5540348"/>
            <a:ext cx="1879507" cy="34041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www.1234@sss.com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8251586" y="5540348"/>
            <a:ext cx="1295788" cy="34041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12345678910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3039649" y="5071016"/>
            <a:ext cx="436563" cy="436563"/>
            <a:chOff x="3605213" y="4116388"/>
            <a:chExt cx="436563" cy="436563"/>
          </a:xfrm>
          <a:solidFill>
            <a:schemeClr val="bg1">
              <a:lumMod val="50000"/>
            </a:schemeClr>
          </a:solidFill>
        </p:grpSpPr>
        <p:sp>
          <p:nvSpPr>
            <p:cNvPr id="80" name="Freeform 171"/>
            <p:cNvSpPr>
              <a:spLocks/>
            </p:cNvSpPr>
            <p:nvPr/>
          </p:nvSpPr>
          <p:spPr bwMode="auto">
            <a:xfrm>
              <a:off x="3657601" y="4324351"/>
              <a:ext cx="331788" cy="228600"/>
            </a:xfrm>
            <a:custGeom>
              <a:avLst/>
              <a:gdLst>
                <a:gd name="T0" fmla="*/ 209 w 209"/>
                <a:gd name="T1" fmla="*/ 144 h 144"/>
                <a:gd name="T2" fmla="*/ 0 w 209"/>
                <a:gd name="T3" fmla="*/ 144 h 144"/>
                <a:gd name="T4" fmla="*/ 0 w 209"/>
                <a:gd name="T5" fmla="*/ 0 h 144"/>
                <a:gd name="T6" fmla="*/ 10 w 209"/>
                <a:gd name="T7" fmla="*/ 0 h 144"/>
                <a:gd name="T8" fmla="*/ 10 w 209"/>
                <a:gd name="T9" fmla="*/ 133 h 144"/>
                <a:gd name="T10" fmla="*/ 200 w 209"/>
                <a:gd name="T11" fmla="*/ 133 h 144"/>
                <a:gd name="T12" fmla="*/ 200 w 209"/>
                <a:gd name="T13" fmla="*/ 0 h 144"/>
                <a:gd name="T14" fmla="*/ 209 w 209"/>
                <a:gd name="T15" fmla="*/ 0 h 144"/>
                <a:gd name="T16" fmla="*/ 209 w 209"/>
                <a:gd name="T1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" h="144">
                  <a:moveTo>
                    <a:pt x="209" y="144"/>
                  </a:moveTo>
                  <a:lnTo>
                    <a:pt x="0" y="144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133"/>
                  </a:lnTo>
                  <a:lnTo>
                    <a:pt x="200" y="133"/>
                  </a:lnTo>
                  <a:lnTo>
                    <a:pt x="200" y="0"/>
                  </a:lnTo>
                  <a:lnTo>
                    <a:pt x="209" y="0"/>
                  </a:lnTo>
                  <a:lnTo>
                    <a:pt x="209" y="14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72"/>
            <p:cNvSpPr>
              <a:spLocks/>
            </p:cNvSpPr>
            <p:nvPr/>
          </p:nvSpPr>
          <p:spPr bwMode="auto">
            <a:xfrm>
              <a:off x="3605213" y="4116388"/>
              <a:ext cx="436563" cy="225425"/>
            </a:xfrm>
            <a:custGeom>
              <a:avLst/>
              <a:gdLst>
                <a:gd name="T0" fmla="*/ 8 w 275"/>
                <a:gd name="T1" fmla="*/ 142 h 142"/>
                <a:gd name="T2" fmla="*/ 0 w 275"/>
                <a:gd name="T3" fmla="*/ 136 h 142"/>
                <a:gd name="T4" fmla="*/ 137 w 275"/>
                <a:gd name="T5" fmla="*/ 0 h 142"/>
                <a:gd name="T6" fmla="*/ 275 w 275"/>
                <a:gd name="T7" fmla="*/ 136 h 142"/>
                <a:gd name="T8" fmla="*/ 269 w 275"/>
                <a:gd name="T9" fmla="*/ 142 h 142"/>
                <a:gd name="T10" fmla="*/ 137 w 275"/>
                <a:gd name="T11" fmla="*/ 13 h 142"/>
                <a:gd name="T12" fmla="*/ 8 w 275"/>
                <a:gd name="T13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142">
                  <a:moveTo>
                    <a:pt x="8" y="142"/>
                  </a:moveTo>
                  <a:lnTo>
                    <a:pt x="0" y="136"/>
                  </a:lnTo>
                  <a:lnTo>
                    <a:pt x="137" y="0"/>
                  </a:lnTo>
                  <a:lnTo>
                    <a:pt x="275" y="136"/>
                  </a:lnTo>
                  <a:lnTo>
                    <a:pt x="269" y="142"/>
                  </a:lnTo>
                  <a:lnTo>
                    <a:pt x="137" y="13"/>
                  </a:lnTo>
                  <a:lnTo>
                    <a:pt x="8" y="14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73"/>
            <p:cNvSpPr>
              <a:spLocks/>
            </p:cNvSpPr>
            <p:nvPr/>
          </p:nvSpPr>
          <p:spPr bwMode="auto">
            <a:xfrm>
              <a:off x="3757613" y="4346576"/>
              <a:ext cx="131763" cy="198438"/>
            </a:xfrm>
            <a:custGeom>
              <a:avLst/>
              <a:gdLst>
                <a:gd name="T0" fmla="*/ 56 w 56"/>
                <a:gd name="T1" fmla="*/ 84 h 84"/>
                <a:gd name="T2" fmla="*/ 50 w 56"/>
                <a:gd name="T3" fmla="*/ 84 h 84"/>
                <a:gd name="T4" fmla="*/ 50 w 56"/>
                <a:gd name="T5" fmla="*/ 14 h 84"/>
                <a:gd name="T6" fmla="*/ 42 w 56"/>
                <a:gd name="T7" fmla="*/ 6 h 84"/>
                <a:gd name="T8" fmla="*/ 14 w 56"/>
                <a:gd name="T9" fmla="*/ 6 h 84"/>
                <a:gd name="T10" fmla="*/ 6 w 56"/>
                <a:gd name="T11" fmla="*/ 14 h 84"/>
                <a:gd name="T12" fmla="*/ 6 w 56"/>
                <a:gd name="T13" fmla="*/ 84 h 84"/>
                <a:gd name="T14" fmla="*/ 0 w 56"/>
                <a:gd name="T15" fmla="*/ 84 h 84"/>
                <a:gd name="T16" fmla="*/ 0 w 56"/>
                <a:gd name="T17" fmla="*/ 14 h 84"/>
                <a:gd name="T18" fmla="*/ 14 w 56"/>
                <a:gd name="T19" fmla="*/ 0 h 84"/>
                <a:gd name="T20" fmla="*/ 42 w 56"/>
                <a:gd name="T21" fmla="*/ 0 h 84"/>
                <a:gd name="T22" fmla="*/ 56 w 56"/>
                <a:gd name="T23" fmla="*/ 14 h 84"/>
                <a:gd name="T24" fmla="*/ 56 w 56"/>
                <a:gd name="T2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84">
                  <a:moveTo>
                    <a:pt x="56" y="84"/>
                  </a:moveTo>
                  <a:cubicBezTo>
                    <a:pt x="50" y="84"/>
                    <a:pt x="50" y="84"/>
                    <a:pt x="50" y="8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0"/>
                    <a:pt x="47" y="6"/>
                    <a:pt x="42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0" y="6"/>
                    <a:pt x="6" y="10"/>
                    <a:pt x="6" y="1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0" y="0"/>
                    <a:pt x="56" y="6"/>
                    <a:pt x="56" y="14"/>
                  </a:cubicBezTo>
                  <a:lnTo>
                    <a:pt x="56" y="8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941219" y="5203765"/>
            <a:ext cx="447821" cy="346320"/>
            <a:chOff x="3175" y="747713"/>
            <a:chExt cx="1751013" cy="1354138"/>
          </a:xfrm>
          <a:solidFill>
            <a:schemeClr val="tx1">
              <a:lumMod val="60000"/>
              <a:lumOff val="40000"/>
            </a:schemeClr>
          </a:solidFill>
        </p:grpSpPr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3175" y="747713"/>
              <a:ext cx="1308100" cy="854075"/>
            </a:xfrm>
            <a:custGeom>
              <a:avLst/>
              <a:gdLst>
                <a:gd name="T0" fmla="*/ 357 w 458"/>
                <a:gd name="T1" fmla="*/ 8 h 299"/>
                <a:gd name="T2" fmla="*/ 184 w 458"/>
                <a:gd name="T3" fmla="*/ 54 h 299"/>
                <a:gd name="T4" fmla="*/ 40 w 458"/>
                <a:gd name="T5" fmla="*/ 161 h 299"/>
                <a:gd name="T6" fmla="*/ 35 w 458"/>
                <a:gd name="T7" fmla="*/ 277 h 299"/>
                <a:gd name="T8" fmla="*/ 36 w 458"/>
                <a:gd name="T9" fmla="*/ 279 h 299"/>
                <a:gd name="T10" fmla="*/ 85 w 458"/>
                <a:gd name="T11" fmla="*/ 288 h 299"/>
                <a:gd name="T12" fmla="*/ 133 w 458"/>
                <a:gd name="T13" fmla="*/ 256 h 299"/>
                <a:gd name="T14" fmla="*/ 142 w 458"/>
                <a:gd name="T15" fmla="*/ 207 h 299"/>
                <a:gd name="T16" fmla="*/ 128 w 458"/>
                <a:gd name="T17" fmla="*/ 195 h 299"/>
                <a:gd name="T18" fmla="*/ 211 w 458"/>
                <a:gd name="T19" fmla="*/ 112 h 299"/>
                <a:gd name="T20" fmla="*/ 211 w 458"/>
                <a:gd name="T21" fmla="*/ 112 h 299"/>
                <a:gd name="T22" fmla="*/ 212 w 458"/>
                <a:gd name="T23" fmla="*/ 112 h 299"/>
                <a:gd name="T24" fmla="*/ 212 w 458"/>
                <a:gd name="T25" fmla="*/ 112 h 299"/>
                <a:gd name="T26" fmla="*/ 212 w 458"/>
                <a:gd name="T27" fmla="*/ 112 h 299"/>
                <a:gd name="T28" fmla="*/ 329 w 458"/>
                <a:gd name="T29" fmla="*/ 97 h 299"/>
                <a:gd name="T30" fmla="*/ 330 w 458"/>
                <a:gd name="T31" fmla="*/ 116 h 299"/>
                <a:gd name="T32" fmla="*/ 374 w 458"/>
                <a:gd name="T33" fmla="*/ 139 h 299"/>
                <a:gd name="T34" fmla="*/ 429 w 458"/>
                <a:gd name="T35" fmla="*/ 121 h 299"/>
                <a:gd name="T36" fmla="*/ 452 w 458"/>
                <a:gd name="T37" fmla="*/ 77 h 299"/>
                <a:gd name="T38" fmla="*/ 451 w 458"/>
                <a:gd name="T39" fmla="*/ 75 h 299"/>
                <a:gd name="T40" fmla="*/ 357 w 458"/>
                <a:gd name="T41" fmla="*/ 8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8" h="299">
                  <a:moveTo>
                    <a:pt x="357" y="8"/>
                  </a:moveTo>
                  <a:cubicBezTo>
                    <a:pt x="288" y="0"/>
                    <a:pt x="191" y="50"/>
                    <a:pt x="184" y="54"/>
                  </a:cubicBezTo>
                  <a:cubicBezTo>
                    <a:pt x="176" y="58"/>
                    <a:pt x="77" y="103"/>
                    <a:pt x="40" y="161"/>
                  </a:cubicBezTo>
                  <a:cubicBezTo>
                    <a:pt x="0" y="225"/>
                    <a:pt x="34" y="276"/>
                    <a:pt x="35" y="277"/>
                  </a:cubicBezTo>
                  <a:cubicBezTo>
                    <a:pt x="35" y="278"/>
                    <a:pt x="36" y="278"/>
                    <a:pt x="36" y="279"/>
                  </a:cubicBezTo>
                  <a:cubicBezTo>
                    <a:pt x="47" y="295"/>
                    <a:pt x="69" y="299"/>
                    <a:pt x="85" y="288"/>
                  </a:cubicBezTo>
                  <a:cubicBezTo>
                    <a:pt x="133" y="256"/>
                    <a:pt x="133" y="256"/>
                    <a:pt x="133" y="256"/>
                  </a:cubicBezTo>
                  <a:cubicBezTo>
                    <a:pt x="149" y="245"/>
                    <a:pt x="153" y="223"/>
                    <a:pt x="142" y="207"/>
                  </a:cubicBezTo>
                  <a:cubicBezTo>
                    <a:pt x="138" y="201"/>
                    <a:pt x="133" y="197"/>
                    <a:pt x="128" y="195"/>
                  </a:cubicBezTo>
                  <a:cubicBezTo>
                    <a:pt x="111" y="157"/>
                    <a:pt x="200" y="117"/>
                    <a:pt x="211" y="112"/>
                  </a:cubicBezTo>
                  <a:cubicBezTo>
                    <a:pt x="211" y="112"/>
                    <a:pt x="211" y="112"/>
                    <a:pt x="211" y="112"/>
                  </a:cubicBezTo>
                  <a:cubicBezTo>
                    <a:pt x="211" y="112"/>
                    <a:pt x="211" y="112"/>
                    <a:pt x="212" y="112"/>
                  </a:cubicBezTo>
                  <a:cubicBezTo>
                    <a:pt x="212" y="112"/>
                    <a:pt x="212" y="112"/>
                    <a:pt x="212" y="112"/>
                  </a:cubicBezTo>
                  <a:cubicBezTo>
                    <a:pt x="212" y="112"/>
                    <a:pt x="212" y="112"/>
                    <a:pt x="212" y="112"/>
                  </a:cubicBezTo>
                  <a:cubicBezTo>
                    <a:pt x="223" y="106"/>
                    <a:pt x="310" y="61"/>
                    <a:pt x="329" y="97"/>
                  </a:cubicBezTo>
                  <a:cubicBezTo>
                    <a:pt x="328" y="103"/>
                    <a:pt x="328" y="109"/>
                    <a:pt x="330" y="116"/>
                  </a:cubicBezTo>
                  <a:cubicBezTo>
                    <a:pt x="335" y="134"/>
                    <a:pt x="355" y="145"/>
                    <a:pt x="374" y="139"/>
                  </a:cubicBezTo>
                  <a:cubicBezTo>
                    <a:pt x="429" y="121"/>
                    <a:pt x="429" y="121"/>
                    <a:pt x="429" y="121"/>
                  </a:cubicBezTo>
                  <a:cubicBezTo>
                    <a:pt x="447" y="116"/>
                    <a:pt x="458" y="96"/>
                    <a:pt x="452" y="77"/>
                  </a:cubicBezTo>
                  <a:cubicBezTo>
                    <a:pt x="452" y="76"/>
                    <a:pt x="451" y="76"/>
                    <a:pt x="451" y="75"/>
                  </a:cubicBezTo>
                  <a:cubicBezTo>
                    <a:pt x="451" y="74"/>
                    <a:pt x="432" y="15"/>
                    <a:pt x="35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7"/>
            <p:cNvSpPr>
              <a:spLocks noEditPoints="1"/>
            </p:cNvSpPr>
            <p:nvPr/>
          </p:nvSpPr>
          <p:spPr bwMode="auto">
            <a:xfrm>
              <a:off x="180975" y="1273176"/>
              <a:ext cx="1270000" cy="828675"/>
            </a:xfrm>
            <a:custGeom>
              <a:avLst/>
              <a:gdLst>
                <a:gd name="T0" fmla="*/ 442 w 445"/>
                <a:gd name="T1" fmla="*/ 213 h 290"/>
                <a:gd name="T2" fmla="*/ 313 w 445"/>
                <a:gd name="T3" fmla="*/ 55 h 290"/>
                <a:gd name="T4" fmla="*/ 313 w 445"/>
                <a:gd name="T5" fmla="*/ 26 h 290"/>
                <a:gd name="T6" fmla="*/ 262 w 445"/>
                <a:gd name="T7" fmla="*/ 26 h 290"/>
                <a:gd name="T8" fmla="*/ 183 w 445"/>
                <a:gd name="T9" fmla="*/ 30 h 290"/>
                <a:gd name="T10" fmla="*/ 157 w 445"/>
                <a:gd name="T11" fmla="*/ 0 h 290"/>
                <a:gd name="T12" fmla="*/ 132 w 445"/>
                <a:gd name="T13" fmla="*/ 46 h 290"/>
                <a:gd name="T14" fmla="*/ 132 w 445"/>
                <a:gd name="T15" fmla="*/ 48 h 290"/>
                <a:gd name="T16" fmla="*/ 132 w 445"/>
                <a:gd name="T17" fmla="*/ 53 h 290"/>
                <a:gd name="T18" fmla="*/ 3 w 445"/>
                <a:gd name="T19" fmla="*/ 213 h 290"/>
                <a:gd name="T20" fmla="*/ 0 w 445"/>
                <a:gd name="T21" fmla="*/ 234 h 290"/>
                <a:gd name="T22" fmla="*/ 0 w 445"/>
                <a:gd name="T23" fmla="*/ 278 h 290"/>
                <a:gd name="T24" fmla="*/ 433 w 445"/>
                <a:gd name="T25" fmla="*/ 290 h 290"/>
                <a:gd name="T26" fmla="*/ 445 w 445"/>
                <a:gd name="T27" fmla="*/ 234 h 290"/>
                <a:gd name="T28" fmla="*/ 445 w 445"/>
                <a:gd name="T29" fmla="*/ 230 h 290"/>
                <a:gd name="T30" fmla="*/ 175 w 445"/>
                <a:gd name="T31" fmla="*/ 246 h 290"/>
                <a:gd name="T32" fmla="*/ 146 w 445"/>
                <a:gd name="T33" fmla="*/ 240 h 290"/>
                <a:gd name="T34" fmla="*/ 153 w 445"/>
                <a:gd name="T35" fmla="*/ 211 h 290"/>
                <a:gd name="T36" fmla="*/ 181 w 445"/>
                <a:gd name="T37" fmla="*/ 218 h 290"/>
                <a:gd name="T38" fmla="*/ 181 w 445"/>
                <a:gd name="T39" fmla="*/ 187 h 290"/>
                <a:gd name="T40" fmla="*/ 153 w 445"/>
                <a:gd name="T41" fmla="*/ 193 h 290"/>
                <a:gd name="T42" fmla="*/ 146 w 445"/>
                <a:gd name="T43" fmla="*/ 164 h 290"/>
                <a:gd name="T44" fmla="*/ 175 w 445"/>
                <a:gd name="T45" fmla="*/ 158 h 290"/>
                <a:gd name="T46" fmla="*/ 181 w 445"/>
                <a:gd name="T47" fmla="*/ 187 h 290"/>
                <a:gd name="T48" fmla="*/ 175 w 445"/>
                <a:gd name="T49" fmla="*/ 140 h 290"/>
                <a:gd name="T50" fmla="*/ 146 w 445"/>
                <a:gd name="T51" fmla="*/ 134 h 290"/>
                <a:gd name="T52" fmla="*/ 153 w 445"/>
                <a:gd name="T53" fmla="*/ 105 h 290"/>
                <a:gd name="T54" fmla="*/ 181 w 445"/>
                <a:gd name="T55" fmla="*/ 111 h 290"/>
                <a:gd name="T56" fmla="*/ 240 w 445"/>
                <a:gd name="T57" fmla="*/ 240 h 290"/>
                <a:gd name="T58" fmla="*/ 211 w 445"/>
                <a:gd name="T59" fmla="*/ 246 h 290"/>
                <a:gd name="T60" fmla="*/ 205 w 445"/>
                <a:gd name="T61" fmla="*/ 218 h 290"/>
                <a:gd name="T62" fmla="*/ 234 w 445"/>
                <a:gd name="T63" fmla="*/ 211 h 290"/>
                <a:gd name="T64" fmla="*/ 240 w 445"/>
                <a:gd name="T65" fmla="*/ 240 h 290"/>
                <a:gd name="T66" fmla="*/ 234 w 445"/>
                <a:gd name="T67" fmla="*/ 193 h 290"/>
                <a:gd name="T68" fmla="*/ 205 w 445"/>
                <a:gd name="T69" fmla="*/ 187 h 290"/>
                <a:gd name="T70" fmla="*/ 211 w 445"/>
                <a:gd name="T71" fmla="*/ 158 h 290"/>
                <a:gd name="T72" fmla="*/ 240 w 445"/>
                <a:gd name="T73" fmla="*/ 164 h 290"/>
                <a:gd name="T74" fmla="*/ 240 w 445"/>
                <a:gd name="T75" fmla="*/ 134 h 290"/>
                <a:gd name="T76" fmla="*/ 211 w 445"/>
                <a:gd name="T77" fmla="*/ 140 h 290"/>
                <a:gd name="T78" fmla="*/ 205 w 445"/>
                <a:gd name="T79" fmla="*/ 111 h 290"/>
                <a:gd name="T80" fmla="*/ 234 w 445"/>
                <a:gd name="T81" fmla="*/ 105 h 290"/>
                <a:gd name="T82" fmla="*/ 240 w 445"/>
                <a:gd name="T83" fmla="*/ 134 h 290"/>
                <a:gd name="T84" fmla="*/ 292 w 445"/>
                <a:gd name="T85" fmla="*/ 246 h 290"/>
                <a:gd name="T86" fmla="*/ 263 w 445"/>
                <a:gd name="T87" fmla="*/ 240 h 290"/>
                <a:gd name="T88" fmla="*/ 269 w 445"/>
                <a:gd name="T89" fmla="*/ 211 h 290"/>
                <a:gd name="T90" fmla="*/ 298 w 445"/>
                <a:gd name="T91" fmla="*/ 218 h 290"/>
                <a:gd name="T92" fmla="*/ 298 w 445"/>
                <a:gd name="T93" fmla="*/ 187 h 290"/>
                <a:gd name="T94" fmla="*/ 269 w 445"/>
                <a:gd name="T95" fmla="*/ 193 h 290"/>
                <a:gd name="T96" fmla="*/ 263 w 445"/>
                <a:gd name="T97" fmla="*/ 164 h 290"/>
                <a:gd name="T98" fmla="*/ 292 w 445"/>
                <a:gd name="T99" fmla="*/ 158 h 290"/>
                <a:gd name="T100" fmla="*/ 298 w 445"/>
                <a:gd name="T101" fmla="*/ 187 h 290"/>
                <a:gd name="T102" fmla="*/ 292 w 445"/>
                <a:gd name="T103" fmla="*/ 140 h 290"/>
                <a:gd name="T104" fmla="*/ 263 w 445"/>
                <a:gd name="T105" fmla="*/ 134 h 290"/>
                <a:gd name="T106" fmla="*/ 269 w 445"/>
                <a:gd name="T107" fmla="*/ 105 h 290"/>
                <a:gd name="T108" fmla="*/ 298 w 445"/>
                <a:gd name="T109" fmla="*/ 11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45" h="290">
                  <a:moveTo>
                    <a:pt x="445" y="230"/>
                  </a:moveTo>
                  <a:cubicBezTo>
                    <a:pt x="445" y="224"/>
                    <a:pt x="444" y="218"/>
                    <a:pt x="442" y="213"/>
                  </a:cubicBezTo>
                  <a:cubicBezTo>
                    <a:pt x="433" y="184"/>
                    <a:pt x="397" y="165"/>
                    <a:pt x="397" y="165"/>
                  </a:cubicBezTo>
                  <a:cubicBezTo>
                    <a:pt x="325" y="114"/>
                    <a:pt x="314" y="77"/>
                    <a:pt x="313" y="55"/>
                  </a:cubicBezTo>
                  <a:cubicBezTo>
                    <a:pt x="313" y="54"/>
                    <a:pt x="313" y="54"/>
                    <a:pt x="313" y="53"/>
                  </a:cubicBezTo>
                  <a:cubicBezTo>
                    <a:pt x="313" y="26"/>
                    <a:pt x="313" y="26"/>
                    <a:pt x="313" y="26"/>
                  </a:cubicBezTo>
                  <a:cubicBezTo>
                    <a:pt x="313" y="12"/>
                    <a:pt x="302" y="0"/>
                    <a:pt x="288" y="0"/>
                  </a:cubicBezTo>
                  <a:cubicBezTo>
                    <a:pt x="274" y="0"/>
                    <a:pt x="262" y="12"/>
                    <a:pt x="262" y="26"/>
                  </a:cubicBezTo>
                  <a:cubicBezTo>
                    <a:pt x="262" y="29"/>
                    <a:pt x="262" y="29"/>
                    <a:pt x="262" y="29"/>
                  </a:cubicBezTo>
                  <a:cubicBezTo>
                    <a:pt x="220" y="42"/>
                    <a:pt x="193" y="34"/>
                    <a:pt x="183" y="30"/>
                  </a:cubicBezTo>
                  <a:cubicBezTo>
                    <a:pt x="183" y="26"/>
                    <a:pt x="183" y="26"/>
                    <a:pt x="183" y="26"/>
                  </a:cubicBezTo>
                  <a:cubicBezTo>
                    <a:pt x="183" y="12"/>
                    <a:pt x="172" y="0"/>
                    <a:pt x="157" y="0"/>
                  </a:cubicBezTo>
                  <a:cubicBezTo>
                    <a:pt x="143" y="0"/>
                    <a:pt x="132" y="12"/>
                    <a:pt x="132" y="26"/>
                  </a:cubicBezTo>
                  <a:cubicBezTo>
                    <a:pt x="132" y="46"/>
                    <a:pt x="132" y="46"/>
                    <a:pt x="132" y="46"/>
                  </a:cubicBezTo>
                  <a:cubicBezTo>
                    <a:pt x="131" y="46"/>
                    <a:pt x="131" y="46"/>
                    <a:pt x="131" y="46"/>
                  </a:cubicBezTo>
                  <a:cubicBezTo>
                    <a:pt x="131" y="46"/>
                    <a:pt x="132" y="47"/>
                    <a:pt x="132" y="48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1" y="73"/>
                    <a:pt x="122" y="113"/>
                    <a:pt x="48" y="165"/>
                  </a:cubicBezTo>
                  <a:cubicBezTo>
                    <a:pt x="48" y="165"/>
                    <a:pt x="11" y="184"/>
                    <a:pt x="3" y="213"/>
                  </a:cubicBezTo>
                  <a:cubicBezTo>
                    <a:pt x="1" y="218"/>
                    <a:pt x="0" y="224"/>
                    <a:pt x="0" y="230"/>
                  </a:cubicBezTo>
                  <a:cubicBezTo>
                    <a:pt x="0" y="231"/>
                    <a:pt x="0" y="232"/>
                    <a:pt x="0" y="234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0" y="285"/>
                    <a:pt x="6" y="290"/>
                    <a:pt x="12" y="290"/>
                  </a:cubicBezTo>
                  <a:cubicBezTo>
                    <a:pt x="433" y="290"/>
                    <a:pt x="433" y="290"/>
                    <a:pt x="433" y="290"/>
                  </a:cubicBezTo>
                  <a:cubicBezTo>
                    <a:pt x="439" y="290"/>
                    <a:pt x="445" y="285"/>
                    <a:pt x="445" y="278"/>
                  </a:cubicBezTo>
                  <a:cubicBezTo>
                    <a:pt x="445" y="234"/>
                    <a:pt x="445" y="234"/>
                    <a:pt x="445" y="234"/>
                  </a:cubicBezTo>
                  <a:cubicBezTo>
                    <a:pt x="445" y="234"/>
                    <a:pt x="445" y="234"/>
                    <a:pt x="445" y="234"/>
                  </a:cubicBezTo>
                  <a:cubicBezTo>
                    <a:pt x="445" y="232"/>
                    <a:pt x="445" y="231"/>
                    <a:pt x="445" y="230"/>
                  </a:cubicBezTo>
                  <a:close/>
                  <a:moveTo>
                    <a:pt x="181" y="240"/>
                  </a:moveTo>
                  <a:cubicBezTo>
                    <a:pt x="181" y="244"/>
                    <a:pt x="179" y="246"/>
                    <a:pt x="175" y="246"/>
                  </a:cubicBezTo>
                  <a:cubicBezTo>
                    <a:pt x="153" y="246"/>
                    <a:pt x="153" y="246"/>
                    <a:pt x="153" y="246"/>
                  </a:cubicBezTo>
                  <a:cubicBezTo>
                    <a:pt x="149" y="246"/>
                    <a:pt x="146" y="244"/>
                    <a:pt x="146" y="240"/>
                  </a:cubicBezTo>
                  <a:cubicBezTo>
                    <a:pt x="146" y="218"/>
                    <a:pt x="146" y="218"/>
                    <a:pt x="146" y="218"/>
                  </a:cubicBezTo>
                  <a:cubicBezTo>
                    <a:pt x="146" y="214"/>
                    <a:pt x="149" y="211"/>
                    <a:pt x="153" y="211"/>
                  </a:cubicBezTo>
                  <a:cubicBezTo>
                    <a:pt x="175" y="211"/>
                    <a:pt x="175" y="211"/>
                    <a:pt x="175" y="211"/>
                  </a:cubicBezTo>
                  <a:cubicBezTo>
                    <a:pt x="179" y="211"/>
                    <a:pt x="181" y="214"/>
                    <a:pt x="181" y="218"/>
                  </a:cubicBezTo>
                  <a:lnTo>
                    <a:pt x="181" y="240"/>
                  </a:lnTo>
                  <a:close/>
                  <a:moveTo>
                    <a:pt x="181" y="187"/>
                  </a:moveTo>
                  <a:cubicBezTo>
                    <a:pt x="181" y="190"/>
                    <a:pt x="179" y="193"/>
                    <a:pt x="175" y="193"/>
                  </a:cubicBezTo>
                  <a:cubicBezTo>
                    <a:pt x="153" y="193"/>
                    <a:pt x="153" y="193"/>
                    <a:pt x="153" y="193"/>
                  </a:cubicBezTo>
                  <a:cubicBezTo>
                    <a:pt x="149" y="193"/>
                    <a:pt x="146" y="190"/>
                    <a:pt x="146" y="187"/>
                  </a:cubicBezTo>
                  <a:cubicBezTo>
                    <a:pt x="146" y="164"/>
                    <a:pt x="146" y="164"/>
                    <a:pt x="146" y="164"/>
                  </a:cubicBezTo>
                  <a:cubicBezTo>
                    <a:pt x="146" y="161"/>
                    <a:pt x="149" y="158"/>
                    <a:pt x="153" y="158"/>
                  </a:cubicBezTo>
                  <a:cubicBezTo>
                    <a:pt x="175" y="158"/>
                    <a:pt x="175" y="158"/>
                    <a:pt x="175" y="158"/>
                  </a:cubicBezTo>
                  <a:cubicBezTo>
                    <a:pt x="179" y="158"/>
                    <a:pt x="181" y="161"/>
                    <a:pt x="181" y="164"/>
                  </a:cubicBezTo>
                  <a:lnTo>
                    <a:pt x="181" y="187"/>
                  </a:lnTo>
                  <a:close/>
                  <a:moveTo>
                    <a:pt x="181" y="134"/>
                  </a:moveTo>
                  <a:cubicBezTo>
                    <a:pt x="181" y="137"/>
                    <a:pt x="179" y="140"/>
                    <a:pt x="175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49" y="140"/>
                    <a:pt x="146" y="137"/>
                    <a:pt x="146" y="134"/>
                  </a:cubicBezTo>
                  <a:cubicBezTo>
                    <a:pt x="146" y="111"/>
                    <a:pt x="146" y="111"/>
                    <a:pt x="146" y="111"/>
                  </a:cubicBezTo>
                  <a:cubicBezTo>
                    <a:pt x="146" y="108"/>
                    <a:pt x="149" y="105"/>
                    <a:pt x="153" y="105"/>
                  </a:cubicBezTo>
                  <a:cubicBezTo>
                    <a:pt x="175" y="105"/>
                    <a:pt x="175" y="105"/>
                    <a:pt x="175" y="105"/>
                  </a:cubicBezTo>
                  <a:cubicBezTo>
                    <a:pt x="179" y="105"/>
                    <a:pt x="181" y="108"/>
                    <a:pt x="181" y="111"/>
                  </a:cubicBezTo>
                  <a:lnTo>
                    <a:pt x="181" y="134"/>
                  </a:lnTo>
                  <a:close/>
                  <a:moveTo>
                    <a:pt x="240" y="240"/>
                  </a:moveTo>
                  <a:cubicBezTo>
                    <a:pt x="240" y="244"/>
                    <a:pt x="237" y="246"/>
                    <a:pt x="234" y="246"/>
                  </a:cubicBezTo>
                  <a:cubicBezTo>
                    <a:pt x="211" y="246"/>
                    <a:pt x="211" y="246"/>
                    <a:pt x="211" y="246"/>
                  </a:cubicBezTo>
                  <a:cubicBezTo>
                    <a:pt x="208" y="246"/>
                    <a:pt x="205" y="244"/>
                    <a:pt x="205" y="240"/>
                  </a:cubicBezTo>
                  <a:cubicBezTo>
                    <a:pt x="205" y="218"/>
                    <a:pt x="205" y="218"/>
                    <a:pt x="205" y="218"/>
                  </a:cubicBezTo>
                  <a:cubicBezTo>
                    <a:pt x="205" y="214"/>
                    <a:pt x="208" y="211"/>
                    <a:pt x="211" y="211"/>
                  </a:cubicBezTo>
                  <a:cubicBezTo>
                    <a:pt x="234" y="211"/>
                    <a:pt x="234" y="211"/>
                    <a:pt x="234" y="211"/>
                  </a:cubicBezTo>
                  <a:cubicBezTo>
                    <a:pt x="237" y="211"/>
                    <a:pt x="240" y="214"/>
                    <a:pt x="240" y="218"/>
                  </a:cubicBezTo>
                  <a:lnTo>
                    <a:pt x="240" y="240"/>
                  </a:lnTo>
                  <a:close/>
                  <a:moveTo>
                    <a:pt x="240" y="187"/>
                  </a:moveTo>
                  <a:cubicBezTo>
                    <a:pt x="240" y="190"/>
                    <a:pt x="237" y="193"/>
                    <a:pt x="234" y="193"/>
                  </a:cubicBezTo>
                  <a:cubicBezTo>
                    <a:pt x="211" y="193"/>
                    <a:pt x="211" y="193"/>
                    <a:pt x="211" y="193"/>
                  </a:cubicBezTo>
                  <a:cubicBezTo>
                    <a:pt x="208" y="193"/>
                    <a:pt x="205" y="190"/>
                    <a:pt x="205" y="187"/>
                  </a:cubicBezTo>
                  <a:cubicBezTo>
                    <a:pt x="205" y="164"/>
                    <a:pt x="205" y="164"/>
                    <a:pt x="205" y="164"/>
                  </a:cubicBezTo>
                  <a:cubicBezTo>
                    <a:pt x="205" y="161"/>
                    <a:pt x="208" y="158"/>
                    <a:pt x="211" y="158"/>
                  </a:cubicBezTo>
                  <a:cubicBezTo>
                    <a:pt x="234" y="158"/>
                    <a:pt x="234" y="158"/>
                    <a:pt x="234" y="158"/>
                  </a:cubicBezTo>
                  <a:cubicBezTo>
                    <a:pt x="237" y="158"/>
                    <a:pt x="240" y="161"/>
                    <a:pt x="240" y="164"/>
                  </a:cubicBezTo>
                  <a:lnTo>
                    <a:pt x="240" y="187"/>
                  </a:lnTo>
                  <a:close/>
                  <a:moveTo>
                    <a:pt x="240" y="134"/>
                  </a:moveTo>
                  <a:cubicBezTo>
                    <a:pt x="240" y="137"/>
                    <a:pt x="237" y="140"/>
                    <a:pt x="234" y="140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08" y="140"/>
                    <a:pt x="205" y="137"/>
                    <a:pt x="205" y="134"/>
                  </a:cubicBezTo>
                  <a:cubicBezTo>
                    <a:pt x="205" y="111"/>
                    <a:pt x="205" y="111"/>
                    <a:pt x="205" y="111"/>
                  </a:cubicBezTo>
                  <a:cubicBezTo>
                    <a:pt x="205" y="108"/>
                    <a:pt x="208" y="105"/>
                    <a:pt x="211" y="105"/>
                  </a:cubicBezTo>
                  <a:cubicBezTo>
                    <a:pt x="234" y="105"/>
                    <a:pt x="234" y="105"/>
                    <a:pt x="234" y="105"/>
                  </a:cubicBezTo>
                  <a:cubicBezTo>
                    <a:pt x="237" y="105"/>
                    <a:pt x="240" y="108"/>
                    <a:pt x="240" y="111"/>
                  </a:cubicBezTo>
                  <a:lnTo>
                    <a:pt x="240" y="134"/>
                  </a:lnTo>
                  <a:close/>
                  <a:moveTo>
                    <a:pt x="298" y="240"/>
                  </a:moveTo>
                  <a:cubicBezTo>
                    <a:pt x="298" y="244"/>
                    <a:pt x="296" y="246"/>
                    <a:pt x="292" y="246"/>
                  </a:cubicBezTo>
                  <a:cubicBezTo>
                    <a:pt x="269" y="246"/>
                    <a:pt x="269" y="246"/>
                    <a:pt x="269" y="246"/>
                  </a:cubicBezTo>
                  <a:cubicBezTo>
                    <a:pt x="266" y="246"/>
                    <a:pt x="263" y="244"/>
                    <a:pt x="263" y="240"/>
                  </a:cubicBezTo>
                  <a:cubicBezTo>
                    <a:pt x="263" y="218"/>
                    <a:pt x="263" y="218"/>
                    <a:pt x="263" y="218"/>
                  </a:cubicBezTo>
                  <a:cubicBezTo>
                    <a:pt x="263" y="214"/>
                    <a:pt x="266" y="211"/>
                    <a:pt x="269" y="211"/>
                  </a:cubicBezTo>
                  <a:cubicBezTo>
                    <a:pt x="292" y="211"/>
                    <a:pt x="292" y="211"/>
                    <a:pt x="292" y="211"/>
                  </a:cubicBezTo>
                  <a:cubicBezTo>
                    <a:pt x="296" y="211"/>
                    <a:pt x="298" y="214"/>
                    <a:pt x="298" y="218"/>
                  </a:cubicBezTo>
                  <a:lnTo>
                    <a:pt x="298" y="240"/>
                  </a:lnTo>
                  <a:close/>
                  <a:moveTo>
                    <a:pt x="298" y="187"/>
                  </a:moveTo>
                  <a:cubicBezTo>
                    <a:pt x="298" y="190"/>
                    <a:pt x="296" y="193"/>
                    <a:pt x="292" y="193"/>
                  </a:cubicBezTo>
                  <a:cubicBezTo>
                    <a:pt x="269" y="193"/>
                    <a:pt x="269" y="193"/>
                    <a:pt x="269" y="193"/>
                  </a:cubicBezTo>
                  <a:cubicBezTo>
                    <a:pt x="266" y="193"/>
                    <a:pt x="263" y="190"/>
                    <a:pt x="263" y="187"/>
                  </a:cubicBezTo>
                  <a:cubicBezTo>
                    <a:pt x="263" y="164"/>
                    <a:pt x="263" y="164"/>
                    <a:pt x="263" y="164"/>
                  </a:cubicBezTo>
                  <a:cubicBezTo>
                    <a:pt x="263" y="161"/>
                    <a:pt x="266" y="158"/>
                    <a:pt x="269" y="158"/>
                  </a:cubicBezTo>
                  <a:cubicBezTo>
                    <a:pt x="292" y="158"/>
                    <a:pt x="292" y="158"/>
                    <a:pt x="292" y="158"/>
                  </a:cubicBezTo>
                  <a:cubicBezTo>
                    <a:pt x="296" y="158"/>
                    <a:pt x="298" y="161"/>
                    <a:pt x="298" y="164"/>
                  </a:cubicBezTo>
                  <a:lnTo>
                    <a:pt x="298" y="187"/>
                  </a:lnTo>
                  <a:close/>
                  <a:moveTo>
                    <a:pt x="298" y="134"/>
                  </a:moveTo>
                  <a:cubicBezTo>
                    <a:pt x="298" y="137"/>
                    <a:pt x="296" y="140"/>
                    <a:pt x="292" y="140"/>
                  </a:cubicBezTo>
                  <a:cubicBezTo>
                    <a:pt x="269" y="140"/>
                    <a:pt x="269" y="140"/>
                    <a:pt x="269" y="140"/>
                  </a:cubicBezTo>
                  <a:cubicBezTo>
                    <a:pt x="266" y="140"/>
                    <a:pt x="263" y="137"/>
                    <a:pt x="263" y="134"/>
                  </a:cubicBezTo>
                  <a:cubicBezTo>
                    <a:pt x="263" y="111"/>
                    <a:pt x="263" y="111"/>
                    <a:pt x="263" y="111"/>
                  </a:cubicBezTo>
                  <a:cubicBezTo>
                    <a:pt x="263" y="108"/>
                    <a:pt x="266" y="105"/>
                    <a:pt x="269" y="105"/>
                  </a:cubicBezTo>
                  <a:cubicBezTo>
                    <a:pt x="292" y="105"/>
                    <a:pt x="292" y="105"/>
                    <a:pt x="292" y="105"/>
                  </a:cubicBezTo>
                  <a:cubicBezTo>
                    <a:pt x="296" y="105"/>
                    <a:pt x="298" y="108"/>
                    <a:pt x="298" y="111"/>
                  </a:cubicBezTo>
                  <a:lnTo>
                    <a:pt x="298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"/>
            <p:cNvSpPr>
              <a:spLocks/>
            </p:cNvSpPr>
            <p:nvPr/>
          </p:nvSpPr>
          <p:spPr bwMode="auto">
            <a:xfrm>
              <a:off x="1165225" y="1162051"/>
              <a:ext cx="157163" cy="150813"/>
            </a:xfrm>
            <a:custGeom>
              <a:avLst/>
              <a:gdLst>
                <a:gd name="T0" fmla="*/ 31 w 99"/>
                <a:gd name="T1" fmla="*/ 95 h 95"/>
                <a:gd name="T2" fmla="*/ 0 w 99"/>
                <a:gd name="T3" fmla="*/ 0 h 95"/>
                <a:gd name="T4" fmla="*/ 99 w 99"/>
                <a:gd name="T5" fmla="*/ 39 h 95"/>
                <a:gd name="T6" fmla="*/ 31 w 99"/>
                <a:gd name="T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95">
                  <a:moveTo>
                    <a:pt x="31" y="95"/>
                  </a:moveTo>
                  <a:lnTo>
                    <a:pt x="0" y="0"/>
                  </a:lnTo>
                  <a:lnTo>
                    <a:pt x="99" y="39"/>
                  </a:lnTo>
                  <a:lnTo>
                    <a:pt x="31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9"/>
            <p:cNvSpPr>
              <a:spLocks noEditPoints="1"/>
            </p:cNvSpPr>
            <p:nvPr/>
          </p:nvSpPr>
          <p:spPr bwMode="auto">
            <a:xfrm>
              <a:off x="1162050" y="1155701"/>
              <a:ext cx="592138" cy="409575"/>
            </a:xfrm>
            <a:custGeom>
              <a:avLst/>
              <a:gdLst>
                <a:gd name="T0" fmla="*/ 104 w 207"/>
                <a:gd name="T1" fmla="*/ 0 h 143"/>
                <a:gd name="T2" fmla="*/ 0 w 207"/>
                <a:gd name="T3" fmla="*/ 71 h 143"/>
                <a:gd name="T4" fmla="*/ 104 w 207"/>
                <a:gd name="T5" fmla="*/ 143 h 143"/>
                <a:gd name="T6" fmla="*/ 207 w 207"/>
                <a:gd name="T7" fmla="*/ 71 h 143"/>
                <a:gd name="T8" fmla="*/ 104 w 207"/>
                <a:gd name="T9" fmla="*/ 0 h 143"/>
                <a:gd name="T10" fmla="*/ 54 w 207"/>
                <a:gd name="T11" fmla="*/ 85 h 143"/>
                <a:gd name="T12" fmla="*/ 40 w 207"/>
                <a:gd name="T13" fmla="*/ 71 h 143"/>
                <a:gd name="T14" fmla="*/ 54 w 207"/>
                <a:gd name="T15" fmla="*/ 57 h 143"/>
                <a:gd name="T16" fmla="*/ 68 w 207"/>
                <a:gd name="T17" fmla="*/ 71 h 143"/>
                <a:gd name="T18" fmla="*/ 54 w 207"/>
                <a:gd name="T19" fmla="*/ 85 h 143"/>
                <a:gd name="T20" fmla="*/ 104 w 207"/>
                <a:gd name="T21" fmla="*/ 85 h 143"/>
                <a:gd name="T22" fmla="*/ 90 w 207"/>
                <a:gd name="T23" fmla="*/ 71 h 143"/>
                <a:gd name="T24" fmla="*/ 104 w 207"/>
                <a:gd name="T25" fmla="*/ 57 h 143"/>
                <a:gd name="T26" fmla="*/ 118 w 207"/>
                <a:gd name="T27" fmla="*/ 71 h 143"/>
                <a:gd name="T28" fmla="*/ 104 w 207"/>
                <a:gd name="T29" fmla="*/ 85 h 143"/>
                <a:gd name="T30" fmla="*/ 154 w 207"/>
                <a:gd name="T31" fmla="*/ 85 h 143"/>
                <a:gd name="T32" fmla="*/ 140 w 207"/>
                <a:gd name="T33" fmla="*/ 71 h 143"/>
                <a:gd name="T34" fmla="*/ 154 w 207"/>
                <a:gd name="T35" fmla="*/ 57 h 143"/>
                <a:gd name="T36" fmla="*/ 168 w 207"/>
                <a:gd name="T37" fmla="*/ 71 h 143"/>
                <a:gd name="T38" fmla="*/ 154 w 207"/>
                <a:gd name="T39" fmla="*/ 8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7" h="143">
                  <a:moveTo>
                    <a:pt x="104" y="0"/>
                  </a:moveTo>
                  <a:cubicBezTo>
                    <a:pt x="47" y="0"/>
                    <a:pt x="0" y="32"/>
                    <a:pt x="0" y="71"/>
                  </a:cubicBezTo>
                  <a:cubicBezTo>
                    <a:pt x="0" y="111"/>
                    <a:pt x="47" y="143"/>
                    <a:pt x="104" y="143"/>
                  </a:cubicBezTo>
                  <a:cubicBezTo>
                    <a:pt x="161" y="143"/>
                    <a:pt x="207" y="111"/>
                    <a:pt x="207" y="71"/>
                  </a:cubicBezTo>
                  <a:cubicBezTo>
                    <a:pt x="207" y="32"/>
                    <a:pt x="161" y="0"/>
                    <a:pt x="104" y="0"/>
                  </a:cubicBezTo>
                  <a:close/>
                  <a:moveTo>
                    <a:pt x="54" y="85"/>
                  </a:moveTo>
                  <a:cubicBezTo>
                    <a:pt x="46" y="85"/>
                    <a:pt x="40" y="79"/>
                    <a:pt x="40" y="71"/>
                  </a:cubicBezTo>
                  <a:cubicBezTo>
                    <a:pt x="40" y="64"/>
                    <a:pt x="46" y="57"/>
                    <a:pt x="54" y="57"/>
                  </a:cubicBezTo>
                  <a:cubicBezTo>
                    <a:pt x="62" y="57"/>
                    <a:pt x="68" y="64"/>
                    <a:pt x="68" y="71"/>
                  </a:cubicBezTo>
                  <a:cubicBezTo>
                    <a:pt x="68" y="79"/>
                    <a:pt x="62" y="85"/>
                    <a:pt x="54" y="85"/>
                  </a:cubicBezTo>
                  <a:close/>
                  <a:moveTo>
                    <a:pt x="104" y="85"/>
                  </a:moveTo>
                  <a:cubicBezTo>
                    <a:pt x="96" y="85"/>
                    <a:pt x="90" y="79"/>
                    <a:pt x="90" y="71"/>
                  </a:cubicBezTo>
                  <a:cubicBezTo>
                    <a:pt x="90" y="64"/>
                    <a:pt x="96" y="57"/>
                    <a:pt x="104" y="57"/>
                  </a:cubicBezTo>
                  <a:cubicBezTo>
                    <a:pt x="112" y="57"/>
                    <a:pt x="118" y="64"/>
                    <a:pt x="118" y="71"/>
                  </a:cubicBezTo>
                  <a:cubicBezTo>
                    <a:pt x="118" y="79"/>
                    <a:pt x="112" y="85"/>
                    <a:pt x="104" y="85"/>
                  </a:cubicBezTo>
                  <a:close/>
                  <a:moveTo>
                    <a:pt x="154" y="85"/>
                  </a:moveTo>
                  <a:cubicBezTo>
                    <a:pt x="146" y="85"/>
                    <a:pt x="140" y="79"/>
                    <a:pt x="140" y="71"/>
                  </a:cubicBezTo>
                  <a:cubicBezTo>
                    <a:pt x="140" y="64"/>
                    <a:pt x="146" y="57"/>
                    <a:pt x="154" y="57"/>
                  </a:cubicBezTo>
                  <a:cubicBezTo>
                    <a:pt x="162" y="57"/>
                    <a:pt x="168" y="64"/>
                    <a:pt x="168" y="71"/>
                  </a:cubicBezTo>
                  <a:cubicBezTo>
                    <a:pt x="168" y="79"/>
                    <a:pt x="162" y="85"/>
                    <a:pt x="154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762946" y="5235983"/>
            <a:ext cx="385871" cy="260787"/>
            <a:chOff x="9840913" y="4719638"/>
            <a:chExt cx="381000" cy="231775"/>
          </a:xfrm>
          <a:noFill/>
        </p:grpSpPr>
        <p:sp>
          <p:nvSpPr>
            <p:cNvPr id="89" name="Freeform 96"/>
            <p:cNvSpPr>
              <a:spLocks/>
            </p:cNvSpPr>
            <p:nvPr/>
          </p:nvSpPr>
          <p:spPr bwMode="auto">
            <a:xfrm>
              <a:off x="9840913" y="4719638"/>
              <a:ext cx="381000" cy="133350"/>
            </a:xfrm>
            <a:custGeom>
              <a:avLst/>
              <a:gdLst>
                <a:gd name="T0" fmla="*/ 0 w 240"/>
                <a:gd name="T1" fmla="*/ 0 h 84"/>
                <a:gd name="T2" fmla="*/ 120 w 240"/>
                <a:gd name="T3" fmla="*/ 84 h 84"/>
                <a:gd name="T4" fmla="*/ 240 w 240"/>
                <a:gd name="T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84">
                  <a:moveTo>
                    <a:pt x="0" y="0"/>
                  </a:moveTo>
                  <a:lnTo>
                    <a:pt x="120" y="84"/>
                  </a:lnTo>
                  <a:lnTo>
                    <a:pt x="240" y="0"/>
                  </a:lnTo>
                </a:path>
              </a:pathLst>
            </a:custGeom>
            <a:grpFill/>
            <a:ln w="25400" cap="rnd">
              <a:solidFill>
                <a:schemeClr val="tx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97"/>
            <p:cNvSpPr>
              <a:spLocks noChangeArrowheads="1"/>
            </p:cNvSpPr>
            <p:nvPr/>
          </p:nvSpPr>
          <p:spPr bwMode="auto">
            <a:xfrm>
              <a:off x="9840913" y="4719638"/>
              <a:ext cx="381000" cy="231775"/>
            </a:xfrm>
            <a:prstGeom prst="rect">
              <a:avLst/>
            </a:prstGeom>
            <a:grpFill/>
            <a:ln w="25400" cap="rnd">
              <a:solidFill>
                <a:schemeClr val="tx1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1" name="组合 90"/>
          <p:cNvGrpSpPr>
            <a:grpSpLocks noChangeAspect="1"/>
          </p:cNvGrpSpPr>
          <p:nvPr/>
        </p:nvGrpSpPr>
        <p:grpSpPr>
          <a:xfrm>
            <a:off x="8698824" y="5071016"/>
            <a:ext cx="442122" cy="378538"/>
            <a:chOff x="2162176" y="-104775"/>
            <a:chExt cx="1655763" cy="1417638"/>
          </a:xfrm>
          <a:solidFill>
            <a:schemeClr val="tx1">
              <a:lumMod val="60000"/>
              <a:lumOff val="40000"/>
            </a:schemeClr>
          </a:solidFill>
        </p:grpSpPr>
        <p:sp>
          <p:nvSpPr>
            <p:cNvPr id="92" name="Freeform 3767"/>
            <p:cNvSpPr>
              <a:spLocks/>
            </p:cNvSpPr>
            <p:nvPr/>
          </p:nvSpPr>
          <p:spPr bwMode="auto">
            <a:xfrm>
              <a:off x="2311401" y="104775"/>
              <a:ext cx="1370013" cy="1208088"/>
            </a:xfrm>
            <a:custGeom>
              <a:avLst/>
              <a:gdLst>
                <a:gd name="T0" fmla="*/ 231 w 431"/>
                <a:gd name="T1" fmla="*/ 6 h 380"/>
                <a:gd name="T2" fmla="*/ 190 w 431"/>
                <a:gd name="T3" fmla="*/ 7 h 380"/>
                <a:gd name="T4" fmla="*/ 20 w 431"/>
                <a:gd name="T5" fmla="*/ 106 h 380"/>
                <a:gd name="T6" fmla="*/ 0 w 431"/>
                <a:gd name="T7" fmla="*/ 142 h 380"/>
                <a:gd name="T8" fmla="*/ 0 w 431"/>
                <a:gd name="T9" fmla="*/ 357 h 380"/>
                <a:gd name="T10" fmla="*/ 24 w 431"/>
                <a:gd name="T11" fmla="*/ 380 h 380"/>
                <a:gd name="T12" fmla="*/ 124 w 431"/>
                <a:gd name="T13" fmla="*/ 380 h 380"/>
                <a:gd name="T14" fmla="*/ 148 w 431"/>
                <a:gd name="T15" fmla="*/ 357 h 380"/>
                <a:gd name="T16" fmla="*/ 148 w 431"/>
                <a:gd name="T17" fmla="*/ 258 h 380"/>
                <a:gd name="T18" fmla="*/ 171 w 431"/>
                <a:gd name="T19" fmla="*/ 235 h 380"/>
                <a:gd name="T20" fmla="*/ 260 w 431"/>
                <a:gd name="T21" fmla="*/ 235 h 380"/>
                <a:gd name="T22" fmla="*/ 283 w 431"/>
                <a:gd name="T23" fmla="*/ 258 h 380"/>
                <a:gd name="T24" fmla="*/ 283 w 431"/>
                <a:gd name="T25" fmla="*/ 357 h 380"/>
                <a:gd name="T26" fmla="*/ 307 w 431"/>
                <a:gd name="T27" fmla="*/ 380 h 380"/>
                <a:gd name="T28" fmla="*/ 407 w 431"/>
                <a:gd name="T29" fmla="*/ 380 h 380"/>
                <a:gd name="T30" fmla="*/ 431 w 431"/>
                <a:gd name="T31" fmla="*/ 357 h 380"/>
                <a:gd name="T32" fmla="*/ 431 w 431"/>
                <a:gd name="T33" fmla="*/ 142 h 380"/>
                <a:gd name="T34" fmla="*/ 410 w 431"/>
                <a:gd name="T35" fmla="*/ 107 h 380"/>
                <a:gd name="T36" fmla="*/ 231 w 431"/>
                <a:gd name="T37" fmla="*/ 6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380">
                  <a:moveTo>
                    <a:pt x="231" y="6"/>
                  </a:moveTo>
                  <a:cubicBezTo>
                    <a:pt x="220" y="0"/>
                    <a:pt x="201" y="0"/>
                    <a:pt x="190" y="7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9" y="113"/>
                    <a:pt x="0" y="129"/>
                    <a:pt x="0" y="142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70"/>
                    <a:pt x="10" y="380"/>
                    <a:pt x="24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137" y="380"/>
                    <a:pt x="148" y="370"/>
                    <a:pt x="148" y="357"/>
                  </a:cubicBezTo>
                  <a:cubicBezTo>
                    <a:pt x="148" y="258"/>
                    <a:pt x="148" y="258"/>
                    <a:pt x="148" y="258"/>
                  </a:cubicBezTo>
                  <a:cubicBezTo>
                    <a:pt x="148" y="245"/>
                    <a:pt x="158" y="235"/>
                    <a:pt x="171" y="235"/>
                  </a:cubicBezTo>
                  <a:cubicBezTo>
                    <a:pt x="260" y="235"/>
                    <a:pt x="260" y="235"/>
                    <a:pt x="260" y="235"/>
                  </a:cubicBezTo>
                  <a:cubicBezTo>
                    <a:pt x="273" y="235"/>
                    <a:pt x="283" y="245"/>
                    <a:pt x="283" y="258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3" y="370"/>
                    <a:pt x="294" y="380"/>
                    <a:pt x="307" y="380"/>
                  </a:cubicBezTo>
                  <a:cubicBezTo>
                    <a:pt x="407" y="380"/>
                    <a:pt x="407" y="380"/>
                    <a:pt x="407" y="380"/>
                  </a:cubicBezTo>
                  <a:cubicBezTo>
                    <a:pt x="420" y="380"/>
                    <a:pt x="431" y="370"/>
                    <a:pt x="431" y="357"/>
                  </a:cubicBezTo>
                  <a:cubicBezTo>
                    <a:pt x="431" y="142"/>
                    <a:pt x="431" y="142"/>
                    <a:pt x="431" y="142"/>
                  </a:cubicBezTo>
                  <a:cubicBezTo>
                    <a:pt x="431" y="129"/>
                    <a:pt x="422" y="113"/>
                    <a:pt x="410" y="107"/>
                  </a:cubicBezTo>
                  <a:lnTo>
                    <a:pt x="23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3" name="Freeform 3768"/>
            <p:cNvSpPr>
              <a:spLocks/>
            </p:cNvSpPr>
            <p:nvPr/>
          </p:nvSpPr>
          <p:spPr bwMode="auto">
            <a:xfrm>
              <a:off x="2162176" y="-104775"/>
              <a:ext cx="1655763" cy="552450"/>
            </a:xfrm>
            <a:custGeom>
              <a:avLst/>
              <a:gdLst>
                <a:gd name="T0" fmla="*/ 516 w 521"/>
                <a:gd name="T1" fmla="*/ 165 h 174"/>
                <a:gd name="T2" fmla="*/ 487 w 521"/>
                <a:gd name="T3" fmla="*/ 167 h 174"/>
                <a:gd name="T4" fmla="*/ 276 w 521"/>
                <a:gd name="T5" fmla="*/ 45 h 174"/>
                <a:gd name="T6" fmla="*/ 235 w 521"/>
                <a:gd name="T7" fmla="*/ 45 h 174"/>
                <a:gd name="T8" fmla="*/ 34 w 521"/>
                <a:gd name="T9" fmla="*/ 167 h 174"/>
                <a:gd name="T10" fmla="*/ 5 w 521"/>
                <a:gd name="T11" fmla="*/ 165 h 174"/>
                <a:gd name="T12" fmla="*/ 16 w 521"/>
                <a:gd name="T13" fmla="*/ 138 h 174"/>
                <a:gd name="T14" fmla="*/ 235 w 521"/>
                <a:gd name="T15" fmla="*/ 7 h 174"/>
                <a:gd name="T16" fmla="*/ 276 w 521"/>
                <a:gd name="T17" fmla="*/ 6 h 174"/>
                <a:gd name="T18" fmla="*/ 504 w 521"/>
                <a:gd name="T19" fmla="*/ 139 h 174"/>
                <a:gd name="T20" fmla="*/ 516 w 521"/>
                <a:gd name="T21" fmla="*/ 16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1" h="174">
                  <a:moveTo>
                    <a:pt x="516" y="165"/>
                  </a:moveTo>
                  <a:cubicBezTo>
                    <a:pt x="512" y="173"/>
                    <a:pt x="499" y="174"/>
                    <a:pt x="487" y="167"/>
                  </a:cubicBezTo>
                  <a:cubicBezTo>
                    <a:pt x="276" y="45"/>
                    <a:pt x="276" y="45"/>
                    <a:pt x="276" y="45"/>
                  </a:cubicBezTo>
                  <a:cubicBezTo>
                    <a:pt x="265" y="38"/>
                    <a:pt x="247" y="38"/>
                    <a:pt x="235" y="45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22" y="174"/>
                    <a:pt x="9" y="173"/>
                    <a:pt x="5" y="165"/>
                  </a:cubicBezTo>
                  <a:cubicBezTo>
                    <a:pt x="0" y="157"/>
                    <a:pt x="5" y="145"/>
                    <a:pt x="16" y="138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46" y="0"/>
                    <a:pt x="265" y="0"/>
                    <a:pt x="276" y="6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15" y="145"/>
                    <a:pt x="521" y="157"/>
                    <a:pt x="516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94" name="矩形 93"/>
          <p:cNvSpPr/>
          <p:nvPr/>
        </p:nvSpPr>
        <p:spPr>
          <a:xfrm>
            <a:off x="5345133" y="4545843"/>
            <a:ext cx="1330815" cy="33855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应聘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: 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某某人</a:t>
            </a:r>
          </a:p>
        </p:txBody>
      </p:sp>
    </p:spTree>
    <p:extLst>
      <p:ext uri="{BB962C8B-B14F-4D97-AF65-F5344CB8AC3E}">
        <p14:creationId xmlns:p14="http://schemas.microsoft.com/office/powerpoint/2010/main" val="62285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5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2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022E-16 L 0.40313 0.00093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56" y="46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1.48148E-6 L 0.39935 0.00162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61" y="69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" grpId="0" animBg="1"/>
      <p:bldP spid="241" grpId="0" animBg="1"/>
      <p:bldP spid="242" grpId="0" animBg="1"/>
      <p:bldP spid="243" grpId="0" animBg="1"/>
      <p:bldP spid="236" grpId="0"/>
      <p:bldP spid="237" grpId="0"/>
      <p:bldP spid="238" grpId="0"/>
      <p:bldP spid="239" grpId="0"/>
      <p:bldP spid="370" grpId="0" animBg="1"/>
      <p:bldP spid="368" grpId="0"/>
      <p:bldP spid="75" grpId="0"/>
      <p:bldP spid="76" grpId="0"/>
      <p:bldP spid="77" grpId="0"/>
      <p:bldP spid="78" grpId="0"/>
      <p:bldP spid="9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192212" y="490835"/>
            <a:ext cx="38202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FFAB3F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知识技能 </a:t>
            </a:r>
            <a:r>
              <a:rPr lang="en-US" altLang="zh-CN" sz="2400" dirty="0">
                <a:solidFill>
                  <a:srgbClr val="FFAB3F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Knowledge</a:t>
            </a:r>
            <a:endParaRPr lang="zh-CN" altLang="en-US" sz="2400" dirty="0">
              <a:solidFill>
                <a:srgbClr val="FFAB3F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179340" y="1171575"/>
            <a:ext cx="584602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6210467" y="2876551"/>
            <a:ext cx="1079500" cy="1279524"/>
            <a:chOff x="6261267" y="2876551"/>
            <a:chExt cx="1079500" cy="1279524"/>
          </a:xfrm>
        </p:grpSpPr>
        <p:sp>
          <p:nvSpPr>
            <p:cNvPr id="40" name="Freeform 15"/>
            <p:cNvSpPr>
              <a:spLocks/>
            </p:cNvSpPr>
            <p:nvPr/>
          </p:nvSpPr>
          <p:spPr bwMode="auto">
            <a:xfrm>
              <a:off x="6261267" y="2928938"/>
              <a:ext cx="1079500" cy="1227137"/>
            </a:xfrm>
            <a:custGeom>
              <a:avLst/>
              <a:gdLst>
                <a:gd name="T0" fmla="*/ 0 w 558"/>
                <a:gd name="T1" fmla="*/ 634 h 634"/>
                <a:gd name="T2" fmla="*/ 0 w 558"/>
                <a:gd name="T3" fmla="*/ 120 h 634"/>
                <a:gd name="T4" fmla="*/ 120 w 558"/>
                <a:gd name="T5" fmla="*/ 0 h 634"/>
                <a:gd name="T6" fmla="*/ 558 w 558"/>
                <a:gd name="T7" fmla="*/ 0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8" h="634">
                  <a:moveTo>
                    <a:pt x="0" y="634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558" y="0"/>
                    <a:pt x="558" y="0"/>
                    <a:pt x="558" y="0"/>
                  </a:cubicBezTo>
                </a:path>
              </a:pathLst>
            </a:custGeom>
            <a:noFill/>
            <a:ln w="15875" cap="flat">
              <a:solidFill>
                <a:srgbClr val="BCBE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27"/>
            <p:cNvSpPr>
              <a:spLocks noChangeArrowheads="1"/>
            </p:cNvSpPr>
            <p:nvPr/>
          </p:nvSpPr>
          <p:spPr bwMode="auto">
            <a:xfrm>
              <a:off x="6604167" y="2876551"/>
              <a:ext cx="109538" cy="1111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153317" y="3843338"/>
            <a:ext cx="1809750" cy="1282700"/>
            <a:chOff x="6204117" y="3843338"/>
            <a:chExt cx="1809750" cy="1282700"/>
          </a:xfrm>
        </p:grpSpPr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6261267" y="3900488"/>
              <a:ext cx="1752600" cy="1225550"/>
            </a:xfrm>
            <a:custGeom>
              <a:avLst/>
              <a:gdLst>
                <a:gd name="T0" fmla="*/ 0 w 905"/>
                <a:gd name="T1" fmla="*/ 633 h 633"/>
                <a:gd name="T2" fmla="*/ 0 w 905"/>
                <a:gd name="T3" fmla="*/ 120 h 633"/>
                <a:gd name="T4" fmla="*/ 120 w 905"/>
                <a:gd name="T5" fmla="*/ 0 h 633"/>
                <a:gd name="T6" fmla="*/ 905 w 905"/>
                <a:gd name="T7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5" h="633">
                  <a:moveTo>
                    <a:pt x="0" y="633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905" y="0"/>
                    <a:pt x="905" y="0"/>
                    <a:pt x="905" y="0"/>
                  </a:cubicBezTo>
                </a:path>
              </a:pathLst>
            </a:custGeom>
            <a:noFill/>
            <a:ln w="15875" cap="flat">
              <a:solidFill>
                <a:srgbClr val="BCBE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Oval 28"/>
            <p:cNvSpPr>
              <a:spLocks noChangeArrowheads="1"/>
            </p:cNvSpPr>
            <p:nvPr/>
          </p:nvSpPr>
          <p:spPr bwMode="auto">
            <a:xfrm>
              <a:off x="7067717" y="3843338"/>
              <a:ext cx="109538" cy="10953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29"/>
            <p:cNvSpPr>
              <a:spLocks noChangeArrowheads="1"/>
            </p:cNvSpPr>
            <p:nvPr/>
          </p:nvSpPr>
          <p:spPr bwMode="auto">
            <a:xfrm>
              <a:off x="6204117" y="4313238"/>
              <a:ext cx="109538" cy="10795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353342" y="4624388"/>
            <a:ext cx="663575" cy="655637"/>
            <a:chOff x="6404142" y="4624388"/>
            <a:chExt cx="663575" cy="655637"/>
          </a:xfrm>
        </p:grpSpPr>
        <p:sp>
          <p:nvSpPr>
            <p:cNvPr id="51" name="Freeform 7"/>
            <p:cNvSpPr>
              <a:spLocks/>
            </p:cNvSpPr>
            <p:nvPr/>
          </p:nvSpPr>
          <p:spPr bwMode="auto">
            <a:xfrm>
              <a:off x="6404142" y="4656138"/>
              <a:ext cx="663575" cy="623887"/>
            </a:xfrm>
            <a:custGeom>
              <a:avLst/>
              <a:gdLst>
                <a:gd name="T0" fmla="*/ 0 w 343"/>
                <a:gd name="T1" fmla="*/ 322 h 322"/>
                <a:gd name="T2" fmla="*/ 0 w 343"/>
                <a:gd name="T3" fmla="*/ 120 h 322"/>
                <a:gd name="T4" fmla="*/ 120 w 343"/>
                <a:gd name="T5" fmla="*/ 0 h 322"/>
                <a:gd name="T6" fmla="*/ 343 w 343"/>
                <a:gd name="T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3" h="322">
                  <a:moveTo>
                    <a:pt x="0" y="322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54"/>
                    <a:pt x="54" y="0"/>
                    <a:pt x="120" y="0"/>
                  </a:cubicBezTo>
                  <a:cubicBezTo>
                    <a:pt x="343" y="0"/>
                    <a:pt x="343" y="0"/>
                    <a:pt x="343" y="0"/>
                  </a:cubicBezTo>
                </a:path>
              </a:pathLst>
            </a:custGeom>
            <a:noFill/>
            <a:ln w="15875" cap="flat">
              <a:solidFill>
                <a:srgbClr val="BCBE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32"/>
            <p:cNvSpPr>
              <a:spLocks noChangeArrowheads="1"/>
            </p:cNvSpPr>
            <p:nvPr/>
          </p:nvSpPr>
          <p:spPr bwMode="auto">
            <a:xfrm>
              <a:off x="6481929" y="4624388"/>
              <a:ext cx="109538" cy="10953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012029" y="1835151"/>
            <a:ext cx="109538" cy="3363912"/>
            <a:chOff x="6062829" y="1835151"/>
            <a:chExt cx="109538" cy="3363912"/>
          </a:xfrm>
        </p:grpSpPr>
        <p:sp>
          <p:nvSpPr>
            <p:cNvPr id="54" name="Freeform 5"/>
            <p:cNvSpPr>
              <a:spLocks/>
            </p:cNvSpPr>
            <p:nvPr/>
          </p:nvSpPr>
          <p:spPr bwMode="auto">
            <a:xfrm>
              <a:off x="6118392" y="1835151"/>
              <a:ext cx="0" cy="3363912"/>
            </a:xfrm>
            <a:custGeom>
              <a:avLst/>
              <a:gdLst>
                <a:gd name="T0" fmla="*/ 2119 h 2119"/>
                <a:gd name="T1" fmla="*/ 0 h 2119"/>
                <a:gd name="T2" fmla="*/ 2119 h 211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119">
                  <a:moveTo>
                    <a:pt x="0" y="2119"/>
                  </a:moveTo>
                  <a:lnTo>
                    <a:pt x="0" y="0"/>
                  </a:lnTo>
                  <a:lnTo>
                    <a:pt x="0" y="2119"/>
                  </a:lnTo>
                  <a:close/>
                </a:path>
              </a:pathLst>
            </a:custGeom>
            <a:solidFill>
              <a:srgbClr val="3153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Line 6"/>
            <p:cNvSpPr>
              <a:spLocks noChangeShapeType="1"/>
            </p:cNvSpPr>
            <p:nvPr/>
          </p:nvSpPr>
          <p:spPr bwMode="auto">
            <a:xfrm flipV="1">
              <a:off x="6118392" y="1835151"/>
              <a:ext cx="0" cy="3363912"/>
            </a:xfrm>
            <a:prstGeom prst="line">
              <a:avLst/>
            </a:prstGeom>
            <a:solidFill>
              <a:srgbClr val="315361"/>
            </a:solidFill>
            <a:ln w="15875" cap="flat">
              <a:solidFill>
                <a:srgbClr val="BCBEC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Oval 30"/>
            <p:cNvSpPr>
              <a:spLocks noChangeArrowheads="1"/>
            </p:cNvSpPr>
            <p:nvPr/>
          </p:nvSpPr>
          <p:spPr bwMode="auto">
            <a:xfrm>
              <a:off x="6062829" y="3346451"/>
              <a:ext cx="109538" cy="1111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Oval 33"/>
            <p:cNvSpPr>
              <a:spLocks noChangeArrowheads="1"/>
            </p:cNvSpPr>
            <p:nvPr/>
          </p:nvSpPr>
          <p:spPr bwMode="auto">
            <a:xfrm>
              <a:off x="6062829" y="2374901"/>
              <a:ext cx="109538" cy="1111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662654" y="2495551"/>
            <a:ext cx="1330326" cy="2611437"/>
            <a:chOff x="4713454" y="2495551"/>
            <a:chExt cx="1330326" cy="2611437"/>
          </a:xfrm>
        </p:grpSpPr>
        <p:sp>
          <p:nvSpPr>
            <p:cNvPr id="59" name="Oval 31"/>
            <p:cNvSpPr>
              <a:spLocks noChangeArrowheads="1"/>
            </p:cNvSpPr>
            <p:nvPr/>
          </p:nvSpPr>
          <p:spPr bwMode="auto">
            <a:xfrm>
              <a:off x="5934242" y="3916363"/>
              <a:ext cx="109538" cy="1111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4713454" y="2495551"/>
              <a:ext cx="1276350" cy="2611437"/>
              <a:chOff x="4713454" y="2495551"/>
              <a:chExt cx="1276350" cy="2611437"/>
            </a:xfrm>
          </p:grpSpPr>
          <p:sp>
            <p:nvSpPr>
              <p:cNvPr id="61" name="Freeform 17"/>
              <p:cNvSpPr>
                <a:spLocks/>
              </p:cNvSpPr>
              <p:nvPr/>
            </p:nvSpPr>
            <p:spPr bwMode="auto">
              <a:xfrm>
                <a:off x="4713454" y="2547938"/>
                <a:ext cx="1276350" cy="2559050"/>
              </a:xfrm>
              <a:custGeom>
                <a:avLst/>
                <a:gdLst>
                  <a:gd name="T0" fmla="*/ 659 w 659"/>
                  <a:gd name="T1" fmla="*/ 1322 h 1322"/>
                  <a:gd name="T2" fmla="*/ 659 w 659"/>
                  <a:gd name="T3" fmla="*/ 120 h 1322"/>
                  <a:gd name="T4" fmla="*/ 540 w 659"/>
                  <a:gd name="T5" fmla="*/ 0 h 1322"/>
                  <a:gd name="T6" fmla="*/ 0 w 659"/>
                  <a:gd name="T7" fmla="*/ 0 h 1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9" h="1322">
                    <a:moveTo>
                      <a:pt x="659" y="1322"/>
                    </a:moveTo>
                    <a:cubicBezTo>
                      <a:pt x="659" y="120"/>
                      <a:pt x="659" y="120"/>
                      <a:pt x="659" y="120"/>
                    </a:cubicBezTo>
                    <a:cubicBezTo>
                      <a:pt x="659" y="54"/>
                      <a:pt x="605" y="0"/>
                      <a:pt x="54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5875" cap="flat">
                <a:solidFill>
                  <a:srgbClr val="BCBEC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Oval 34"/>
              <p:cNvSpPr>
                <a:spLocks noChangeArrowheads="1"/>
              </p:cNvSpPr>
              <p:nvPr/>
            </p:nvSpPr>
            <p:spPr bwMode="auto">
              <a:xfrm>
                <a:off x="5326229" y="2495551"/>
                <a:ext cx="107950" cy="109537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4661067" y="3609976"/>
            <a:ext cx="1136650" cy="1589087"/>
            <a:chOff x="4711867" y="3609976"/>
            <a:chExt cx="1136650" cy="1589087"/>
          </a:xfrm>
        </p:grpSpPr>
        <p:sp>
          <p:nvSpPr>
            <p:cNvPr id="64" name="Freeform 11"/>
            <p:cNvSpPr>
              <a:spLocks/>
            </p:cNvSpPr>
            <p:nvPr/>
          </p:nvSpPr>
          <p:spPr bwMode="auto">
            <a:xfrm>
              <a:off x="4711867" y="3663951"/>
              <a:ext cx="1136650" cy="1535112"/>
            </a:xfrm>
            <a:custGeom>
              <a:avLst/>
              <a:gdLst>
                <a:gd name="T0" fmla="*/ 587 w 587"/>
                <a:gd name="T1" fmla="*/ 792 h 792"/>
                <a:gd name="T2" fmla="*/ 587 w 587"/>
                <a:gd name="T3" fmla="*/ 120 h 792"/>
                <a:gd name="T4" fmla="*/ 467 w 587"/>
                <a:gd name="T5" fmla="*/ 0 h 792"/>
                <a:gd name="T6" fmla="*/ 0 w 587"/>
                <a:gd name="T7" fmla="*/ 0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7" h="792">
                  <a:moveTo>
                    <a:pt x="587" y="792"/>
                  </a:moveTo>
                  <a:cubicBezTo>
                    <a:pt x="587" y="120"/>
                    <a:pt x="587" y="120"/>
                    <a:pt x="587" y="120"/>
                  </a:cubicBezTo>
                  <a:cubicBezTo>
                    <a:pt x="587" y="54"/>
                    <a:pt x="533" y="0"/>
                    <a:pt x="467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5875" cap="flat">
              <a:solidFill>
                <a:srgbClr val="BCBE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Oval 35"/>
            <p:cNvSpPr>
              <a:spLocks noChangeArrowheads="1"/>
            </p:cNvSpPr>
            <p:nvPr/>
          </p:nvSpPr>
          <p:spPr bwMode="auto">
            <a:xfrm>
              <a:off x="5442117" y="3609976"/>
              <a:ext cx="109538" cy="1111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146717" y="4284663"/>
            <a:ext cx="1701800" cy="1231900"/>
            <a:chOff x="4197517" y="4284663"/>
            <a:chExt cx="1701800" cy="1231900"/>
          </a:xfrm>
        </p:grpSpPr>
        <p:sp>
          <p:nvSpPr>
            <p:cNvPr id="67" name="Freeform 13"/>
            <p:cNvSpPr>
              <a:spLocks/>
            </p:cNvSpPr>
            <p:nvPr/>
          </p:nvSpPr>
          <p:spPr bwMode="auto">
            <a:xfrm>
              <a:off x="4197517" y="4340226"/>
              <a:ext cx="1651000" cy="1176337"/>
            </a:xfrm>
            <a:custGeom>
              <a:avLst/>
              <a:gdLst>
                <a:gd name="T0" fmla="*/ 853 w 853"/>
                <a:gd name="T1" fmla="*/ 607 h 607"/>
                <a:gd name="T2" fmla="*/ 853 w 853"/>
                <a:gd name="T3" fmla="*/ 120 h 607"/>
                <a:gd name="T4" fmla="*/ 733 w 853"/>
                <a:gd name="T5" fmla="*/ 0 h 607"/>
                <a:gd name="T6" fmla="*/ 0 w 853"/>
                <a:gd name="T7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3" h="607">
                  <a:moveTo>
                    <a:pt x="853" y="607"/>
                  </a:moveTo>
                  <a:cubicBezTo>
                    <a:pt x="853" y="120"/>
                    <a:pt x="853" y="120"/>
                    <a:pt x="853" y="120"/>
                  </a:cubicBezTo>
                  <a:cubicBezTo>
                    <a:pt x="853" y="54"/>
                    <a:pt x="799" y="0"/>
                    <a:pt x="733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5875" cap="flat">
              <a:solidFill>
                <a:srgbClr val="BCBE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Oval 36"/>
            <p:cNvSpPr>
              <a:spLocks noChangeArrowheads="1"/>
            </p:cNvSpPr>
            <p:nvPr/>
          </p:nvSpPr>
          <p:spPr bwMode="auto">
            <a:xfrm>
              <a:off x="4826167" y="4284663"/>
              <a:ext cx="107950" cy="10953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Oval 37"/>
            <p:cNvSpPr>
              <a:spLocks noChangeArrowheads="1"/>
            </p:cNvSpPr>
            <p:nvPr/>
          </p:nvSpPr>
          <p:spPr bwMode="auto">
            <a:xfrm>
              <a:off x="5788192" y="4718051"/>
              <a:ext cx="111125" cy="1111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4313404" y="2241551"/>
            <a:ext cx="619125" cy="619125"/>
            <a:chOff x="4364204" y="2241551"/>
            <a:chExt cx="619125" cy="619125"/>
          </a:xfrm>
        </p:grpSpPr>
        <p:sp>
          <p:nvSpPr>
            <p:cNvPr id="71" name="Oval 24"/>
            <p:cNvSpPr>
              <a:spLocks noChangeArrowheads="1"/>
            </p:cNvSpPr>
            <p:nvPr/>
          </p:nvSpPr>
          <p:spPr bwMode="auto">
            <a:xfrm>
              <a:off x="4364204" y="2241551"/>
              <a:ext cx="619125" cy="619125"/>
            </a:xfrm>
            <a:prstGeom prst="ellipse">
              <a:avLst/>
            </a:prstGeom>
            <a:gradFill>
              <a:gsLst>
                <a:gs pos="0">
                  <a:srgbClr val="F58029"/>
                </a:gs>
                <a:gs pos="100000">
                  <a:srgbClr val="F27211"/>
                </a:gs>
              </a:gsLst>
              <a:lin ang="5400000" scaled="1"/>
            </a:gra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4534067" y="2403476"/>
              <a:ext cx="285750" cy="287337"/>
              <a:chOff x="4534067" y="2403476"/>
              <a:chExt cx="285750" cy="287337"/>
            </a:xfrm>
            <a:solidFill>
              <a:schemeClr val="bg1"/>
            </a:solidFill>
          </p:grpSpPr>
          <p:sp>
            <p:nvSpPr>
              <p:cNvPr id="73" name="Freeform 38"/>
              <p:cNvSpPr>
                <a:spLocks noEditPoints="1"/>
              </p:cNvSpPr>
              <p:nvPr/>
            </p:nvSpPr>
            <p:spPr bwMode="auto">
              <a:xfrm>
                <a:off x="4534067" y="2403476"/>
                <a:ext cx="285750" cy="287337"/>
              </a:xfrm>
              <a:custGeom>
                <a:avLst/>
                <a:gdLst>
                  <a:gd name="T0" fmla="*/ 74 w 148"/>
                  <a:gd name="T1" fmla="*/ 0 h 148"/>
                  <a:gd name="T2" fmla="*/ 0 w 148"/>
                  <a:gd name="T3" fmla="*/ 74 h 148"/>
                  <a:gd name="T4" fmla="*/ 74 w 148"/>
                  <a:gd name="T5" fmla="*/ 148 h 148"/>
                  <a:gd name="T6" fmla="*/ 148 w 148"/>
                  <a:gd name="T7" fmla="*/ 74 h 148"/>
                  <a:gd name="T8" fmla="*/ 74 w 148"/>
                  <a:gd name="T9" fmla="*/ 0 h 148"/>
                  <a:gd name="T10" fmla="*/ 79 w 148"/>
                  <a:gd name="T11" fmla="*/ 138 h 148"/>
                  <a:gd name="T12" fmla="*/ 77 w 148"/>
                  <a:gd name="T13" fmla="*/ 128 h 148"/>
                  <a:gd name="T14" fmla="*/ 74 w 148"/>
                  <a:gd name="T15" fmla="*/ 116 h 148"/>
                  <a:gd name="T16" fmla="*/ 71 w 148"/>
                  <a:gd name="T17" fmla="*/ 128 h 148"/>
                  <a:gd name="T18" fmla="*/ 69 w 148"/>
                  <a:gd name="T19" fmla="*/ 138 h 148"/>
                  <a:gd name="T20" fmla="*/ 9 w 148"/>
                  <a:gd name="T21" fmla="*/ 79 h 148"/>
                  <a:gd name="T22" fmla="*/ 20 w 148"/>
                  <a:gd name="T23" fmla="*/ 76 h 148"/>
                  <a:gd name="T24" fmla="*/ 32 w 148"/>
                  <a:gd name="T25" fmla="*/ 74 h 148"/>
                  <a:gd name="T26" fmla="*/ 20 w 148"/>
                  <a:gd name="T27" fmla="*/ 71 h 148"/>
                  <a:gd name="T28" fmla="*/ 9 w 148"/>
                  <a:gd name="T29" fmla="*/ 68 h 148"/>
                  <a:gd name="T30" fmla="*/ 69 w 148"/>
                  <a:gd name="T31" fmla="*/ 9 h 148"/>
                  <a:gd name="T32" fmla="*/ 71 w 148"/>
                  <a:gd name="T33" fmla="*/ 19 h 148"/>
                  <a:gd name="T34" fmla="*/ 74 w 148"/>
                  <a:gd name="T35" fmla="*/ 32 h 148"/>
                  <a:gd name="T36" fmla="*/ 77 w 148"/>
                  <a:gd name="T37" fmla="*/ 19 h 148"/>
                  <a:gd name="T38" fmla="*/ 79 w 148"/>
                  <a:gd name="T39" fmla="*/ 9 h 148"/>
                  <a:gd name="T40" fmla="*/ 139 w 148"/>
                  <a:gd name="T41" fmla="*/ 69 h 148"/>
                  <a:gd name="T42" fmla="*/ 128 w 148"/>
                  <a:gd name="T43" fmla="*/ 71 h 148"/>
                  <a:gd name="T44" fmla="*/ 116 w 148"/>
                  <a:gd name="T45" fmla="*/ 74 h 148"/>
                  <a:gd name="T46" fmla="*/ 128 w 148"/>
                  <a:gd name="T47" fmla="*/ 76 h 148"/>
                  <a:gd name="T48" fmla="*/ 139 w 148"/>
                  <a:gd name="T49" fmla="*/ 79 h 148"/>
                  <a:gd name="T50" fmla="*/ 79 w 148"/>
                  <a:gd name="T51" fmla="*/ 13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8" h="148">
                    <a:moveTo>
                      <a:pt x="74" y="0"/>
                    </a:moveTo>
                    <a:cubicBezTo>
                      <a:pt x="33" y="0"/>
                      <a:pt x="0" y="33"/>
                      <a:pt x="0" y="74"/>
                    </a:cubicBezTo>
                    <a:cubicBezTo>
                      <a:pt x="0" y="114"/>
                      <a:pt x="33" y="148"/>
                      <a:pt x="74" y="148"/>
                    </a:cubicBezTo>
                    <a:cubicBezTo>
                      <a:pt x="115" y="148"/>
                      <a:pt x="148" y="115"/>
                      <a:pt x="148" y="74"/>
                    </a:cubicBezTo>
                    <a:cubicBezTo>
                      <a:pt x="148" y="33"/>
                      <a:pt x="115" y="0"/>
                      <a:pt x="74" y="0"/>
                    </a:cubicBezTo>
                    <a:close/>
                    <a:moveTo>
                      <a:pt x="79" y="138"/>
                    </a:moveTo>
                    <a:cubicBezTo>
                      <a:pt x="77" y="128"/>
                      <a:pt x="77" y="128"/>
                      <a:pt x="77" y="128"/>
                    </a:cubicBezTo>
                    <a:cubicBezTo>
                      <a:pt x="74" y="116"/>
                      <a:pt x="74" y="116"/>
                      <a:pt x="74" y="116"/>
                    </a:cubicBezTo>
                    <a:cubicBezTo>
                      <a:pt x="71" y="128"/>
                      <a:pt x="71" y="128"/>
                      <a:pt x="71" y="128"/>
                    </a:cubicBezTo>
                    <a:cubicBezTo>
                      <a:pt x="69" y="138"/>
                      <a:pt x="69" y="138"/>
                      <a:pt x="69" y="138"/>
                    </a:cubicBezTo>
                    <a:cubicBezTo>
                      <a:pt x="37" y="136"/>
                      <a:pt x="12" y="110"/>
                      <a:pt x="9" y="79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9" y="68"/>
                      <a:pt x="9" y="68"/>
                      <a:pt x="9" y="68"/>
                    </a:cubicBezTo>
                    <a:cubicBezTo>
                      <a:pt x="12" y="37"/>
                      <a:pt x="37" y="12"/>
                      <a:pt x="69" y="9"/>
                    </a:cubicBezTo>
                    <a:cubicBezTo>
                      <a:pt x="71" y="19"/>
                      <a:pt x="71" y="19"/>
                      <a:pt x="71" y="19"/>
                    </a:cubicBezTo>
                    <a:cubicBezTo>
                      <a:pt x="74" y="32"/>
                      <a:pt x="74" y="32"/>
                      <a:pt x="74" y="32"/>
                    </a:cubicBezTo>
                    <a:cubicBezTo>
                      <a:pt x="77" y="19"/>
                      <a:pt x="77" y="19"/>
                      <a:pt x="77" y="19"/>
                    </a:cubicBezTo>
                    <a:cubicBezTo>
                      <a:pt x="79" y="9"/>
                      <a:pt x="79" y="9"/>
                      <a:pt x="79" y="9"/>
                    </a:cubicBezTo>
                    <a:cubicBezTo>
                      <a:pt x="111" y="12"/>
                      <a:pt x="136" y="37"/>
                      <a:pt x="139" y="69"/>
                    </a:cubicBezTo>
                    <a:cubicBezTo>
                      <a:pt x="128" y="71"/>
                      <a:pt x="128" y="71"/>
                      <a:pt x="128" y="71"/>
                    </a:cubicBezTo>
                    <a:cubicBezTo>
                      <a:pt x="116" y="74"/>
                      <a:pt x="116" y="74"/>
                      <a:pt x="116" y="74"/>
                    </a:cubicBezTo>
                    <a:cubicBezTo>
                      <a:pt x="128" y="76"/>
                      <a:pt x="128" y="76"/>
                      <a:pt x="128" y="76"/>
                    </a:cubicBezTo>
                    <a:cubicBezTo>
                      <a:pt x="139" y="79"/>
                      <a:pt x="139" y="79"/>
                      <a:pt x="139" y="79"/>
                    </a:cubicBezTo>
                    <a:cubicBezTo>
                      <a:pt x="136" y="111"/>
                      <a:pt x="111" y="136"/>
                      <a:pt x="79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39"/>
              <p:cNvSpPr>
                <a:spLocks/>
              </p:cNvSpPr>
              <p:nvPr/>
            </p:nvSpPr>
            <p:spPr bwMode="auto">
              <a:xfrm>
                <a:off x="4607092" y="2482851"/>
                <a:ext cx="155575" cy="93662"/>
              </a:xfrm>
              <a:custGeom>
                <a:avLst/>
                <a:gdLst>
                  <a:gd name="T0" fmla="*/ 0 w 98"/>
                  <a:gd name="T1" fmla="*/ 20 h 59"/>
                  <a:gd name="T2" fmla="*/ 40 w 98"/>
                  <a:gd name="T3" fmla="*/ 59 h 59"/>
                  <a:gd name="T4" fmla="*/ 98 w 98"/>
                  <a:gd name="T5" fmla="*/ 0 h 59"/>
                  <a:gd name="T6" fmla="*/ 42 w 98"/>
                  <a:gd name="T7" fmla="*/ 43 h 59"/>
                  <a:gd name="T8" fmla="*/ 0 w 98"/>
                  <a:gd name="T9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9">
                    <a:moveTo>
                      <a:pt x="0" y="20"/>
                    </a:moveTo>
                    <a:lnTo>
                      <a:pt x="40" y="59"/>
                    </a:lnTo>
                    <a:lnTo>
                      <a:pt x="98" y="0"/>
                    </a:lnTo>
                    <a:lnTo>
                      <a:pt x="42" y="43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3745079" y="4040188"/>
            <a:ext cx="622300" cy="619125"/>
            <a:chOff x="3795879" y="4040188"/>
            <a:chExt cx="622300" cy="619125"/>
          </a:xfrm>
        </p:grpSpPr>
        <p:sp>
          <p:nvSpPr>
            <p:cNvPr id="76" name="Oval 26"/>
            <p:cNvSpPr>
              <a:spLocks noChangeArrowheads="1"/>
            </p:cNvSpPr>
            <p:nvPr/>
          </p:nvSpPr>
          <p:spPr bwMode="auto">
            <a:xfrm>
              <a:off x="3795879" y="4040188"/>
              <a:ext cx="622300" cy="619125"/>
            </a:xfrm>
            <a:prstGeom prst="ellipse">
              <a:avLst/>
            </a:prstGeom>
            <a:gradFill>
              <a:gsLst>
                <a:gs pos="0">
                  <a:srgbClr val="355766"/>
                </a:gs>
                <a:gs pos="100000">
                  <a:srgbClr val="294E5E"/>
                </a:gs>
              </a:gsLst>
              <a:lin ang="5400000" scaled="1"/>
            </a:gra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40"/>
            <p:cNvSpPr>
              <a:spLocks/>
            </p:cNvSpPr>
            <p:nvPr/>
          </p:nvSpPr>
          <p:spPr bwMode="auto">
            <a:xfrm>
              <a:off x="4021304" y="4189413"/>
              <a:ext cx="171450" cy="341312"/>
            </a:xfrm>
            <a:custGeom>
              <a:avLst/>
              <a:gdLst>
                <a:gd name="T0" fmla="*/ 37 w 89"/>
                <a:gd name="T1" fmla="*/ 176 h 176"/>
                <a:gd name="T2" fmla="*/ 37 w 89"/>
                <a:gd name="T3" fmla="*/ 154 h 176"/>
                <a:gd name="T4" fmla="*/ 0 w 89"/>
                <a:gd name="T5" fmla="*/ 145 h 176"/>
                <a:gd name="T6" fmla="*/ 6 w 89"/>
                <a:gd name="T7" fmla="*/ 130 h 176"/>
                <a:gd name="T8" fmla="*/ 40 w 89"/>
                <a:gd name="T9" fmla="*/ 140 h 176"/>
                <a:gd name="T10" fmla="*/ 68 w 89"/>
                <a:gd name="T11" fmla="*/ 119 h 176"/>
                <a:gd name="T12" fmla="*/ 41 w 89"/>
                <a:gd name="T13" fmla="*/ 93 h 176"/>
                <a:gd name="T14" fmla="*/ 2 w 89"/>
                <a:gd name="T15" fmla="*/ 56 h 176"/>
                <a:gd name="T16" fmla="*/ 38 w 89"/>
                <a:gd name="T17" fmla="*/ 21 h 176"/>
                <a:gd name="T18" fmla="*/ 38 w 89"/>
                <a:gd name="T19" fmla="*/ 0 h 176"/>
                <a:gd name="T20" fmla="*/ 53 w 89"/>
                <a:gd name="T21" fmla="*/ 0 h 176"/>
                <a:gd name="T22" fmla="*/ 53 w 89"/>
                <a:gd name="T23" fmla="*/ 21 h 176"/>
                <a:gd name="T24" fmla="*/ 84 w 89"/>
                <a:gd name="T25" fmla="*/ 28 h 176"/>
                <a:gd name="T26" fmla="*/ 78 w 89"/>
                <a:gd name="T27" fmla="*/ 42 h 176"/>
                <a:gd name="T28" fmla="*/ 48 w 89"/>
                <a:gd name="T29" fmla="*/ 35 h 176"/>
                <a:gd name="T30" fmla="*/ 23 w 89"/>
                <a:gd name="T31" fmla="*/ 53 h 176"/>
                <a:gd name="T32" fmla="*/ 52 w 89"/>
                <a:gd name="T33" fmla="*/ 78 h 176"/>
                <a:gd name="T34" fmla="*/ 89 w 89"/>
                <a:gd name="T35" fmla="*/ 117 h 176"/>
                <a:gd name="T36" fmla="*/ 51 w 89"/>
                <a:gd name="T37" fmla="*/ 154 h 176"/>
                <a:gd name="T38" fmla="*/ 51 w 89"/>
                <a:gd name="T39" fmla="*/ 176 h 176"/>
                <a:gd name="T40" fmla="*/ 37 w 89"/>
                <a:gd name="T4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9" h="176">
                  <a:moveTo>
                    <a:pt x="37" y="176"/>
                  </a:moveTo>
                  <a:cubicBezTo>
                    <a:pt x="37" y="154"/>
                    <a:pt x="37" y="154"/>
                    <a:pt x="37" y="154"/>
                  </a:cubicBezTo>
                  <a:cubicBezTo>
                    <a:pt x="23" y="154"/>
                    <a:pt x="9" y="150"/>
                    <a:pt x="0" y="145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15" y="136"/>
                    <a:pt x="27" y="140"/>
                    <a:pt x="40" y="140"/>
                  </a:cubicBezTo>
                  <a:cubicBezTo>
                    <a:pt x="57" y="140"/>
                    <a:pt x="68" y="131"/>
                    <a:pt x="68" y="119"/>
                  </a:cubicBezTo>
                  <a:cubicBezTo>
                    <a:pt x="68" y="107"/>
                    <a:pt x="59" y="100"/>
                    <a:pt x="41" y="93"/>
                  </a:cubicBezTo>
                  <a:cubicBezTo>
                    <a:pt x="17" y="85"/>
                    <a:pt x="2" y="75"/>
                    <a:pt x="2" y="56"/>
                  </a:cubicBezTo>
                  <a:cubicBezTo>
                    <a:pt x="2" y="38"/>
                    <a:pt x="16" y="25"/>
                    <a:pt x="38" y="21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67" y="21"/>
                    <a:pt x="77" y="24"/>
                    <a:pt x="84" y="28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3" y="40"/>
                    <a:pt x="63" y="35"/>
                    <a:pt x="48" y="35"/>
                  </a:cubicBezTo>
                  <a:cubicBezTo>
                    <a:pt x="30" y="35"/>
                    <a:pt x="23" y="45"/>
                    <a:pt x="23" y="53"/>
                  </a:cubicBezTo>
                  <a:cubicBezTo>
                    <a:pt x="23" y="65"/>
                    <a:pt x="32" y="70"/>
                    <a:pt x="52" y="78"/>
                  </a:cubicBezTo>
                  <a:cubicBezTo>
                    <a:pt x="77" y="87"/>
                    <a:pt x="89" y="98"/>
                    <a:pt x="89" y="117"/>
                  </a:cubicBezTo>
                  <a:cubicBezTo>
                    <a:pt x="89" y="134"/>
                    <a:pt x="76" y="150"/>
                    <a:pt x="51" y="154"/>
                  </a:cubicBezTo>
                  <a:cubicBezTo>
                    <a:pt x="51" y="176"/>
                    <a:pt x="51" y="176"/>
                    <a:pt x="51" y="176"/>
                  </a:cubicBezTo>
                  <a:lnTo>
                    <a:pt x="37" y="1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7651917" y="3600451"/>
            <a:ext cx="620713" cy="620712"/>
            <a:chOff x="7702717" y="3600451"/>
            <a:chExt cx="620713" cy="620712"/>
          </a:xfrm>
        </p:grpSpPr>
        <p:sp>
          <p:nvSpPr>
            <p:cNvPr id="79" name="Oval 21"/>
            <p:cNvSpPr>
              <a:spLocks noChangeArrowheads="1"/>
            </p:cNvSpPr>
            <p:nvPr/>
          </p:nvSpPr>
          <p:spPr bwMode="auto">
            <a:xfrm>
              <a:off x="7702717" y="3600451"/>
              <a:ext cx="620713" cy="620712"/>
            </a:xfrm>
            <a:prstGeom prst="ellipse">
              <a:avLst/>
            </a:prstGeom>
            <a:gradFill>
              <a:gsLst>
                <a:gs pos="0">
                  <a:srgbClr val="1C9FA7"/>
                </a:gs>
                <a:gs pos="100000">
                  <a:srgbClr val="26A2AA"/>
                </a:gs>
              </a:gsLst>
              <a:lin ang="5400000" scaled="1"/>
            </a:gra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41"/>
            <p:cNvSpPr>
              <a:spLocks/>
            </p:cNvSpPr>
            <p:nvPr/>
          </p:nvSpPr>
          <p:spPr bwMode="auto">
            <a:xfrm>
              <a:off x="7850354" y="3727451"/>
              <a:ext cx="304800" cy="354012"/>
            </a:xfrm>
            <a:custGeom>
              <a:avLst/>
              <a:gdLst>
                <a:gd name="T0" fmla="*/ 53 w 157"/>
                <a:gd name="T1" fmla="*/ 180 h 183"/>
                <a:gd name="T2" fmla="*/ 118 w 157"/>
                <a:gd name="T3" fmla="*/ 170 h 183"/>
                <a:gd name="T4" fmla="*/ 124 w 157"/>
                <a:gd name="T5" fmla="*/ 131 h 183"/>
                <a:gd name="T6" fmla="*/ 142 w 157"/>
                <a:gd name="T7" fmla="*/ 42 h 183"/>
                <a:gd name="T8" fmla="*/ 61 w 157"/>
                <a:gd name="T9" fmla="*/ 5 h 183"/>
                <a:gd name="T10" fmla="*/ 21 w 157"/>
                <a:gd name="T11" fmla="*/ 62 h 183"/>
                <a:gd name="T12" fmla="*/ 2 w 157"/>
                <a:gd name="T13" fmla="*/ 82 h 183"/>
                <a:gd name="T14" fmla="*/ 3 w 157"/>
                <a:gd name="T15" fmla="*/ 87 h 183"/>
                <a:gd name="T16" fmla="*/ 11 w 157"/>
                <a:gd name="T17" fmla="*/ 99 h 183"/>
                <a:gd name="T18" fmla="*/ 11 w 157"/>
                <a:gd name="T19" fmla="*/ 127 h 183"/>
                <a:gd name="T20" fmla="*/ 23 w 157"/>
                <a:gd name="T21" fmla="*/ 147 h 183"/>
                <a:gd name="T22" fmla="*/ 53 w 157"/>
                <a:gd name="T23" fmla="*/ 18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3">
                  <a:moveTo>
                    <a:pt x="53" y="180"/>
                  </a:moveTo>
                  <a:cubicBezTo>
                    <a:pt x="53" y="180"/>
                    <a:pt x="105" y="183"/>
                    <a:pt x="118" y="170"/>
                  </a:cubicBezTo>
                  <a:cubicBezTo>
                    <a:pt x="118" y="170"/>
                    <a:pt x="116" y="144"/>
                    <a:pt x="124" y="131"/>
                  </a:cubicBezTo>
                  <a:cubicBezTo>
                    <a:pt x="132" y="118"/>
                    <a:pt x="157" y="82"/>
                    <a:pt x="142" y="42"/>
                  </a:cubicBezTo>
                  <a:cubicBezTo>
                    <a:pt x="127" y="1"/>
                    <a:pt x="77" y="0"/>
                    <a:pt x="61" y="5"/>
                  </a:cubicBezTo>
                  <a:cubicBezTo>
                    <a:pt x="44" y="10"/>
                    <a:pt x="22" y="26"/>
                    <a:pt x="21" y="62"/>
                  </a:cubicBezTo>
                  <a:cubicBezTo>
                    <a:pt x="21" y="62"/>
                    <a:pt x="10" y="78"/>
                    <a:pt x="2" y="82"/>
                  </a:cubicBezTo>
                  <a:cubicBezTo>
                    <a:pt x="2" y="82"/>
                    <a:pt x="0" y="84"/>
                    <a:pt x="3" y="87"/>
                  </a:cubicBezTo>
                  <a:cubicBezTo>
                    <a:pt x="6" y="91"/>
                    <a:pt x="11" y="95"/>
                    <a:pt x="11" y="99"/>
                  </a:cubicBezTo>
                  <a:cubicBezTo>
                    <a:pt x="11" y="102"/>
                    <a:pt x="13" y="120"/>
                    <a:pt x="11" y="127"/>
                  </a:cubicBezTo>
                  <a:cubicBezTo>
                    <a:pt x="10" y="134"/>
                    <a:pt x="8" y="145"/>
                    <a:pt x="23" y="147"/>
                  </a:cubicBezTo>
                  <a:cubicBezTo>
                    <a:pt x="37" y="149"/>
                    <a:pt x="49" y="151"/>
                    <a:pt x="53" y="1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468979" y="3324226"/>
            <a:ext cx="620713" cy="620712"/>
            <a:chOff x="4519779" y="3324226"/>
            <a:chExt cx="620713" cy="620712"/>
          </a:xfrm>
        </p:grpSpPr>
        <p:sp>
          <p:nvSpPr>
            <p:cNvPr id="82" name="Oval 25"/>
            <p:cNvSpPr>
              <a:spLocks noChangeArrowheads="1"/>
            </p:cNvSpPr>
            <p:nvPr/>
          </p:nvSpPr>
          <p:spPr bwMode="auto">
            <a:xfrm>
              <a:off x="4519779" y="3324226"/>
              <a:ext cx="620713" cy="620712"/>
            </a:xfrm>
            <a:prstGeom prst="ellipse">
              <a:avLst/>
            </a:prstGeom>
            <a:gradFill>
              <a:gsLst>
                <a:gs pos="0">
                  <a:srgbClr val="1C9FA7"/>
                </a:gs>
                <a:gs pos="100000">
                  <a:srgbClr val="26A2AA"/>
                </a:gs>
              </a:gsLst>
              <a:lin ang="5400000" scaled="1"/>
            </a:gra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4622967" y="3454401"/>
              <a:ext cx="363537" cy="344487"/>
              <a:chOff x="4622967" y="3454401"/>
              <a:chExt cx="363537" cy="344487"/>
            </a:xfrm>
          </p:grpSpPr>
          <p:sp>
            <p:nvSpPr>
              <p:cNvPr id="84" name="Freeform 42"/>
              <p:cNvSpPr>
                <a:spLocks noEditPoints="1"/>
              </p:cNvSpPr>
              <p:nvPr/>
            </p:nvSpPr>
            <p:spPr bwMode="auto">
              <a:xfrm>
                <a:off x="4622967" y="3652838"/>
                <a:ext cx="142875" cy="146050"/>
              </a:xfrm>
              <a:custGeom>
                <a:avLst/>
                <a:gdLst>
                  <a:gd name="T0" fmla="*/ 11 w 74"/>
                  <a:gd name="T1" fmla="*/ 44 h 75"/>
                  <a:gd name="T2" fmla="*/ 14 w 74"/>
                  <a:gd name="T3" fmla="*/ 52 h 75"/>
                  <a:gd name="T4" fmla="*/ 6 w 74"/>
                  <a:gd name="T5" fmla="*/ 59 h 75"/>
                  <a:gd name="T6" fmla="*/ 16 w 74"/>
                  <a:gd name="T7" fmla="*/ 69 h 75"/>
                  <a:gd name="T8" fmla="*/ 23 w 74"/>
                  <a:gd name="T9" fmla="*/ 60 h 75"/>
                  <a:gd name="T10" fmla="*/ 31 w 74"/>
                  <a:gd name="T11" fmla="*/ 64 h 75"/>
                  <a:gd name="T12" fmla="*/ 30 w 74"/>
                  <a:gd name="T13" fmla="*/ 75 h 75"/>
                  <a:gd name="T14" fmla="*/ 45 w 74"/>
                  <a:gd name="T15" fmla="*/ 75 h 75"/>
                  <a:gd name="T16" fmla="*/ 43 w 74"/>
                  <a:gd name="T17" fmla="*/ 63 h 75"/>
                  <a:gd name="T18" fmla="*/ 51 w 74"/>
                  <a:gd name="T19" fmla="*/ 60 h 75"/>
                  <a:gd name="T20" fmla="*/ 58 w 74"/>
                  <a:gd name="T21" fmla="*/ 69 h 75"/>
                  <a:gd name="T22" fmla="*/ 69 w 74"/>
                  <a:gd name="T23" fmla="*/ 58 h 75"/>
                  <a:gd name="T24" fmla="*/ 60 w 74"/>
                  <a:gd name="T25" fmla="*/ 51 h 75"/>
                  <a:gd name="T26" fmla="*/ 63 w 74"/>
                  <a:gd name="T27" fmla="*/ 43 h 75"/>
                  <a:gd name="T28" fmla="*/ 74 w 74"/>
                  <a:gd name="T29" fmla="*/ 44 h 75"/>
                  <a:gd name="T30" fmla="*/ 74 w 74"/>
                  <a:gd name="T31" fmla="*/ 31 h 75"/>
                  <a:gd name="T32" fmla="*/ 63 w 74"/>
                  <a:gd name="T33" fmla="*/ 32 h 75"/>
                  <a:gd name="T34" fmla="*/ 63 w 74"/>
                  <a:gd name="T35" fmla="*/ 31 h 75"/>
                  <a:gd name="T36" fmla="*/ 60 w 74"/>
                  <a:gd name="T37" fmla="*/ 23 h 75"/>
                  <a:gd name="T38" fmla="*/ 60 w 74"/>
                  <a:gd name="T39" fmla="*/ 23 h 75"/>
                  <a:gd name="T40" fmla="*/ 68 w 74"/>
                  <a:gd name="T41" fmla="*/ 16 h 75"/>
                  <a:gd name="T42" fmla="*/ 58 w 74"/>
                  <a:gd name="T43" fmla="*/ 6 h 75"/>
                  <a:gd name="T44" fmla="*/ 51 w 74"/>
                  <a:gd name="T45" fmla="*/ 15 h 75"/>
                  <a:gd name="T46" fmla="*/ 51 w 74"/>
                  <a:gd name="T47" fmla="*/ 15 h 75"/>
                  <a:gd name="T48" fmla="*/ 43 w 74"/>
                  <a:gd name="T49" fmla="*/ 11 h 75"/>
                  <a:gd name="T50" fmla="*/ 44 w 74"/>
                  <a:gd name="T51" fmla="*/ 0 h 75"/>
                  <a:gd name="T52" fmla="*/ 29 w 74"/>
                  <a:gd name="T53" fmla="*/ 0 h 75"/>
                  <a:gd name="T54" fmla="*/ 31 w 74"/>
                  <a:gd name="T55" fmla="*/ 11 h 75"/>
                  <a:gd name="T56" fmla="*/ 31 w 74"/>
                  <a:gd name="T57" fmla="*/ 11 h 75"/>
                  <a:gd name="T58" fmla="*/ 23 w 74"/>
                  <a:gd name="T59" fmla="*/ 15 h 75"/>
                  <a:gd name="T60" fmla="*/ 23 w 74"/>
                  <a:gd name="T61" fmla="*/ 15 h 75"/>
                  <a:gd name="T62" fmla="*/ 16 w 74"/>
                  <a:gd name="T63" fmla="*/ 6 h 75"/>
                  <a:gd name="T64" fmla="*/ 5 w 74"/>
                  <a:gd name="T65" fmla="*/ 17 h 75"/>
                  <a:gd name="T66" fmla="*/ 14 w 74"/>
                  <a:gd name="T67" fmla="*/ 24 h 75"/>
                  <a:gd name="T68" fmla="*/ 11 w 74"/>
                  <a:gd name="T69" fmla="*/ 32 h 75"/>
                  <a:gd name="T70" fmla="*/ 0 w 74"/>
                  <a:gd name="T71" fmla="*/ 31 h 75"/>
                  <a:gd name="T72" fmla="*/ 0 w 74"/>
                  <a:gd name="T73" fmla="*/ 45 h 75"/>
                  <a:gd name="T74" fmla="*/ 11 w 74"/>
                  <a:gd name="T75" fmla="*/ 43 h 75"/>
                  <a:gd name="T76" fmla="*/ 11 w 74"/>
                  <a:gd name="T77" fmla="*/ 44 h 75"/>
                  <a:gd name="T78" fmla="*/ 25 w 74"/>
                  <a:gd name="T79" fmla="*/ 37 h 75"/>
                  <a:gd name="T80" fmla="*/ 37 w 74"/>
                  <a:gd name="T81" fmla="*/ 25 h 75"/>
                  <a:gd name="T82" fmla="*/ 49 w 74"/>
                  <a:gd name="T83" fmla="*/ 37 h 75"/>
                  <a:gd name="T84" fmla="*/ 37 w 74"/>
                  <a:gd name="T85" fmla="*/ 49 h 75"/>
                  <a:gd name="T86" fmla="*/ 25 w 74"/>
                  <a:gd name="T87" fmla="*/ 37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4" h="75">
                    <a:moveTo>
                      <a:pt x="11" y="44"/>
                    </a:moveTo>
                    <a:cubicBezTo>
                      <a:pt x="12" y="47"/>
                      <a:pt x="13" y="49"/>
                      <a:pt x="14" y="52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5" y="62"/>
                      <a:pt x="28" y="63"/>
                      <a:pt x="31" y="64"/>
                    </a:cubicBezTo>
                    <a:cubicBezTo>
                      <a:pt x="30" y="75"/>
                      <a:pt x="30" y="75"/>
                      <a:pt x="30" y="75"/>
                    </a:cubicBezTo>
                    <a:cubicBezTo>
                      <a:pt x="45" y="75"/>
                      <a:pt x="45" y="75"/>
                      <a:pt x="45" y="75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6" y="63"/>
                      <a:pt x="49" y="62"/>
                      <a:pt x="51" y="60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69" y="58"/>
                      <a:pt x="69" y="58"/>
                      <a:pt x="69" y="58"/>
                    </a:cubicBezTo>
                    <a:cubicBezTo>
                      <a:pt x="60" y="51"/>
                      <a:pt x="60" y="51"/>
                      <a:pt x="60" y="51"/>
                    </a:cubicBezTo>
                    <a:cubicBezTo>
                      <a:pt x="61" y="49"/>
                      <a:pt x="63" y="46"/>
                      <a:pt x="63" y="43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3" y="32"/>
                      <a:pt x="63" y="31"/>
                      <a:pt x="63" y="31"/>
                    </a:cubicBezTo>
                    <a:cubicBezTo>
                      <a:pt x="62" y="28"/>
                      <a:pt x="61" y="26"/>
                      <a:pt x="60" y="23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49" y="13"/>
                      <a:pt x="46" y="12"/>
                      <a:pt x="43" y="11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28" y="12"/>
                      <a:pt x="25" y="13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3" y="26"/>
                      <a:pt x="11" y="29"/>
                      <a:pt x="11" y="32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1" y="43"/>
                      <a:pt x="11" y="43"/>
                      <a:pt x="11" y="44"/>
                    </a:cubicBezTo>
                    <a:close/>
                    <a:moveTo>
                      <a:pt x="25" y="37"/>
                    </a:moveTo>
                    <a:cubicBezTo>
                      <a:pt x="25" y="31"/>
                      <a:pt x="30" y="25"/>
                      <a:pt x="37" y="25"/>
                    </a:cubicBezTo>
                    <a:cubicBezTo>
                      <a:pt x="44" y="25"/>
                      <a:pt x="49" y="31"/>
                      <a:pt x="49" y="37"/>
                    </a:cubicBezTo>
                    <a:cubicBezTo>
                      <a:pt x="49" y="44"/>
                      <a:pt x="44" y="49"/>
                      <a:pt x="37" y="49"/>
                    </a:cubicBezTo>
                    <a:cubicBezTo>
                      <a:pt x="31" y="49"/>
                      <a:pt x="25" y="44"/>
                      <a:pt x="25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Oval 43"/>
              <p:cNvSpPr>
                <a:spLocks noChangeArrowheads="1"/>
              </p:cNvSpPr>
              <p:nvPr/>
            </p:nvSpPr>
            <p:spPr bwMode="auto">
              <a:xfrm>
                <a:off x="4827754" y="3533776"/>
                <a:ext cx="79375" cy="793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44"/>
              <p:cNvSpPr>
                <a:spLocks noEditPoints="1"/>
              </p:cNvSpPr>
              <p:nvPr/>
            </p:nvSpPr>
            <p:spPr bwMode="auto">
              <a:xfrm>
                <a:off x="4748379" y="3454401"/>
                <a:ext cx="238125" cy="238125"/>
              </a:xfrm>
              <a:custGeom>
                <a:avLst/>
                <a:gdLst>
                  <a:gd name="T0" fmla="*/ 10 w 123"/>
                  <a:gd name="T1" fmla="*/ 69 h 123"/>
                  <a:gd name="T2" fmla="*/ 13 w 123"/>
                  <a:gd name="T3" fmla="*/ 81 h 123"/>
                  <a:gd name="T4" fmla="*/ 5 w 123"/>
                  <a:gd name="T5" fmla="*/ 86 h 123"/>
                  <a:gd name="T6" fmla="*/ 13 w 123"/>
                  <a:gd name="T7" fmla="*/ 99 h 123"/>
                  <a:gd name="T8" fmla="*/ 20 w 123"/>
                  <a:gd name="T9" fmla="*/ 94 h 123"/>
                  <a:gd name="T10" fmla="*/ 30 w 123"/>
                  <a:gd name="T11" fmla="*/ 103 h 123"/>
                  <a:gd name="T12" fmla="*/ 25 w 123"/>
                  <a:gd name="T13" fmla="*/ 111 h 123"/>
                  <a:gd name="T14" fmla="*/ 38 w 123"/>
                  <a:gd name="T15" fmla="*/ 118 h 123"/>
                  <a:gd name="T16" fmla="*/ 42 w 123"/>
                  <a:gd name="T17" fmla="*/ 110 h 123"/>
                  <a:gd name="T18" fmla="*/ 55 w 123"/>
                  <a:gd name="T19" fmla="*/ 113 h 123"/>
                  <a:gd name="T20" fmla="*/ 54 w 123"/>
                  <a:gd name="T21" fmla="*/ 123 h 123"/>
                  <a:gd name="T22" fmla="*/ 62 w 123"/>
                  <a:gd name="T23" fmla="*/ 123 h 123"/>
                  <a:gd name="T24" fmla="*/ 69 w 123"/>
                  <a:gd name="T25" fmla="*/ 123 h 123"/>
                  <a:gd name="T26" fmla="*/ 69 w 123"/>
                  <a:gd name="T27" fmla="*/ 113 h 123"/>
                  <a:gd name="T28" fmla="*/ 81 w 123"/>
                  <a:gd name="T29" fmla="*/ 110 h 123"/>
                  <a:gd name="T30" fmla="*/ 86 w 123"/>
                  <a:gd name="T31" fmla="*/ 118 h 123"/>
                  <a:gd name="T32" fmla="*/ 99 w 123"/>
                  <a:gd name="T33" fmla="*/ 110 h 123"/>
                  <a:gd name="T34" fmla="*/ 94 w 123"/>
                  <a:gd name="T35" fmla="*/ 103 h 123"/>
                  <a:gd name="T36" fmla="*/ 103 w 123"/>
                  <a:gd name="T37" fmla="*/ 93 h 123"/>
                  <a:gd name="T38" fmla="*/ 111 w 123"/>
                  <a:gd name="T39" fmla="*/ 99 h 123"/>
                  <a:gd name="T40" fmla="*/ 118 w 123"/>
                  <a:gd name="T41" fmla="*/ 85 h 123"/>
                  <a:gd name="T42" fmla="*/ 110 w 123"/>
                  <a:gd name="T43" fmla="*/ 81 h 123"/>
                  <a:gd name="T44" fmla="*/ 113 w 123"/>
                  <a:gd name="T45" fmla="*/ 68 h 123"/>
                  <a:gd name="T46" fmla="*/ 123 w 123"/>
                  <a:gd name="T47" fmla="*/ 69 h 123"/>
                  <a:gd name="T48" fmla="*/ 123 w 123"/>
                  <a:gd name="T49" fmla="*/ 62 h 123"/>
                  <a:gd name="T50" fmla="*/ 123 w 123"/>
                  <a:gd name="T51" fmla="*/ 54 h 123"/>
                  <a:gd name="T52" fmla="*/ 113 w 123"/>
                  <a:gd name="T53" fmla="*/ 54 h 123"/>
                  <a:gd name="T54" fmla="*/ 110 w 123"/>
                  <a:gd name="T55" fmla="*/ 42 h 123"/>
                  <a:gd name="T56" fmla="*/ 118 w 123"/>
                  <a:gd name="T57" fmla="*/ 37 h 123"/>
                  <a:gd name="T58" fmla="*/ 111 w 123"/>
                  <a:gd name="T59" fmla="*/ 24 h 123"/>
                  <a:gd name="T60" fmla="*/ 103 w 123"/>
                  <a:gd name="T61" fmla="*/ 29 h 123"/>
                  <a:gd name="T62" fmla="*/ 93 w 123"/>
                  <a:gd name="T63" fmla="*/ 20 h 123"/>
                  <a:gd name="T64" fmla="*/ 99 w 123"/>
                  <a:gd name="T65" fmla="*/ 12 h 123"/>
                  <a:gd name="T66" fmla="*/ 85 w 123"/>
                  <a:gd name="T67" fmla="*/ 5 h 123"/>
                  <a:gd name="T68" fmla="*/ 81 w 123"/>
                  <a:gd name="T69" fmla="*/ 13 h 123"/>
                  <a:gd name="T70" fmla="*/ 68 w 123"/>
                  <a:gd name="T71" fmla="*/ 10 h 123"/>
                  <a:gd name="T72" fmla="*/ 69 w 123"/>
                  <a:gd name="T73" fmla="*/ 0 h 123"/>
                  <a:gd name="T74" fmla="*/ 62 w 123"/>
                  <a:gd name="T75" fmla="*/ 0 h 123"/>
                  <a:gd name="T76" fmla="*/ 54 w 123"/>
                  <a:gd name="T77" fmla="*/ 0 h 123"/>
                  <a:gd name="T78" fmla="*/ 54 w 123"/>
                  <a:gd name="T79" fmla="*/ 10 h 123"/>
                  <a:gd name="T80" fmla="*/ 42 w 123"/>
                  <a:gd name="T81" fmla="*/ 13 h 123"/>
                  <a:gd name="T82" fmla="*/ 38 w 123"/>
                  <a:gd name="T83" fmla="*/ 5 h 123"/>
                  <a:gd name="T84" fmla="*/ 24 w 123"/>
                  <a:gd name="T85" fmla="*/ 13 h 123"/>
                  <a:gd name="T86" fmla="*/ 30 w 123"/>
                  <a:gd name="T87" fmla="*/ 20 h 123"/>
                  <a:gd name="T88" fmla="*/ 20 w 123"/>
                  <a:gd name="T89" fmla="*/ 30 h 123"/>
                  <a:gd name="T90" fmla="*/ 12 w 123"/>
                  <a:gd name="T91" fmla="*/ 24 h 123"/>
                  <a:gd name="T92" fmla="*/ 5 w 123"/>
                  <a:gd name="T93" fmla="*/ 38 h 123"/>
                  <a:gd name="T94" fmla="*/ 13 w 123"/>
                  <a:gd name="T95" fmla="*/ 42 h 123"/>
                  <a:gd name="T96" fmla="*/ 10 w 123"/>
                  <a:gd name="T97" fmla="*/ 55 h 123"/>
                  <a:gd name="T98" fmla="*/ 0 w 123"/>
                  <a:gd name="T99" fmla="*/ 54 h 123"/>
                  <a:gd name="T100" fmla="*/ 0 w 123"/>
                  <a:gd name="T101" fmla="*/ 62 h 123"/>
                  <a:gd name="T102" fmla="*/ 1 w 123"/>
                  <a:gd name="T103" fmla="*/ 69 h 123"/>
                  <a:gd name="T104" fmla="*/ 10 w 123"/>
                  <a:gd name="T105" fmla="*/ 69 h 123"/>
                  <a:gd name="T106" fmla="*/ 25 w 123"/>
                  <a:gd name="T107" fmla="*/ 62 h 123"/>
                  <a:gd name="T108" fmla="*/ 62 w 123"/>
                  <a:gd name="T109" fmla="*/ 25 h 123"/>
                  <a:gd name="T110" fmla="*/ 98 w 123"/>
                  <a:gd name="T111" fmla="*/ 62 h 123"/>
                  <a:gd name="T112" fmla="*/ 62 w 123"/>
                  <a:gd name="T113" fmla="*/ 98 h 123"/>
                  <a:gd name="T114" fmla="*/ 25 w 123"/>
                  <a:gd name="T115" fmla="*/ 6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3" h="123">
                    <a:moveTo>
                      <a:pt x="10" y="69"/>
                    </a:moveTo>
                    <a:cubicBezTo>
                      <a:pt x="10" y="73"/>
                      <a:pt x="12" y="77"/>
                      <a:pt x="13" y="81"/>
                    </a:cubicBezTo>
                    <a:cubicBezTo>
                      <a:pt x="5" y="86"/>
                      <a:pt x="5" y="86"/>
                      <a:pt x="5" y="86"/>
                    </a:cubicBezTo>
                    <a:cubicBezTo>
                      <a:pt x="7" y="90"/>
                      <a:pt x="10" y="95"/>
                      <a:pt x="13" y="99"/>
                    </a:cubicBezTo>
                    <a:cubicBezTo>
                      <a:pt x="20" y="94"/>
                      <a:pt x="20" y="94"/>
                      <a:pt x="20" y="94"/>
                    </a:cubicBezTo>
                    <a:cubicBezTo>
                      <a:pt x="23" y="97"/>
                      <a:pt x="26" y="100"/>
                      <a:pt x="30" y="103"/>
                    </a:cubicBezTo>
                    <a:cubicBezTo>
                      <a:pt x="25" y="111"/>
                      <a:pt x="25" y="111"/>
                      <a:pt x="25" y="111"/>
                    </a:cubicBezTo>
                    <a:cubicBezTo>
                      <a:pt x="29" y="114"/>
                      <a:pt x="33" y="116"/>
                      <a:pt x="38" y="118"/>
                    </a:cubicBezTo>
                    <a:cubicBezTo>
                      <a:pt x="42" y="110"/>
                      <a:pt x="42" y="110"/>
                      <a:pt x="42" y="110"/>
                    </a:cubicBezTo>
                    <a:cubicBezTo>
                      <a:pt x="46" y="112"/>
                      <a:pt x="50" y="113"/>
                      <a:pt x="55" y="113"/>
                    </a:cubicBezTo>
                    <a:cubicBezTo>
                      <a:pt x="54" y="123"/>
                      <a:pt x="54" y="123"/>
                      <a:pt x="54" y="123"/>
                    </a:cubicBezTo>
                    <a:cubicBezTo>
                      <a:pt x="57" y="123"/>
                      <a:pt x="59" y="123"/>
                      <a:pt x="62" y="123"/>
                    </a:cubicBezTo>
                    <a:cubicBezTo>
                      <a:pt x="64" y="123"/>
                      <a:pt x="67" y="123"/>
                      <a:pt x="69" y="123"/>
                    </a:cubicBezTo>
                    <a:cubicBezTo>
                      <a:pt x="69" y="113"/>
                      <a:pt x="69" y="113"/>
                      <a:pt x="69" y="113"/>
                    </a:cubicBezTo>
                    <a:cubicBezTo>
                      <a:pt x="73" y="113"/>
                      <a:pt x="77" y="111"/>
                      <a:pt x="81" y="110"/>
                    </a:cubicBezTo>
                    <a:cubicBezTo>
                      <a:pt x="86" y="118"/>
                      <a:pt x="86" y="118"/>
                      <a:pt x="86" y="118"/>
                    </a:cubicBezTo>
                    <a:cubicBezTo>
                      <a:pt x="90" y="116"/>
                      <a:pt x="95" y="114"/>
                      <a:pt x="99" y="110"/>
                    </a:cubicBezTo>
                    <a:cubicBezTo>
                      <a:pt x="94" y="103"/>
                      <a:pt x="94" y="103"/>
                      <a:pt x="94" y="103"/>
                    </a:cubicBezTo>
                    <a:cubicBezTo>
                      <a:pt x="97" y="100"/>
                      <a:pt x="100" y="97"/>
                      <a:pt x="103" y="93"/>
                    </a:cubicBezTo>
                    <a:cubicBezTo>
                      <a:pt x="111" y="99"/>
                      <a:pt x="111" y="99"/>
                      <a:pt x="111" y="99"/>
                    </a:cubicBezTo>
                    <a:cubicBezTo>
                      <a:pt x="114" y="94"/>
                      <a:pt x="116" y="90"/>
                      <a:pt x="118" y="85"/>
                    </a:cubicBezTo>
                    <a:cubicBezTo>
                      <a:pt x="110" y="81"/>
                      <a:pt x="110" y="81"/>
                      <a:pt x="110" y="81"/>
                    </a:cubicBezTo>
                    <a:cubicBezTo>
                      <a:pt x="112" y="77"/>
                      <a:pt x="113" y="73"/>
                      <a:pt x="113" y="68"/>
                    </a:cubicBezTo>
                    <a:cubicBezTo>
                      <a:pt x="123" y="69"/>
                      <a:pt x="123" y="69"/>
                      <a:pt x="123" y="69"/>
                    </a:cubicBezTo>
                    <a:cubicBezTo>
                      <a:pt x="123" y="67"/>
                      <a:pt x="123" y="64"/>
                      <a:pt x="123" y="62"/>
                    </a:cubicBezTo>
                    <a:cubicBezTo>
                      <a:pt x="123" y="59"/>
                      <a:pt x="123" y="56"/>
                      <a:pt x="123" y="54"/>
                    </a:cubicBezTo>
                    <a:cubicBezTo>
                      <a:pt x="113" y="54"/>
                      <a:pt x="113" y="54"/>
                      <a:pt x="113" y="54"/>
                    </a:cubicBezTo>
                    <a:cubicBezTo>
                      <a:pt x="113" y="50"/>
                      <a:pt x="112" y="46"/>
                      <a:pt x="110" y="42"/>
                    </a:cubicBezTo>
                    <a:cubicBezTo>
                      <a:pt x="118" y="37"/>
                      <a:pt x="118" y="37"/>
                      <a:pt x="118" y="37"/>
                    </a:cubicBezTo>
                    <a:cubicBezTo>
                      <a:pt x="116" y="33"/>
                      <a:pt x="114" y="28"/>
                      <a:pt x="111" y="24"/>
                    </a:cubicBezTo>
                    <a:cubicBezTo>
                      <a:pt x="103" y="29"/>
                      <a:pt x="103" y="29"/>
                      <a:pt x="103" y="29"/>
                    </a:cubicBezTo>
                    <a:cubicBezTo>
                      <a:pt x="100" y="26"/>
                      <a:pt x="97" y="23"/>
                      <a:pt x="93" y="20"/>
                    </a:cubicBezTo>
                    <a:cubicBezTo>
                      <a:pt x="99" y="12"/>
                      <a:pt x="99" y="12"/>
                      <a:pt x="99" y="12"/>
                    </a:cubicBezTo>
                    <a:cubicBezTo>
                      <a:pt x="95" y="9"/>
                      <a:pt x="90" y="7"/>
                      <a:pt x="85" y="5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77" y="11"/>
                      <a:pt x="73" y="10"/>
                      <a:pt x="68" y="1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7" y="0"/>
                      <a:pt x="64" y="0"/>
                      <a:pt x="62" y="0"/>
                    </a:cubicBezTo>
                    <a:cubicBezTo>
                      <a:pt x="59" y="0"/>
                      <a:pt x="56" y="0"/>
                      <a:pt x="54" y="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0" y="10"/>
                      <a:pt x="46" y="12"/>
                      <a:pt x="42" y="13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3" y="7"/>
                      <a:pt x="28" y="9"/>
                      <a:pt x="24" y="13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26" y="23"/>
                      <a:pt x="23" y="26"/>
                      <a:pt x="20" y="30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9" y="29"/>
                      <a:pt x="7" y="33"/>
                      <a:pt x="5" y="38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2" y="46"/>
                      <a:pt x="10" y="50"/>
                      <a:pt x="10" y="55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6"/>
                      <a:pt x="0" y="59"/>
                      <a:pt x="0" y="62"/>
                    </a:cubicBezTo>
                    <a:cubicBezTo>
                      <a:pt x="0" y="64"/>
                      <a:pt x="0" y="67"/>
                      <a:pt x="1" y="69"/>
                    </a:cubicBezTo>
                    <a:lnTo>
                      <a:pt x="10" y="69"/>
                    </a:lnTo>
                    <a:close/>
                    <a:moveTo>
                      <a:pt x="25" y="62"/>
                    </a:moveTo>
                    <a:cubicBezTo>
                      <a:pt x="25" y="41"/>
                      <a:pt x="41" y="25"/>
                      <a:pt x="62" y="25"/>
                    </a:cubicBezTo>
                    <a:cubicBezTo>
                      <a:pt x="82" y="25"/>
                      <a:pt x="98" y="41"/>
                      <a:pt x="98" y="62"/>
                    </a:cubicBezTo>
                    <a:cubicBezTo>
                      <a:pt x="98" y="82"/>
                      <a:pt x="82" y="98"/>
                      <a:pt x="62" y="98"/>
                    </a:cubicBezTo>
                    <a:cubicBezTo>
                      <a:pt x="41" y="98"/>
                      <a:pt x="25" y="82"/>
                      <a:pt x="25" y="6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Oval 45"/>
              <p:cNvSpPr>
                <a:spLocks noChangeArrowheads="1"/>
              </p:cNvSpPr>
              <p:nvPr/>
            </p:nvSpPr>
            <p:spPr bwMode="auto">
              <a:xfrm>
                <a:off x="4827754" y="3533776"/>
                <a:ext cx="79375" cy="793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8" name="组合 87"/>
          <p:cNvGrpSpPr/>
          <p:nvPr/>
        </p:nvGrpSpPr>
        <p:grpSpPr>
          <a:xfrm>
            <a:off x="6739104" y="4356101"/>
            <a:ext cx="619125" cy="619125"/>
            <a:chOff x="6789904" y="4356101"/>
            <a:chExt cx="619125" cy="619125"/>
          </a:xfrm>
        </p:grpSpPr>
        <p:sp>
          <p:nvSpPr>
            <p:cNvPr id="89" name="Oval 20"/>
            <p:cNvSpPr>
              <a:spLocks noChangeArrowheads="1"/>
            </p:cNvSpPr>
            <p:nvPr/>
          </p:nvSpPr>
          <p:spPr bwMode="auto">
            <a:xfrm>
              <a:off x="6789904" y="4356101"/>
              <a:ext cx="619125" cy="619125"/>
            </a:xfrm>
            <a:prstGeom prst="ellipse">
              <a:avLst/>
            </a:prstGeom>
            <a:gradFill>
              <a:gsLst>
                <a:gs pos="0">
                  <a:srgbClr val="355766"/>
                </a:gs>
                <a:gs pos="100000">
                  <a:srgbClr val="294E5E"/>
                </a:gs>
              </a:gsLst>
              <a:lin ang="5400000" scaled="1"/>
            </a:gra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6940717" y="4545013"/>
              <a:ext cx="317500" cy="269875"/>
              <a:chOff x="6940717" y="4545013"/>
              <a:chExt cx="317500" cy="269875"/>
            </a:xfrm>
          </p:grpSpPr>
          <p:sp>
            <p:nvSpPr>
              <p:cNvPr id="91" name="Rectangle 48"/>
              <p:cNvSpPr>
                <a:spLocks noChangeArrowheads="1"/>
              </p:cNvSpPr>
              <p:nvPr/>
            </p:nvSpPr>
            <p:spPr bwMode="auto">
              <a:xfrm>
                <a:off x="6940717" y="4630738"/>
                <a:ext cx="79375" cy="1841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Rectangle 49"/>
              <p:cNvSpPr>
                <a:spLocks noChangeArrowheads="1"/>
              </p:cNvSpPr>
              <p:nvPr/>
            </p:nvSpPr>
            <p:spPr bwMode="auto">
              <a:xfrm>
                <a:off x="7061367" y="4545013"/>
                <a:ext cx="76200" cy="269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Rectangle 50"/>
              <p:cNvSpPr>
                <a:spLocks noChangeArrowheads="1"/>
              </p:cNvSpPr>
              <p:nvPr/>
            </p:nvSpPr>
            <p:spPr bwMode="auto">
              <a:xfrm>
                <a:off x="7180429" y="4683126"/>
                <a:ext cx="77788" cy="1317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6928017" y="2587626"/>
            <a:ext cx="620713" cy="622300"/>
            <a:chOff x="6978817" y="2587626"/>
            <a:chExt cx="620713" cy="622300"/>
          </a:xfrm>
        </p:grpSpPr>
        <p:sp>
          <p:nvSpPr>
            <p:cNvPr id="95" name="Oval 22"/>
            <p:cNvSpPr>
              <a:spLocks noChangeArrowheads="1"/>
            </p:cNvSpPr>
            <p:nvPr/>
          </p:nvSpPr>
          <p:spPr bwMode="auto">
            <a:xfrm>
              <a:off x="6978817" y="2587626"/>
              <a:ext cx="620713" cy="622300"/>
            </a:xfrm>
            <a:prstGeom prst="ellipse">
              <a:avLst/>
            </a:prstGeom>
            <a:gradFill>
              <a:gsLst>
                <a:gs pos="0">
                  <a:srgbClr val="F58029"/>
                </a:gs>
                <a:gs pos="100000">
                  <a:srgbClr val="F27211"/>
                </a:gs>
              </a:gsLst>
              <a:lin ang="5400000" scaled="1"/>
            </a:gra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7126454" y="2701926"/>
              <a:ext cx="317501" cy="395287"/>
              <a:chOff x="7126454" y="2701926"/>
              <a:chExt cx="317501" cy="395287"/>
            </a:xfrm>
            <a:solidFill>
              <a:schemeClr val="bg1"/>
            </a:solidFill>
          </p:grpSpPr>
          <p:sp>
            <p:nvSpPr>
              <p:cNvPr id="97" name="Freeform 53"/>
              <p:cNvSpPr>
                <a:spLocks/>
              </p:cNvSpPr>
              <p:nvPr/>
            </p:nvSpPr>
            <p:spPr bwMode="auto">
              <a:xfrm>
                <a:off x="7270917" y="2876551"/>
                <a:ext cx="25400" cy="31750"/>
              </a:xfrm>
              <a:custGeom>
                <a:avLst/>
                <a:gdLst>
                  <a:gd name="T0" fmla="*/ 7 w 13"/>
                  <a:gd name="T1" fmla="*/ 0 h 16"/>
                  <a:gd name="T2" fmla="*/ 0 w 13"/>
                  <a:gd name="T3" fmla="*/ 6 h 16"/>
                  <a:gd name="T4" fmla="*/ 7 w 13"/>
                  <a:gd name="T5" fmla="*/ 16 h 16"/>
                  <a:gd name="T6" fmla="*/ 13 w 13"/>
                  <a:gd name="T7" fmla="*/ 6 h 16"/>
                  <a:gd name="T8" fmla="*/ 7 w 13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6">
                    <a:moveTo>
                      <a:pt x="7" y="0"/>
                    </a:moveTo>
                    <a:cubicBezTo>
                      <a:pt x="6" y="0"/>
                      <a:pt x="1" y="0"/>
                      <a:pt x="0" y="6"/>
                    </a:cubicBezTo>
                    <a:cubicBezTo>
                      <a:pt x="0" y="10"/>
                      <a:pt x="4" y="14"/>
                      <a:pt x="7" y="16"/>
                    </a:cubicBezTo>
                    <a:cubicBezTo>
                      <a:pt x="9" y="14"/>
                      <a:pt x="13" y="9"/>
                      <a:pt x="13" y="6"/>
                    </a:cubicBezTo>
                    <a:cubicBezTo>
                      <a:pt x="12" y="0"/>
                      <a:pt x="7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54"/>
              <p:cNvSpPr>
                <a:spLocks/>
              </p:cNvSpPr>
              <p:nvPr/>
            </p:nvSpPr>
            <p:spPr bwMode="auto">
              <a:xfrm>
                <a:off x="7221704" y="2908301"/>
                <a:ext cx="19050" cy="22225"/>
              </a:xfrm>
              <a:custGeom>
                <a:avLst/>
                <a:gdLst>
                  <a:gd name="T0" fmla="*/ 5 w 10"/>
                  <a:gd name="T1" fmla="*/ 1 h 12"/>
                  <a:gd name="T2" fmla="*/ 2 w 10"/>
                  <a:gd name="T3" fmla="*/ 1 h 12"/>
                  <a:gd name="T4" fmla="*/ 1 w 10"/>
                  <a:gd name="T5" fmla="*/ 2 h 12"/>
                  <a:gd name="T6" fmla="*/ 0 w 10"/>
                  <a:gd name="T7" fmla="*/ 5 h 12"/>
                  <a:gd name="T8" fmla="*/ 9 w 10"/>
                  <a:gd name="T9" fmla="*/ 12 h 12"/>
                  <a:gd name="T10" fmla="*/ 10 w 10"/>
                  <a:gd name="T11" fmla="*/ 12 h 12"/>
                  <a:gd name="T12" fmla="*/ 5 w 10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2">
                    <a:moveTo>
                      <a:pt x="5" y="1"/>
                    </a:moveTo>
                    <a:cubicBezTo>
                      <a:pt x="4" y="0"/>
                      <a:pt x="3" y="0"/>
                      <a:pt x="2" y="1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" y="8"/>
                      <a:pt x="4" y="11"/>
                      <a:pt x="9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8" y="3"/>
                      <a:pt x="6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55"/>
              <p:cNvSpPr>
                <a:spLocks/>
              </p:cNvSpPr>
              <p:nvPr/>
            </p:nvSpPr>
            <p:spPr bwMode="auto">
              <a:xfrm>
                <a:off x="7328067" y="2908301"/>
                <a:ext cx="19050" cy="20637"/>
              </a:xfrm>
              <a:custGeom>
                <a:avLst/>
                <a:gdLst>
                  <a:gd name="T0" fmla="*/ 8 w 10"/>
                  <a:gd name="T1" fmla="*/ 0 h 11"/>
                  <a:gd name="T2" fmla="*/ 6 w 10"/>
                  <a:gd name="T3" fmla="*/ 0 h 11"/>
                  <a:gd name="T4" fmla="*/ 0 w 10"/>
                  <a:gd name="T5" fmla="*/ 11 h 11"/>
                  <a:gd name="T6" fmla="*/ 2 w 10"/>
                  <a:gd name="T7" fmla="*/ 11 h 11"/>
                  <a:gd name="T8" fmla="*/ 10 w 10"/>
                  <a:gd name="T9" fmla="*/ 4 h 11"/>
                  <a:gd name="T10" fmla="*/ 8 w 10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1">
                    <a:moveTo>
                      <a:pt x="8" y="0"/>
                    </a:moveTo>
                    <a:cubicBezTo>
                      <a:pt x="7" y="0"/>
                      <a:pt x="7" y="0"/>
                      <a:pt x="6" y="0"/>
                    </a:cubicBezTo>
                    <a:cubicBezTo>
                      <a:pt x="5" y="1"/>
                      <a:pt x="2" y="3"/>
                      <a:pt x="0" y="11"/>
                    </a:cubicBezTo>
                    <a:cubicBezTo>
                      <a:pt x="1" y="11"/>
                      <a:pt x="1" y="11"/>
                      <a:pt x="2" y="11"/>
                    </a:cubicBezTo>
                    <a:cubicBezTo>
                      <a:pt x="7" y="10"/>
                      <a:pt x="10" y="7"/>
                      <a:pt x="10" y="4"/>
                    </a:cubicBezTo>
                    <a:cubicBezTo>
                      <a:pt x="10" y="3"/>
                      <a:pt x="10" y="1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56"/>
              <p:cNvSpPr>
                <a:spLocks noEditPoints="1"/>
              </p:cNvSpPr>
              <p:nvPr/>
            </p:nvSpPr>
            <p:spPr bwMode="auto">
              <a:xfrm>
                <a:off x="7161379" y="2787651"/>
                <a:ext cx="246063" cy="263525"/>
              </a:xfrm>
              <a:custGeom>
                <a:avLst/>
                <a:gdLst>
                  <a:gd name="T0" fmla="*/ 115 w 127"/>
                  <a:gd name="T1" fmla="*/ 37 h 136"/>
                  <a:gd name="T2" fmla="*/ 64 w 127"/>
                  <a:gd name="T3" fmla="*/ 3 h 136"/>
                  <a:gd name="T4" fmla="*/ 13 w 127"/>
                  <a:gd name="T5" fmla="*/ 37 h 136"/>
                  <a:gd name="T6" fmla="*/ 39 w 127"/>
                  <a:gd name="T7" fmla="*/ 114 h 136"/>
                  <a:gd name="T8" fmla="*/ 39 w 127"/>
                  <a:gd name="T9" fmla="*/ 136 h 136"/>
                  <a:gd name="T10" fmla="*/ 64 w 127"/>
                  <a:gd name="T11" fmla="*/ 136 h 136"/>
                  <a:gd name="T12" fmla="*/ 88 w 127"/>
                  <a:gd name="T13" fmla="*/ 136 h 136"/>
                  <a:gd name="T14" fmla="*/ 89 w 127"/>
                  <a:gd name="T15" fmla="*/ 114 h 136"/>
                  <a:gd name="T16" fmla="*/ 115 w 127"/>
                  <a:gd name="T17" fmla="*/ 37 h 136"/>
                  <a:gd name="T18" fmla="*/ 85 w 127"/>
                  <a:gd name="T19" fmla="*/ 78 h 136"/>
                  <a:gd name="T20" fmla="*/ 84 w 127"/>
                  <a:gd name="T21" fmla="*/ 85 h 136"/>
                  <a:gd name="T22" fmla="*/ 76 w 127"/>
                  <a:gd name="T23" fmla="*/ 132 h 136"/>
                  <a:gd name="T24" fmla="*/ 72 w 127"/>
                  <a:gd name="T25" fmla="*/ 131 h 136"/>
                  <a:gd name="T26" fmla="*/ 80 w 127"/>
                  <a:gd name="T27" fmla="*/ 84 h 136"/>
                  <a:gd name="T28" fmla="*/ 81 w 127"/>
                  <a:gd name="T29" fmla="*/ 77 h 136"/>
                  <a:gd name="T30" fmla="*/ 64 w 127"/>
                  <a:gd name="T31" fmla="*/ 68 h 136"/>
                  <a:gd name="T32" fmla="*/ 47 w 127"/>
                  <a:gd name="T33" fmla="*/ 77 h 136"/>
                  <a:gd name="T34" fmla="*/ 48 w 127"/>
                  <a:gd name="T35" fmla="*/ 85 h 136"/>
                  <a:gd name="T36" fmla="*/ 55 w 127"/>
                  <a:gd name="T37" fmla="*/ 131 h 136"/>
                  <a:gd name="T38" fmla="*/ 51 w 127"/>
                  <a:gd name="T39" fmla="*/ 132 h 136"/>
                  <a:gd name="T40" fmla="*/ 44 w 127"/>
                  <a:gd name="T41" fmla="*/ 85 h 136"/>
                  <a:gd name="T42" fmla="*/ 43 w 127"/>
                  <a:gd name="T43" fmla="*/ 78 h 136"/>
                  <a:gd name="T44" fmla="*/ 40 w 127"/>
                  <a:gd name="T45" fmla="*/ 78 h 136"/>
                  <a:gd name="T46" fmla="*/ 27 w 127"/>
                  <a:gd name="T47" fmla="*/ 67 h 136"/>
                  <a:gd name="T48" fmla="*/ 31 w 127"/>
                  <a:gd name="T49" fmla="*/ 59 h 136"/>
                  <a:gd name="T50" fmla="*/ 38 w 127"/>
                  <a:gd name="T51" fmla="*/ 59 h 136"/>
                  <a:gd name="T52" fmla="*/ 46 w 127"/>
                  <a:gd name="T53" fmla="*/ 73 h 136"/>
                  <a:gd name="T54" fmla="*/ 60 w 127"/>
                  <a:gd name="T55" fmla="*/ 65 h 136"/>
                  <a:gd name="T56" fmla="*/ 53 w 127"/>
                  <a:gd name="T57" fmla="*/ 52 h 136"/>
                  <a:gd name="T58" fmla="*/ 64 w 127"/>
                  <a:gd name="T59" fmla="*/ 41 h 136"/>
                  <a:gd name="T60" fmla="*/ 75 w 127"/>
                  <a:gd name="T61" fmla="*/ 51 h 136"/>
                  <a:gd name="T62" fmla="*/ 67 w 127"/>
                  <a:gd name="T63" fmla="*/ 65 h 136"/>
                  <a:gd name="T64" fmla="*/ 82 w 127"/>
                  <a:gd name="T65" fmla="*/ 73 h 136"/>
                  <a:gd name="T66" fmla="*/ 90 w 127"/>
                  <a:gd name="T67" fmla="*/ 58 h 136"/>
                  <a:gd name="T68" fmla="*/ 96 w 127"/>
                  <a:gd name="T69" fmla="*/ 58 h 136"/>
                  <a:gd name="T70" fmla="*/ 101 w 127"/>
                  <a:gd name="T71" fmla="*/ 67 h 136"/>
                  <a:gd name="T72" fmla="*/ 88 w 127"/>
                  <a:gd name="T73" fmla="*/ 78 h 136"/>
                  <a:gd name="T74" fmla="*/ 85 w 127"/>
                  <a:gd name="T75" fmla="*/ 78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7" h="136">
                    <a:moveTo>
                      <a:pt x="115" y="37"/>
                    </a:moveTo>
                    <a:cubicBezTo>
                      <a:pt x="102" y="0"/>
                      <a:pt x="64" y="3"/>
                      <a:pt x="64" y="3"/>
                    </a:cubicBezTo>
                    <a:cubicBezTo>
                      <a:pt x="64" y="3"/>
                      <a:pt x="26" y="0"/>
                      <a:pt x="13" y="37"/>
                    </a:cubicBezTo>
                    <a:cubicBezTo>
                      <a:pt x="0" y="70"/>
                      <a:pt x="37" y="103"/>
                      <a:pt x="39" y="114"/>
                    </a:cubicBezTo>
                    <a:cubicBezTo>
                      <a:pt x="40" y="125"/>
                      <a:pt x="39" y="136"/>
                      <a:pt x="39" y="136"/>
                    </a:cubicBezTo>
                    <a:cubicBezTo>
                      <a:pt x="64" y="136"/>
                      <a:pt x="64" y="136"/>
                      <a:pt x="64" y="136"/>
                    </a:cubicBezTo>
                    <a:cubicBezTo>
                      <a:pt x="88" y="136"/>
                      <a:pt x="88" y="136"/>
                      <a:pt x="88" y="136"/>
                    </a:cubicBezTo>
                    <a:cubicBezTo>
                      <a:pt x="88" y="136"/>
                      <a:pt x="87" y="125"/>
                      <a:pt x="89" y="114"/>
                    </a:cubicBezTo>
                    <a:cubicBezTo>
                      <a:pt x="91" y="103"/>
                      <a:pt x="127" y="70"/>
                      <a:pt x="115" y="37"/>
                    </a:cubicBezTo>
                    <a:close/>
                    <a:moveTo>
                      <a:pt x="85" y="78"/>
                    </a:moveTo>
                    <a:cubicBezTo>
                      <a:pt x="85" y="80"/>
                      <a:pt x="85" y="82"/>
                      <a:pt x="84" y="85"/>
                    </a:cubicBezTo>
                    <a:cubicBezTo>
                      <a:pt x="82" y="102"/>
                      <a:pt x="76" y="131"/>
                      <a:pt x="76" y="132"/>
                    </a:cubicBezTo>
                    <a:cubicBezTo>
                      <a:pt x="72" y="131"/>
                      <a:pt x="72" y="131"/>
                      <a:pt x="72" y="131"/>
                    </a:cubicBezTo>
                    <a:cubicBezTo>
                      <a:pt x="72" y="131"/>
                      <a:pt x="78" y="101"/>
                      <a:pt x="80" y="84"/>
                    </a:cubicBezTo>
                    <a:cubicBezTo>
                      <a:pt x="80" y="82"/>
                      <a:pt x="80" y="80"/>
                      <a:pt x="81" y="77"/>
                    </a:cubicBezTo>
                    <a:cubicBezTo>
                      <a:pt x="74" y="75"/>
                      <a:pt x="67" y="70"/>
                      <a:pt x="64" y="68"/>
                    </a:cubicBezTo>
                    <a:cubicBezTo>
                      <a:pt x="61" y="70"/>
                      <a:pt x="54" y="75"/>
                      <a:pt x="47" y="77"/>
                    </a:cubicBezTo>
                    <a:cubicBezTo>
                      <a:pt x="48" y="80"/>
                      <a:pt x="48" y="82"/>
                      <a:pt x="48" y="85"/>
                    </a:cubicBezTo>
                    <a:cubicBezTo>
                      <a:pt x="51" y="102"/>
                      <a:pt x="55" y="131"/>
                      <a:pt x="55" y="131"/>
                    </a:cubicBezTo>
                    <a:cubicBezTo>
                      <a:pt x="51" y="132"/>
                      <a:pt x="51" y="132"/>
                      <a:pt x="51" y="132"/>
                    </a:cubicBezTo>
                    <a:cubicBezTo>
                      <a:pt x="51" y="131"/>
                      <a:pt x="46" y="102"/>
                      <a:pt x="44" y="85"/>
                    </a:cubicBezTo>
                    <a:cubicBezTo>
                      <a:pt x="43" y="83"/>
                      <a:pt x="43" y="80"/>
                      <a:pt x="43" y="78"/>
                    </a:cubicBezTo>
                    <a:cubicBezTo>
                      <a:pt x="42" y="78"/>
                      <a:pt x="41" y="78"/>
                      <a:pt x="40" y="78"/>
                    </a:cubicBezTo>
                    <a:cubicBezTo>
                      <a:pt x="32" y="77"/>
                      <a:pt x="27" y="72"/>
                      <a:pt x="27" y="67"/>
                    </a:cubicBezTo>
                    <a:cubicBezTo>
                      <a:pt x="26" y="64"/>
                      <a:pt x="28" y="60"/>
                      <a:pt x="31" y="59"/>
                    </a:cubicBezTo>
                    <a:cubicBezTo>
                      <a:pt x="33" y="58"/>
                      <a:pt x="36" y="58"/>
                      <a:pt x="38" y="59"/>
                    </a:cubicBezTo>
                    <a:cubicBezTo>
                      <a:pt x="42" y="61"/>
                      <a:pt x="44" y="67"/>
                      <a:pt x="46" y="73"/>
                    </a:cubicBezTo>
                    <a:cubicBezTo>
                      <a:pt x="52" y="71"/>
                      <a:pt x="57" y="67"/>
                      <a:pt x="60" y="65"/>
                    </a:cubicBezTo>
                    <a:cubicBezTo>
                      <a:pt x="57" y="62"/>
                      <a:pt x="52" y="57"/>
                      <a:pt x="53" y="52"/>
                    </a:cubicBezTo>
                    <a:cubicBezTo>
                      <a:pt x="53" y="43"/>
                      <a:pt x="60" y="41"/>
                      <a:pt x="64" y="41"/>
                    </a:cubicBezTo>
                    <a:cubicBezTo>
                      <a:pt x="67" y="41"/>
                      <a:pt x="74" y="43"/>
                      <a:pt x="75" y="51"/>
                    </a:cubicBezTo>
                    <a:cubicBezTo>
                      <a:pt x="75" y="57"/>
                      <a:pt x="71" y="62"/>
                      <a:pt x="67" y="65"/>
                    </a:cubicBezTo>
                    <a:cubicBezTo>
                      <a:pt x="70" y="67"/>
                      <a:pt x="76" y="71"/>
                      <a:pt x="82" y="73"/>
                    </a:cubicBezTo>
                    <a:cubicBezTo>
                      <a:pt x="83" y="66"/>
                      <a:pt x="86" y="60"/>
                      <a:pt x="90" y="58"/>
                    </a:cubicBezTo>
                    <a:cubicBezTo>
                      <a:pt x="92" y="57"/>
                      <a:pt x="94" y="57"/>
                      <a:pt x="96" y="58"/>
                    </a:cubicBezTo>
                    <a:cubicBezTo>
                      <a:pt x="100" y="59"/>
                      <a:pt x="101" y="63"/>
                      <a:pt x="101" y="67"/>
                    </a:cubicBezTo>
                    <a:cubicBezTo>
                      <a:pt x="100" y="71"/>
                      <a:pt x="96" y="76"/>
                      <a:pt x="88" y="78"/>
                    </a:cubicBezTo>
                    <a:cubicBezTo>
                      <a:pt x="87" y="78"/>
                      <a:pt x="86" y="78"/>
                      <a:pt x="85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Rectangle 57"/>
              <p:cNvSpPr>
                <a:spLocks noChangeArrowheads="1"/>
              </p:cNvSpPr>
              <p:nvPr/>
            </p:nvSpPr>
            <p:spPr bwMode="auto">
              <a:xfrm>
                <a:off x="7237579" y="3071813"/>
                <a:ext cx="93663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58"/>
              <p:cNvSpPr>
                <a:spLocks/>
              </p:cNvSpPr>
              <p:nvPr/>
            </p:nvSpPr>
            <p:spPr bwMode="auto">
              <a:xfrm>
                <a:off x="7277267" y="2701926"/>
                <a:ext cx="15875" cy="71437"/>
              </a:xfrm>
              <a:custGeom>
                <a:avLst/>
                <a:gdLst>
                  <a:gd name="T0" fmla="*/ 4 w 8"/>
                  <a:gd name="T1" fmla="*/ 37 h 37"/>
                  <a:gd name="T2" fmla="*/ 0 w 8"/>
                  <a:gd name="T3" fmla="*/ 33 h 37"/>
                  <a:gd name="T4" fmla="*/ 0 w 8"/>
                  <a:gd name="T5" fmla="*/ 4 h 37"/>
                  <a:gd name="T6" fmla="*/ 4 w 8"/>
                  <a:gd name="T7" fmla="*/ 0 h 37"/>
                  <a:gd name="T8" fmla="*/ 8 w 8"/>
                  <a:gd name="T9" fmla="*/ 4 h 37"/>
                  <a:gd name="T10" fmla="*/ 8 w 8"/>
                  <a:gd name="T11" fmla="*/ 33 h 37"/>
                  <a:gd name="T12" fmla="*/ 4 w 8"/>
                  <a:gd name="T13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37">
                    <a:moveTo>
                      <a:pt x="4" y="37"/>
                    </a:moveTo>
                    <a:cubicBezTo>
                      <a:pt x="1" y="37"/>
                      <a:pt x="0" y="35"/>
                      <a:pt x="0" y="3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8" y="35"/>
                      <a:pt x="6" y="37"/>
                      <a:pt x="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59"/>
              <p:cNvSpPr>
                <a:spLocks/>
              </p:cNvSpPr>
              <p:nvPr/>
            </p:nvSpPr>
            <p:spPr bwMode="auto">
              <a:xfrm>
                <a:off x="7194717" y="2736851"/>
                <a:ext cx="44450" cy="52387"/>
              </a:xfrm>
              <a:custGeom>
                <a:avLst/>
                <a:gdLst>
                  <a:gd name="T0" fmla="*/ 19 w 23"/>
                  <a:gd name="T1" fmla="*/ 27 h 27"/>
                  <a:gd name="T2" fmla="*/ 15 w 23"/>
                  <a:gd name="T3" fmla="*/ 26 h 27"/>
                  <a:gd name="T4" fmla="*/ 1 w 23"/>
                  <a:gd name="T5" fmla="*/ 7 h 27"/>
                  <a:gd name="T6" fmla="*/ 2 w 23"/>
                  <a:gd name="T7" fmla="*/ 1 h 27"/>
                  <a:gd name="T8" fmla="*/ 8 w 23"/>
                  <a:gd name="T9" fmla="*/ 2 h 27"/>
                  <a:gd name="T10" fmla="*/ 22 w 23"/>
                  <a:gd name="T11" fmla="*/ 21 h 27"/>
                  <a:gd name="T12" fmla="*/ 21 w 23"/>
                  <a:gd name="T13" fmla="*/ 27 h 27"/>
                  <a:gd name="T14" fmla="*/ 19 w 23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27">
                    <a:moveTo>
                      <a:pt x="19" y="27"/>
                    </a:moveTo>
                    <a:cubicBezTo>
                      <a:pt x="17" y="27"/>
                      <a:pt x="16" y="27"/>
                      <a:pt x="15" y="2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0" y="2"/>
                      <a:pt x="2" y="1"/>
                    </a:cubicBezTo>
                    <a:cubicBezTo>
                      <a:pt x="4" y="0"/>
                      <a:pt x="6" y="0"/>
                      <a:pt x="8" y="2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3" y="22"/>
                      <a:pt x="23" y="25"/>
                      <a:pt x="21" y="27"/>
                    </a:cubicBezTo>
                    <a:cubicBezTo>
                      <a:pt x="20" y="27"/>
                      <a:pt x="19" y="27"/>
                      <a:pt x="19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60"/>
              <p:cNvSpPr>
                <a:spLocks/>
              </p:cNvSpPr>
              <p:nvPr/>
            </p:nvSpPr>
            <p:spPr bwMode="auto">
              <a:xfrm>
                <a:off x="7336004" y="2735263"/>
                <a:ext cx="39688" cy="53975"/>
              </a:xfrm>
              <a:custGeom>
                <a:avLst/>
                <a:gdLst>
                  <a:gd name="T0" fmla="*/ 5 w 21"/>
                  <a:gd name="T1" fmla="*/ 28 h 28"/>
                  <a:gd name="T2" fmla="*/ 3 w 21"/>
                  <a:gd name="T3" fmla="*/ 28 h 28"/>
                  <a:gd name="T4" fmla="*/ 1 w 21"/>
                  <a:gd name="T5" fmla="*/ 22 h 28"/>
                  <a:gd name="T6" fmla="*/ 13 w 21"/>
                  <a:gd name="T7" fmla="*/ 3 h 28"/>
                  <a:gd name="T8" fmla="*/ 18 w 21"/>
                  <a:gd name="T9" fmla="*/ 2 h 28"/>
                  <a:gd name="T10" fmla="*/ 20 w 21"/>
                  <a:gd name="T11" fmla="*/ 7 h 28"/>
                  <a:gd name="T12" fmla="*/ 8 w 21"/>
                  <a:gd name="T13" fmla="*/ 26 h 28"/>
                  <a:gd name="T14" fmla="*/ 5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5" y="28"/>
                    </a:moveTo>
                    <a:cubicBezTo>
                      <a:pt x="4" y="28"/>
                      <a:pt x="3" y="28"/>
                      <a:pt x="3" y="28"/>
                    </a:cubicBezTo>
                    <a:cubicBezTo>
                      <a:pt x="1" y="27"/>
                      <a:pt x="0" y="24"/>
                      <a:pt x="1" y="22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1"/>
                      <a:pt x="16" y="0"/>
                      <a:pt x="18" y="2"/>
                    </a:cubicBezTo>
                    <a:cubicBezTo>
                      <a:pt x="20" y="3"/>
                      <a:pt x="21" y="5"/>
                      <a:pt x="20" y="7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8"/>
                      <a:pt x="6" y="28"/>
                      <a:pt x="5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61"/>
              <p:cNvSpPr>
                <a:spLocks/>
              </p:cNvSpPr>
              <p:nvPr/>
            </p:nvSpPr>
            <p:spPr bwMode="auto">
              <a:xfrm>
                <a:off x="7388392" y="2797176"/>
                <a:ext cx="55563" cy="36512"/>
              </a:xfrm>
              <a:custGeom>
                <a:avLst/>
                <a:gdLst>
                  <a:gd name="T0" fmla="*/ 5 w 29"/>
                  <a:gd name="T1" fmla="*/ 19 h 19"/>
                  <a:gd name="T2" fmla="*/ 1 w 29"/>
                  <a:gd name="T3" fmla="*/ 17 h 19"/>
                  <a:gd name="T4" fmla="*/ 3 w 29"/>
                  <a:gd name="T5" fmla="*/ 12 h 19"/>
                  <a:gd name="T6" fmla="*/ 22 w 29"/>
                  <a:gd name="T7" fmla="*/ 1 h 19"/>
                  <a:gd name="T8" fmla="*/ 28 w 29"/>
                  <a:gd name="T9" fmla="*/ 3 h 19"/>
                  <a:gd name="T10" fmla="*/ 26 w 29"/>
                  <a:gd name="T11" fmla="*/ 8 h 19"/>
                  <a:gd name="T12" fmla="*/ 7 w 29"/>
                  <a:gd name="T13" fmla="*/ 19 h 19"/>
                  <a:gd name="T14" fmla="*/ 5 w 29"/>
                  <a:gd name="T1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19">
                    <a:moveTo>
                      <a:pt x="5" y="19"/>
                    </a:moveTo>
                    <a:cubicBezTo>
                      <a:pt x="3" y="19"/>
                      <a:pt x="2" y="19"/>
                      <a:pt x="1" y="17"/>
                    </a:cubicBezTo>
                    <a:cubicBezTo>
                      <a:pt x="0" y="15"/>
                      <a:pt x="1" y="13"/>
                      <a:pt x="3" y="12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4" y="0"/>
                      <a:pt x="27" y="0"/>
                      <a:pt x="28" y="3"/>
                    </a:cubicBezTo>
                    <a:cubicBezTo>
                      <a:pt x="29" y="5"/>
                      <a:pt x="28" y="7"/>
                      <a:pt x="26" y="8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6" y="19"/>
                      <a:pt x="6" y="19"/>
                      <a:pt x="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62"/>
              <p:cNvSpPr>
                <a:spLocks/>
              </p:cNvSpPr>
              <p:nvPr/>
            </p:nvSpPr>
            <p:spPr bwMode="auto">
              <a:xfrm>
                <a:off x="7126454" y="2797176"/>
                <a:ext cx="53975" cy="36512"/>
              </a:xfrm>
              <a:custGeom>
                <a:avLst/>
                <a:gdLst>
                  <a:gd name="T0" fmla="*/ 24 w 28"/>
                  <a:gd name="T1" fmla="*/ 19 h 19"/>
                  <a:gd name="T2" fmla="*/ 22 w 28"/>
                  <a:gd name="T3" fmla="*/ 19 h 19"/>
                  <a:gd name="T4" fmla="*/ 2 w 28"/>
                  <a:gd name="T5" fmla="*/ 8 h 19"/>
                  <a:gd name="T6" fmla="*/ 1 w 28"/>
                  <a:gd name="T7" fmla="*/ 3 h 19"/>
                  <a:gd name="T8" fmla="*/ 6 w 28"/>
                  <a:gd name="T9" fmla="*/ 1 h 19"/>
                  <a:gd name="T10" fmla="*/ 26 w 28"/>
                  <a:gd name="T11" fmla="*/ 12 h 19"/>
                  <a:gd name="T12" fmla="*/ 27 w 28"/>
                  <a:gd name="T13" fmla="*/ 17 h 19"/>
                  <a:gd name="T14" fmla="*/ 24 w 28"/>
                  <a:gd name="T1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19">
                    <a:moveTo>
                      <a:pt x="24" y="19"/>
                    </a:moveTo>
                    <a:cubicBezTo>
                      <a:pt x="23" y="19"/>
                      <a:pt x="22" y="19"/>
                      <a:pt x="22" y="19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5"/>
                      <a:pt x="1" y="3"/>
                    </a:cubicBezTo>
                    <a:cubicBezTo>
                      <a:pt x="2" y="1"/>
                      <a:pt x="4" y="0"/>
                      <a:pt x="6" y="1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8" y="13"/>
                      <a:pt x="28" y="15"/>
                      <a:pt x="27" y="17"/>
                    </a:cubicBezTo>
                    <a:cubicBezTo>
                      <a:pt x="27" y="19"/>
                      <a:pt x="25" y="19"/>
                      <a:pt x="24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7854864" y="1815706"/>
            <a:ext cx="3067135" cy="769442"/>
            <a:chOff x="8548025" y="1459078"/>
            <a:chExt cx="2486420" cy="769442"/>
          </a:xfrm>
        </p:grpSpPr>
        <p:sp>
          <p:nvSpPr>
            <p:cNvPr id="108" name="矩形 107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点击输入简要文字内容，文字内容任意编辑，图片可替换，我图</a:t>
              </a:r>
              <a:r>
                <a:rPr lang="zh-CN" altLang="en-US" sz="12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网</a:t>
              </a:r>
              <a:endParaRPr lang="en-US" altLang="zh-CN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109" name="矩形 108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良好的客户关系</a:t>
              </a:r>
              <a:endParaRPr lang="zh-CN" altLang="en-US" sz="1050" dirty="0">
                <a:solidFill>
                  <a:schemeClr val="tx1">
                    <a:lumMod val="60000"/>
                    <a:lumOff val="4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1576988" y="1726987"/>
            <a:ext cx="2615008" cy="769442"/>
            <a:chOff x="8548025" y="1459078"/>
            <a:chExt cx="2615008" cy="769442"/>
          </a:xfrm>
        </p:grpSpPr>
        <p:sp>
          <p:nvSpPr>
            <p:cNvPr id="111" name="矩形 110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点击输入简要文字内容，文字内容任意编辑，图片可替换，我图</a:t>
              </a:r>
              <a:r>
                <a:rPr lang="zh-CN" altLang="en-US" sz="12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网</a:t>
              </a:r>
              <a:endParaRPr lang="en-US" altLang="zh-CN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112" name="矩形 111"/>
            <p:cNvSpPr/>
            <p:nvPr/>
          </p:nvSpPr>
          <p:spPr>
            <a:xfrm>
              <a:off x="9678237" y="1459078"/>
              <a:ext cx="148479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持之以恒的毅力</a:t>
              </a:r>
              <a:endParaRPr lang="zh-CN" altLang="en-US" sz="1050" dirty="0">
                <a:solidFill>
                  <a:schemeClr val="tx1">
                    <a:lumMod val="60000"/>
                    <a:lumOff val="4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8638583" y="3320145"/>
            <a:ext cx="2486420" cy="769442"/>
            <a:chOff x="8548025" y="1459078"/>
            <a:chExt cx="2486420" cy="769442"/>
          </a:xfrm>
        </p:grpSpPr>
        <p:sp>
          <p:nvSpPr>
            <p:cNvPr id="114" name="矩形 113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点击输入简要文字内容，文字内容任意编辑，图片可替换，我图</a:t>
              </a:r>
              <a:r>
                <a:rPr lang="zh-CN" altLang="en-US" sz="12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网</a:t>
              </a:r>
              <a:endParaRPr lang="en-US" altLang="zh-CN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115" name="矩形 114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消费心理学</a:t>
              </a:r>
              <a:endParaRPr lang="zh-CN" altLang="en-US" sz="1050" dirty="0">
                <a:solidFill>
                  <a:schemeClr val="tx1">
                    <a:lumMod val="60000"/>
                    <a:lumOff val="4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889114" y="3040053"/>
            <a:ext cx="2572145" cy="769442"/>
            <a:chOff x="8548025" y="1459078"/>
            <a:chExt cx="2572145" cy="769442"/>
          </a:xfrm>
        </p:grpSpPr>
        <p:sp>
          <p:nvSpPr>
            <p:cNvPr id="117" name="矩形 116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点击输入简要文字内容，文字内容任意编辑，图片可替换，我图</a:t>
              </a:r>
              <a:r>
                <a:rPr lang="zh-CN" altLang="en-US" sz="12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网</a:t>
              </a:r>
              <a:endParaRPr lang="en-US" altLang="zh-CN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118" name="矩形 117"/>
            <p:cNvSpPr/>
            <p:nvPr/>
          </p:nvSpPr>
          <p:spPr>
            <a:xfrm>
              <a:off x="9763962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思维灵活</a:t>
              </a:r>
              <a:r>
                <a:rPr lang="zh-CN" altLang="en-US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敏捷</a:t>
              </a:r>
              <a:endParaRPr lang="zh-CN" altLang="en-US" sz="1050" dirty="0">
                <a:solidFill>
                  <a:schemeClr val="tx1">
                    <a:lumMod val="60000"/>
                    <a:lumOff val="4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1565127" y="4802971"/>
            <a:ext cx="2572145" cy="769442"/>
            <a:chOff x="8548025" y="1459078"/>
            <a:chExt cx="2572145" cy="769442"/>
          </a:xfrm>
        </p:grpSpPr>
        <p:sp>
          <p:nvSpPr>
            <p:cNvPr id="120" name="矩形 119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点击输入简要文字内容，文字内容任意编辑，图片可替换，我图</a:t>
              </a:r>
              <a:r>
                <a:rPr lang="zh-CN" altLang="en-US" sz="12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网</a:t>
              </a:r>
              <a:endParaRPr lang="en-US" altLang="zh-CN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121" name="矩形 120"/>
            <p:cNvSpPr/>
            <p:nvPr/>
          </p:nvSpPr>
          <p:spPr>
            <a:xfrm>
              <a:off x="9763962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专业知识</a:t>
              </a:r>
              <a:r>
                <a:rPr lang="zh-CN" altLang="en-US" sz="1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扎实</a:t>
              </a:r>
              <a:endParaRPr lang="zh-CN" altLang="en-US" sz="1050" dirty="0">
                <a:solidFill>
                  <a:schemeClr val="tx1">
                    <a:lumMod val="60000"/>
                    <a:lumOff val="4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7951954" y="4562455"/>
            <a:ext cx="2486420" cy="769442"/>
            <a:chOff x="8548025" y="1459078"/>
            <a:chExt cx="2486420" cy="769442"/>
          </a:xfrm>
        </p:grpSpPr>
        <p:sp>
          <p:nvSpPr>
            <p:cNvPr id="123" name="矩形 122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点击输入简要文字内容，文字内容任意编辑，图片可替换，我图</a:t>
              </a:r>
              <a:r>
                <a:rPr lang="zh-CN" altLang="en-US" sz="12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网</a:t>
              </a:r>
              <a:endParaRPr lang="en-US" altLang="zh-CN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124" name="矩形 123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人力资源管理</a:t>
              </a:r>
              <a:endParaRPr lang="zh-CN" altLang="en-US" sz="1050" dirty="0">
                <a:solidFill>
                  <a:schemeClr val="tx1">
                    <a:lumMod val="60000"/>
                    <a:lumOff val="4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</p:grpSp>
      <p:sp>
        <p:nvSpPr>
          <p:cNvPr id="125" name="Oval 23"/>
          <p:cNvSpPr>
            <a:spLocks noChangeArrowheads="1"/>
          </p:cNvSpPr>
          <p:nvPr/>
        </p:nvSpPr>
        <p:spPr bwMode="auto">
          <a:xfrm>
            <a:off x="5770729" y="1403351"/>
            <a:ext cx="619125" cy="620712"/>
          </a:xfrm>
          <a:prstGeom prst="ellipse">
            <a:avLst/>
          </a:prstGeom>
          <a:gradFill>
            <a:gsLst>
              <a:gs pos="0">
                <a:srgbClr val="F54337"/>
              </a:gs>
              <a:gs pos="100000">
                <a:srgbClr val="D4180A"/>
              </a:gs>
            </a:gsLst>
            <a:lin ang="5400000" scaled="1"/>
          </a:gradFill>
          <a:ln>
            <a:noFill/>
          </a:ln>
          <a:effectLst>
            <a:outerShdw blurRad="241300" dist="63500" dir="5400000" algn="t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6" name="Oval 19"/>
          <p:cNvSpPr>
            <a:spLocks noChangeArrowheads="1"/>
          </p:cNvSpPr>
          <p:nvPr/>
        </p:nvSpPr>
        <p:spPr bwMode="auto">
          <a:xfrm>
            <a:off x="5359567" y="4972051"/>
            <a:ext cx="1428750" cy="1430337"/>
          </a:xfrm>
          <a:prstGeom prst="ellipse">
            <a:avLst/>
          </a:prstGeom>
          <a:gradFill>
            <a:gsLst>
              <a:gs pos="0">
                <a:srgbClr val="F54337"/>
              </a:gs>
              <a:gs pos="100000">
                <a:srgbClr val="D4180A"/>
              </a:gs>
            </a:gsLst>
            <a:lin ang="5400000" scaled="1"/>
          </a:gradFill>
          <a:ln>
            <a:noFill/>
          </a:ln>
          <a:effectLst>
            <a:outerShdw blurRad="241300" dist="63500" dir="5400000" algn="t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27" name="组合 126"/>
          <p:cNvGrpSpPr/>
          <p:nvPr/>
        </p:nvGrpSpPr>
        <p:grpSpPr>
          <a:xfrm>
            <a:off x="5946942" y="5126038"/>
            <a:ext cx="220663" cy="254000"/>
            <a:chOff x="5997742" y="5126038"/>
            <a:chExt cx="220663" cy="254000"/>
          </a:xfrm>
        </p:grpSpPr>
        <p:sp>
          <p:nvSpPr>
            <p:cNvPr id="128" name="Freeform 51"/>
            <p:cNvSpPr>
              <a:spLocks/>
            </p:cNvSpPr>
            <p:nvPr/>
          </p:nvSpPr>
          <p:spPr bwMode="auto">
            <a:xfrm>
              <a:off x="5997742" y="5160963"/>
              <a:ext cx="220663" cy="219075"/>
            </a:xfrm>
            <a:custGeom>
              <a:avLst/>
              <a:gdLst>
                <a:gd name="T0" fmla="*/ 72 w 114"/>
                <a:gd name="T1" fmla="*/ 0 h 113"/>
                <a:gd name="T2" fmla="*/ 72 w 114"/>
                <a:gd name="T3" fmla="*/ 9 h 113"/>
                <a:gd name="T4" fmla="*/ 106 w 114"/>
                <a:gd name="T5" fmla="*/ 56 h 113"/>
                <a:gd name="T6" fmla="*/ 57 w 114"/>
                <a:gd name="T7" fmla="*/ 104 h 113"/>
                <a:gd name="T8" fmla="*/ 8 w 114"/>
                <a:gd name="T9" fmla="*/ 56 h 113"/>
                <a:gd name="T10" fmla="*/ 42 w 114"/>
                <a:gd name="T11" fmla="*/ 9 h 113"/>
                <a:gd name="T12" fmla="*/ 42 w 114"/>
                <a:gd name="T13" fmla="*/ 0 h 113"/>
                <a:gd name="T14" fmla="*/ 0 w 114"/>
                <a:gd name="T15" fmla="*/ 56 h 113"/>
                <a:gd name="T16" fmla="*/ 57 w 114"/>
                <a:gd name="T17" fmla="*/ 113 h 113"/>
                <a:gd name="T18" fmla="*/ 114 w 114"/>
                <a:gd name="T19" fmla="*/ 56 h 113"/>
                <a:gd name="T20" fmla="*/ 72 w 114"/>
                <a:gd name="T2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113">
                  <a:moveTo>
                    <a:pt x="72" y="0"/>
                  </a:moveTo>
                  <a:cubicBezTo>
                    <a:pt x="72" y="9"/>
                    <a:pt x="72" y="9"/>
                    <a:pt x="72" y="9"/>
                  </a:cubicBezTo>
                  <a:cubicBezTo>
                    <a:pt x="91" y="15"/>
                    <a:pt x="106" y="34"/>
                    <a:pt x="106" y="56"/>
                  </a:cubicBezTo>
                  <a:cubicBezTo>
                    <a:pt x="106" y="83"/>
                    <a:pt x="84" y="104"/>
                    <a:pt x="57" y="104"/>
                  </a:cubicBezTo>
                  <a:cubicBezTo>
                    <a:pt x="30" y="104"/>
                    <a:pt x="8" y="83"/>
                    <a:pt x="8" y="56"/>
                  </a:cubicBezTo>
                  <a:cubicBezTo>
                    <a:pt x="8" y="34"/>
                    <a:pt x="23" y="15"/>
                    <a:pt x="42" y="9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8" y="7"/>
                    <a:pt x="0" y="29"/>
                    <a:pt x="0" y="56"/>
                  </a:cubicBezTo>
                  <a:cubicBezTo>
                    <a:pt x="0" y="87"/>
                    <a:pt x="25" y="113"/>
                    <a:pt x="57" y="113"/>
                  </a:cubicBezTo>
                  <a:cubicBezTo>
                    <a:pt x="89" y="113"/>
                    <a:pt x="114" y="87"/>
                    <a:pt x="114" y="56"/>
                  </a:cubicBezTo>
                  <a:cubicBezTo>
                    <a:pt x="114" y="29"/>
                    <a:pt x="96" y="7"/>
                    <a:pt x="7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Rectangle 52"/>
            <p:cNvSpPr>
              <a:spLocks noChangeArrowheads="1"/>
            </p:cNvSpPr>
            <p:nvPr/>
          </p:nvSpPr>
          <p:spPr bwMode="auto">
            <a:xfrm>
              <a:off x="6096167" y="5126038"/>
              <a:ext cx="23813" cy="936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0" name="矩形 129"/>
          <p:cNvSpPr/>
          <p:nvPr/>
        </p:nvSpPr>
        <p:spPr>
          <a:xfrm>
            <a:off x="5343467" y="5457826"/>
            <a:ext cx="14811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  <a:cs typeface="Segoe UI Semilight" panose="020B0402040204020203" pitchFamily="34" charset="0"/>
              </a:rPr>
              <a:t>知识技能</a:t>
            </a:r>
            <a:endParaRPr lang="zh-CN" altLang="en-US" sz="2000" b="1" dirty="0">
              <a:solidFill>
                <a:schemeClr val="bg1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477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8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8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8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8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3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3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3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3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3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3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3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3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3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3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3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30"/>
                            </p:stCondLst>
                            <p:childTnLst>
                              <p:par>
                                <p:cTn id="8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30"/>
                            </p:stCondLst>
                            <p:childTnLst>
                              <p:par>
                                <p:cTn id="9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30"/>
                            </p:stCondLst>
                            <p:childTnLst>
                              <p:par>
                                <p:cTn id="9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30"/>
                            </p:stCondLst>
                            <p:childTnLst>
                              <p:par>
                                <p:cTn id="10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3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153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2030"/>
                            </p:stCondLst>
                            <p:childTnLst>
                              <p:par>
                                <p:cTn id="1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530"/>
                            </p:stCondLst>
                            <p:childTnLst>
                              <p:par>
                                <p:cTn id="1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3030"/>
                            </p:stCondLst>
                            <p:childTnLst>
                              <p:par>
                                <p:cTn id="1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25" grpId="0" animBg="1"/>
      <p:bldP spid="126" grpId="0" animBg="1"/>
      <p:bldP spid="1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3893252" y="490835"/>
            <a:ext cx="44181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FFAB3F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岗位职责 </a:t>
            </a:r>
            <a:r>
              <a:rPr lang="en-US" altLang="zh-CN" sz="2400" dirty="0" err="1">
                <a:solidFill>
                  <a:srgbClr val="FFAB3F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Responsibilites</a:t>
            </a:r>
            <a:endParaRPr lang="zh-CN" altLang="en-US" sz="2400" dirty="0">
              <a:solidFill>
                <a:srgbClr val="FFAB3F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179340" y="1171575"/>
            <a:ext cx="584602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7"/>
          <p:cNvSpPr txBox="1"/>
          <p:nvPr/>
        </p:nvSpPr>
        <p:spPr>
          <a:xfrm>
            <a:off x="1458328" y="1679713"/>
            <a:ext cx="9313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       点击输入简要文字内容，文字内容任意编辑，图片可替换，我图网点击输入简要文字内容，文字内容任意编辑，图片可替换，我图网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……</a:t>
            </a: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点击输入简要文字内容，文字内容任意编辑，图片可替换，我图网</a:t>
            </a:r>
            <a:endParaRPr lang="en-US" altLang="zh-CN" sz="1400" dirty="0" smtClean="0">
              <a:solidFill>
                <a:prstClr val="black">
                  <a:lumMod val="50000"/>
                  <a:lumOff val="50000"/>
                </a:prstClr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500" y="2615183"/>
            <a:ext cx="2604021" cy="1734278"/>
          </a:xfrm>
          <a:prstGeom prst="roundRect">
            <a:avLst>
              <a:gd name="adj" fmla="val 9668"/>
            </a:avLst>
          </a:prstGeom>
          <a:ln w="28575">
            <a:solidFill>
              <a:srgbClr val="FFAB3F"/>
            </a:solidFill>
          </a:ln>
          <a:effectLst/>
          <a:scene3d>
            <a:camera prst="orthographicFront"/>
            <a:lightRig rig="threePt" dir="t"/>
          </a:scene3d>
          <a:sp3d prstMaterial="softEdge"/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990" y="2615182"/>
            <a:ext cx="2604021" cy="1734278"/>
          </a:xfrm>
          <a:prstGeom prst="roundRect">
            <a:avLst>
              <a:gd name="adj" fmla="val 9668"/>
            </a:avLst>
          </a:prstGeom>
          <a:ln w="28575">
            <a:solidFill>
              <a:srgbClr val="FFAB3F"/>
            </a:solidFill>
          </a:ln>
          <a:effectLst/>
          <a:scene3d>
            <a:camera prst="orthographicFront"/>
            <a:lightRig rig="threePt" dir="t"/>
          </a:scene3d>
          <a:sp3d prstMaterial="softEdge"/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2194" y="2615183"/>
            <a:ext cx="2598592" cy="1734278"/>
          </a:xfrm>
          <a:prstGeom prst="roundRect">
            <a:avLst>
              <a:gd name="adj" fmla="val 7514"/>
            </a:avLst>
          </a:prstGeom>
          <a:ln w="28575">
            <a:solidFill>
              <a:srgbClr val="FFAB3F"/>
            </a:solidFill>
          </a:ln>
          <a:effectLst/>
          <a:scene3d>
            <a:camera prst="orthographicFront"/>
            <a:lightRig rig="threePt" dir="t"/>
          </a:scene3d>
          <a:sp3d prstMaterial="softEdge"/>
        </p:spPr>
      </p:pic>
      <p:grpSp>
        <p:nvGrpSpPr>
          <p:cNvPr id="35" name="组合 34"/>
          <p:cNvGrpSpPr/>
          <p:nvPr/>
        </p:nvGrpSpPr>
        <p:grpSpPr>
          <a:xfrm>
            <a:off x="2462760" y="4555291"/>
            <a:ext cx="604724" cy="619860"/>
            <a:chOff x="2462760" y="4047589"/>
            <a:chExt cx="604724" cy="619860"/>
          </a:xfrm>
        </p:grpSpPr>
        <p:grpSp>
          <p:nvGrpSpPr>
            <p:cNvPr id="36" name="Group 30"/>
            <p:cNvGrpSpPr/>
            <p:nvPr/>
          </p:nvGrpSpPr>
          <p:grpSpPr>
            <a:xfrm rot="18970732">
              <a:off x="2462760" y="4047589"/>
              <a:ext cx="604724" cy="619860"/>
              <a:chOff x="2230996" y="2123275"/>
              <a:chExt cx="1883855" cy="1931012"/>
            </a:xfrm>
          </p:grpSpPr>
          <p:sp>
            <p:nvSpPr>
              <p:cNvPr id="41" name="任意多边形 82"/>
              <p:cNvSpPr/>
              <p:nvPr/>
            </p:nvSpPr>
            <p:spPr bwMode="auto">
              <a:xfrm rot="5329268">
                <a:off x="2207418" y="2146853"/>
                <a:ext cx="1931012" cy="1883855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FFFFFF"/>
                  </a:gs>
                  <a:gs pos="0">
                    <a:srgbClr val="FFFFFF">
                      <a:lumMod val="72000"/>
                    </a:srgbClr>
                  </a:gs>
                </a:gsLst>
                <a:lin ang="0" scaled="0"/>
                <a:tileRect/>
              </a:gradFill>
              <a:ln w="9525" cap="flat" cmpd="sng" algn="ctr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0"/>
                  <a:tileRect/>
                </a:gradFill>
                <a:prstDash val="solid"/>
              </a:ln>
              <a:effectLst>
                <a:outerShdw blurRad="127000" dist="63500" dir="270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宋体"/>
                </a:endParaRPr>
              </a:p>
            </p:txBody>
          </p:sp>
          <p:sp>
            <p:nvSpPr>
              <p:cNvPr id="42" name="椭圆 80"/>
              <p:cNvSpPr/>
              <p:nvPr/>
            </p:nvSpPr>
            <p:spPr bwMode="auto">
              <a:xfrm rot="21529268">
                <a:off x="2454989" y="2391060"/>
                <a:ext cx="1392630" cy="1395452"/>
              </a:xfrm>
              <a:prstGeom prst="roundRect">
                <a:avLst/>
              </a:prstGeom>
              <a:solidFill>
                <a:srgbClr val="FFB850"/>
              </a:solidFill>
              <a:ln w="9525" cap="flat" cmpd="sng" algn="ctr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prstDash val="solid"/>
              </a:ln>
              <a:effectLst>
                <a:innerShdw blurRad="76200" dist="25400" dir="162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7" name="Group 20"/>
            <p:cNvGrpSpPr/>
            <p:nvPr/>
          </p:nvGrpSpPr>
          <p:grpSpPr>
            <a:xfrm>
              <a:off x="2619741" y="4207604"/>
              <a:ext cx="285018" cy="290643"/>
              <a:chOff x="7160655" y="2178006"/>
              <a:chExt cx="379359" cy="386846"/>
            </a:xfrm>
            <a:solidFill>
              <a:schemeClr val="bg1"/>
            </a:solidFill>
          </p:grpSpPr>
          <p:sp>
            <p:nvSpPr>
              <p:cNvPr id="38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5786351" y="4555291"/>
            <a:ext cx="604724" cy="619860"/>
            <a:chOff x="5786351" y="4047589"/>
            <a:chExt cx="604724" cy="619860"/>
          </a:xfrm>
        </p:grpSpPr>
        <p:grpSp>
          <p:nvGrpSpPr>
            <p:cNvPr id="44" name="Group 30"/>
            <p:cNvGrpSpPr/>
            <p:nvPr/>
          </p:nvGrpSpPr>
          <p:grpSpPr>
            <a:xfrm rot="18970732">
              <a:off x="5786351" y="4047589"/>
              <a:ext cx="604724" cy="619860"/>
              <a:chOff x="2230996" y="2123275"/>
              <a:chExt cx="1883855" cy="1931012"/>
            </a:xfrm>
          </p:grpSpPr>
          <p:sp>
            <p:nvSpPr>
              <p:cNvPr id="49" name="任意多边形 82"/>
              <p:cNvSpPr/>
              <p:nvPr/>
            </p:nvSpPr>
            <p:spPr bwMode="auto">
              <a:xfrm rot="5329268">
                <a:off x="2207418" y="2146853"/>
                <a:ext cx="1931012" cy="1883855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FFFFFF"/>
                  </a:gs>
                  <a:gs pos="0">
                    <a:srgbClr val="FFFFFF">
                      <a:lumMod val="72000"/>
                    </a:srgbClr>
                  </a:gs>
                </a:gsLst>
                <a:lin ang="0" scaled="0"/>
                <a:tileRect/>
              </a:gradFill>
              <a:ln w="9525" cap="flat" cmpd="sng" algn="ctr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0"/>
                  <a:tileRect/>
                </a:gradFill>
                <a:prstDash val="solid"/>
              </a:ln>
              <a:effectLst>
                <a:outerShdw blurRad="127000" dist="63500" dir="270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宋体"/>
                </a:endParaRPr>
              </a:p>
            </p:txBody>
          </p:sp>
          <p:sp>
            <p:nvSpPr>
              <p:cNvPr id="50" name="椭圆 80"/>
              <p:cNvSpPr/>
              <p:nvPr/>
            </p:nvSpPr>
            <p:spPr bwMode="auto">
              <a:xfrm rot="21529268">
                <a:off x="2454989" y="2391060"/>
                <a:ext cx="1392630" cy="1395452"/>
              </a:xfrm>
              <a:prstGeom prst="roundRect">
                <a:avLst/>
              </a:prstGeom>
              <a:solidFill>
                <a:srgbClr val="E87071"/>
              </a:solidFill>
              <a:ln w="9525" cap="flat" cmpd="sng" algn="ctr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prstDash val="solid"/>
              </a:ln>
              <a:effectLst>
                <a:innerShdw blurRad="76200" dist="25400" dir="162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45" name="Group 31"/>
            <p:cNvGrpSpPr/>
            <p:nvPr/>
          </p:nvGrpSpPr>
          <p:grpSpPr>
            <a:xfrm>
              <a:off x="5960012" y="4264283"/>
              <a:ext cx="284677" cy="177285"/>
              <a:chOff x="2942785" y="3296116"/>
              <a:chExt cx="416796" cy="259561"/>
            </a:xfrm>
            <a:solidFill>
              <a:schemeClr val="bg1"/>
            </a:solidFill>
          </p:grpSpPr>
          <p:sp>
            <p:nvSpPr>
              <p:cNvPr id="46" name="Freeform 95"/>
              <p:cNvSpPr>
                <a:spLocks noEditPoints="1"/>
              </p:cNvSpPr>
              <p:nvPr/>
            </p:nvSpPr>
            <p:spPr bwMode="auto">
              <a:xfrm>
                <a:off x="2942785" y="3296116"/>
                <a:ext cx="416796" cy="259561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5 h 78"/>
                  <a:gd name="T16" fmla="*/ 113 w 125"/>
                  <a:gd name="T17" fmla="*/ 18 h 78"/>
                  <a:gd name="T18" fmla="*/ 104 w 125"/>
                  <a:gd name="T19" fmla="*/ 68 h 78"/>
                  <a:gd name="T20" fmla="*/ 10 w 125"/>
                  <a:gd name="T21" fmla="*/ 68 h 78"/>
                  <a:gd name="T22" fmla="*/ 10 w 125"/>
                  <a:gd name="T23" fmla="*/ 9 h 78"/>
                  <a:gd name="T24" fmla="*/ 104 w 125"/>
                  <a:gd name="T25" fmla="*/ 9 h 78"/>
                  <a:gd name="T26" fmla="*/ 104 w 125"/>
                  <a:gd name="T27" fmla="*/ 6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5"/>
                      <a:pt x="125" y="25"/>
                      <a:pt x="125" y="25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8"/>
                    </a:moveTo>
                    <a:cubicBezTo>
                      <a:pt x="10" y="68"/>
                      <a:pt x="10" y="68"/>
                      <a:pt x="10" y="6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4" y="9"/>
                      <a:pt x="104" y="9"/>
                      <a:pt x="104" y="9"/>
                    </a:cubicBezTo>
                    <a:lnTo>
                      <a:pt x="104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Rectangle 96"/>
              <p:cNvSpPr>
                <a:spLocks noChangeArrowheads="1"/>
              </p:cNvSpPr>
              <p:nvPr/>
            </p:nvSpPr>
            <p:spPr bwMode="auto">
              <a:xfrm>
                <a:off x="3000187" y="3351023"/>
                <a:ext cx="79865" cy="14475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97"/>
              <p:cNvSpPr>
                <a:spLocks noChangeArrowheads="1"/>
              </p:cNvSpPr>
              <p:nvPr/>
            </p:nvSpPr>
            <p:spPr bwMode="auto">
              <a:xfrm>
                <a:off x="3092532" y="3351023"/>
                <a:ext cx="77370" cy="14475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9035666" y="4555291"/>
            <a:ext cx="604724" cy="619860"/>
            <a:chOff x="9035666" y="4047589"/>
            <a:chExt cx="604724" cy="619860"/>
          </a:xfrm>
        </p:grpSpPr>
        <p:grpSp>
          <p:nvGrpSpPr>
            <p:cNvPr id="52" name="Group 30"/>
            <p:cNvGrpSpPr/>
            <p:nvPr/>
          </p:nvGrpSpPr>
          <p:grpSpPr>
            <a:xfrm rot="18970732">
              <a:off x="9035666" y="4047589"/>
              <a:ext cx="604724" cy="619860"/>
              <a:chOff x="2230996" y="2123275"/>
              <a:chExt cx="1883855" cy="1931012"/>
            </a:xfrm>
          </p:grpSpPr>
          <p:sp>
            <p:nvSpPr>
              <p:cNvPr id="65" name="任意多边形 82"/>
              <p:cNvSpPr/>
              <p:nvPr/>
            </p:nvSpPr>
            <p:spPr bwMode="auto">
              <a:xfrm rot="5329268">
                <a:off x="2207418" y="2146853"/>
                <a:ext cx="1931012" cy="1883855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FFFFFF"/>
                  </a:gs>
                  <a:gs pos="0">
                    <a:srgbClr val="FFFFFF">
                      <a:lumMod val="72000"/>
                    </a:srgbClr>
                  </a:gs>
                </a:gsLst>
                <a:lin ang="0" scaled="0"/>
                <a:tileRect/>
              </a:gradFill>
              <a:ln w="9525" cap="flat" cmpd="sng" algn="ctr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0"/>
                  <a:tileRect/>
                </a:gradFill>
                <a:prstDash val="solid"/>
              </a:ln>
              <a:effectLst>
                <a:outerShdw blurRad="127000" dist="63500" dir="270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宋体"/>
                </a:endParaRPr>
              </a:p>
            </p:txBody>
          </p:sp>
          <p:sp>
            <p:nvSpPr>
              <p:cNvPr id="66" name="椭圆 80"/>
              <p:cNvSpPr/>
              <p:nvPr/>
            </p:nvSpPr>
            <p:spPr bwMode="auto">
              <a:xfrm rot="21529268">
                <a:off x="2454989" y="2391060"/>
                <a:ext cx="1392630" cy="1395452"/>
              </a:xfrm>
              <a:prstGeom prst="roundRect">
                <a:avLst/>
              </a:prstGeom>
              <a:solidFill>
                <a:srgbClr val="01ACBE"/>
              </a:solidFill>
              <a:ln w="9525" cap="flat" cmpd="sng" algn="ctr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prstDash val="solid"/>
              </a:ln>
              <a:effectLst>
                <a:innerShdw blurRad="76200" dist="25400" dir="162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53" name="Group 23"/>
            <p:cNvGrpSpPr/>
            <p:nvPr/>
          </p:nvGrpSpPr>
          <p:grpSpPr>
            <a:xfrm>
              <a:off x="9228931" y="4230883"/>
              <a:ext cx="265925" cy="231832"/>
              <a:chOff x="7540014" y="4306907"/>
              <a:chExt cx="389342" cy="339426"/>
            </a:xfrm>
            <a:solidFill>
              <a:schemeClr val="bg1"/>
            </a:solidFill>
          </p:grpSpPr>
          <p:sp>
            <p:nvSpPr>
              <p:cNvPr id="54" name="Freeform 110"/>
              <p:cNvSpPr>
                <a:spLocks/>
              </p:cNvSpPr>
              <p:nvPr/>
            </p:nvSpPr>
            <p:spPr bwMode="auto">
              <a:xfrm>
                <a:off x="7799575" y="4409234"/>
                <a:ext cx="102328" cy="102328"/>
              </a:xfrm>
              <a:custGeom>
                <a:avLst/>
                <a:gdLst>
                  <a:gd name="T0" fmla="*/ 0 w 41"/>
                  <a:gd name="T1" fmla="*/ 39 h 41"/>
                  <a:gd name="T2" fmla="*/ 3 w 41"/>
                  <a:gd name="T3" fmla="*/ 41 h 41"/>
                  <a:gd name="T4" fmla="*/ 41 w 41"/>
                  <a:gd name="T5" fmla="*/ 3 h 41"/>
                  <a:gd name="T6" fmla="*/ 39 w 41"/>
                  <a:gd name="T7" fmla="*/ 0 h 41"/>
                  <a:gd name="T8" fmla="*/ 0 w 41"/>
                  <a:gd name="T9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39"/>
                    </a:moveTo>
                    <a:lnTo>
                      <a:pt x="3" y="41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0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11"/>
              <p:cNvSpPr>
                <a:spLocks/>
              </p:cNvSpPr>
              <p:nvPr/>
            </p:nvSpPr>
            <p:spPr bwMode="auto">
              <a:xfrm>
                <a:off x="7777112" y="4381780"/>
                <a:ext cx="109814" cy="114806"/>
              </a:xfrm>
              <a:custGeom>
                <a:avLst/>
                <a:gdLst>
                  <a:gd name="T0" fmla="*/ 37 w 44"/>
                  <a:gd name="T1" fmla="*/ 0 h 46"/>
                  <a:gd name="T2" fmla="*/ 0 w 44"/>
                  <a:gd name="T3" fmla="*/ 39 h 46"/>
                  <a:gd name="T4" fmla="*/ 6 w 44"/>
                  <a:gd name="T5" fmla="*/ 46 h 46"/>
                  <a:gd name="T6" fmla="*/ 44 w 44"/>
                  <a:gd name="T7" fmla="*/ 8 h 46"/>
                  <a:gd name="T8" fmla="*/ 37 w 44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6">
                    <a:moveTo>
                      <a:pt x="37" y="0"/>
                    </a:moveTo>
                    <a:lnTo>
                      <a:pt x="0" y="39"/>
                    </a:lnTo>
                    <a:lnTo>
                      <a:pt x="6" y="46"/>
                    </a:lnTo>
                    <a:lnTo>
                      <a:pt x="44" y="8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12"/>
              <p:cNvSpPr>
                <a:spLocks/>
              </p:cNvSpPr>
              <p:nvPr/>
            </p:nvSpPr>
            <p:spPr bwMode="auto">
              <a:xfrm>
                <a:off x="7757146" y="4366805"/>
                <a:ext cx="104823" cy="104823"/>
              </a:xfrm>
              <a:custGeom>
                <a:avLst/>
                <a:gdLst>
                  <a:gd name="T0" fmla="*/ 0 w 42"/>
                  <a:gd name="T1" fmla="*/ 38 h 42"/>
                  <a:gd name="T2" fmla="*/ 4 w 42"/>
                  <a:gd name="T3" fmla="*/ 42 h 42"/>
                  <a:gd name="T4" fmla="*/ 42 w 42"/>
                  <a:gd name="T5" fmla="*/ 4 h 42"/>
                  <a:gd name="T6" fmla="*/ 38 w 42"/>
                  <a:gd name="T7" fmla="*/ 0 h 42"/>
                  <a:gd name="T8" fmla="*/ 0 w 42"/>
                  <a:gd name="T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2">
                    <a:moveTo>
                      <a:pt x="0" y="38"/>
                    </a:moveTo>
                    <a:lnTo>
                      <a:pt x="4" y="42"/>
                    </a:lnTo>
                    <a:lnTo>
                      <a:pt x="42" y="4"/>
                    </a:lnTo>
                    <a:lnTo>
                      <a:pt x="38" y="0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13"/>
              <p:cNvSpPr>
                <a:spLocks/>
              </p:cNvSpPr>
              <p:nvPr/>
            </p:nvSpPr>
            <p:spPr bwMode="auto">
              <a:xfrm>
                <a:off x="7729693" y="4469133"/>
                <a:ext cx="69882" cy="69882"/>
              </a:xfrm>
              <a:custGeom>
                <a:avLst/>
                <a:gdLst>
                  <a:gd name="T0" fmla="*/ 28 w 28"/>
                  <a:gd name="T1" fmla="*/ 20 h 28"/>
                  <a:gd name="T2" fmla="*/ 8 w 28"/>
                  <a:gd name="T3" fmla="*/ 0 h 28"/>
                  <a:gd name="T4" fmla="*/ 0 w 28"/>
                  <a:gd name="T5" fmla="*/ 20 h 28"/>
                  <a:gd name="T6" fmla="*/ 9 w 28"/>
                  <a:gd name="T7" fmla="*/ 28 h 28"/>
                  <a:gd name="T8" fmla="*/ 28 w 28"/>
                  <a:gd name="T9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8" y="20"/>
                    </a:moveTo>
                    <a:lnTo>
                      <a:pt x="8" y="0"/>
                    </a:lnTo>
                    <a:lnTo>
                      <a:pt x="0" y="20"/>
                    </a:lnTo>
                    <a:lnTo>
                      <a:pt x="9" y="28"/>
                    </a:lnTo>
                    <a:lnTo>
                      <a:pt x="28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14"/>
              <p:cNvSpPr>
                <a:spLocks/>
              </p:cNvSpPr>
              <p:nvPr/>
            </p:nvSpPr>
            <p:spPr bwMode="auto">
              <a:xfrm>
                <a:off x="7712222" y="4526535"/>
                <a:ext cx="34941" cy="32446"/>
              </a:xfrm>
              <a:custGeom>
                <a:avLst/>
                <a:gdLst>
                  <a:gd name="T0" fmla="*/ 0 w 14"/>
                  <a:gd name="T1" fmla="*/ 13 h 13"/>
                  <a:gd name="T2" fmla="*/ 14 w 14"/>
                  <a:gd name="T3" fmla="*/ 6 h 13"/>
                  <a:gd name="T4" fmla="*/ 6 w 14"/>
                  <a:gd name="T5" fmla="*/ 0 h 13"/>
                  <a:gd name="T6" fmla="*/ 0 w 14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3">
                    <a:moveTo>
                      <a:pt x="0" y="13"/>
                    </a:moveTo>
                    <a:lnTo>
                      <a:pt x="14" y="6"/>
                    </a:lnTo>
                    <a:lnTo>
                      <a:pt x="6" y="0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115"/>
              <p:cNvSpPr>
                <a:spLocks/>
              </p:cNvSpPr>
              <p:nvPr/>
            </p:nvSpPr>
            <p:spPr bwMode="auto">
              <a:xfrm>
                <a:off x="7859474" y="4341848"/>
                <a:ext cx="69882" cy="69882"/>
              </a:xfrm>
              <a:custGeom>
                <a:avLst/>
                <a:gdLst>
                  <a:gd name="T0" fmla="*/ 7 w 28"/>
                  <a:gd name="T1" fmla="*/ 0 h 28"/>
                  <a:gd name="T2" fmla="*/ 0 w 28"/>
                  <a:gd name="T3" fmla="*/ 8 h 28"/>
                  <a:gd name="T4" fmla="*/ 20 w 28"/>
                  <a:gd name="T5" fmla="*/ 28 h 28"/>
                  <a:gd name="T6" fmla="*/ 28 w 28"/>
                  <a:gd name="T7" fmla="*/ 20 h 28"/>
                  <a:gd name="T8" fmla="*/ 7 w 28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7" y="0"/>
                    </a:moveTo>
                    <a:lnTo>
                      <a:pt x="0" y="8"/>
                    </a:lnTo>
                    <a:lnTo>
                      <a:pt x="20" y="28"/>
                    </a:lnTo>
                    <a:lnTo>
                      <a:pt x="28" y="2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16"/>
              <p:cNvSpPr>
                <a:spLocks/>
              </p:cNvSpPr>
              <p:nvPr/>
            </p:nvSpPr>
            <p:spPr bwMode="auto">
              <a:xfrm>
                <a:off x="7540014" y="4306907"/>
                <a:ext cx="279527" cy="339426"/>
              </a:xfrm>
              <a:custGeom>
                <a:avLst/>
                <a:gdLst>
                  <a:gd name="T0" fmla="*/ 104 w 112"/>
                  <a:gd name="T1" fmla="*/ 101 h 136"/>
                  <a:gd name="T2" fmla="*/ 83 w 112"/>
                  <a:gd name="T3" fmla="*/ 101 h 136"/>
                  <a:gd name="T4" fmla="*/ 83 w 112"/>
                  <a:gd name="T5" fmla="*/ 129 h 136"/>
                  <a:gd name="T6" fmla="*/ 7 w 112"/>
                  <a:gd name="T7" fmla="*/ 129 h 136"/>
                  <a:gd name="T8" fmla="*/ 7 w 112"/>
                  <a:gd name="T9" fmla="*/ 32 h 136"/>
                  <a:gd name="T10" fmla="*/ 104 w 112"/>
                  <a:gd name="T11" fmla="*/ 32 h 136"/>
                  <a:gd name="T12" fmla="*/ 104 w 112"/>
                  <a:gd name="T13" fmla="*/ 40 h 136"/>
                  <a:gd name="T14" fmla="*/ 112 w 112"/>
                  <a:gd name="T15" fmla="*/ 32 h 136"/>
                  <a:gd name="T16" fmla="*/ 112 w 112"/>
                  <a:gd name="T17" fmla="*/ 6 h 136"/>
                  <a:gd name="T18" fmla="*/ 97 w 112"/>
                  <a:gd name="T19" fmla="*/ 6 h 136"/>
                  <a:gd name="T20" fmla="*/ 97 w 112"/>
                  <a:gd name="T21" fmla="*/ 20 h 136"/>
                  <a:gd name="T22" fmla="*/ 95 w 112"/>
                  <a:gd name="T23" fmla="*/ 20 h 136"/>
                  <a:gd name="T24" fmla="*/ 95 w 112"/>
                  <a:gd name="T25" fmla="*/ 0 h 136"/>
                  <a:gd name="T26" fmla="*/ 89 w 112"/>
                  <a:gd name="T27" fmla="*/ 0 h 136"/>
                  <a:gd name="T28" fmla="*/ 89 w 112"/>
                  <a:gd name="T29" fmla="*/ 20 h 136"/>
                  <a:gd name="T30" fmla="*/ 87 w 112"/>
                  <a:gd name="T31" fmla="*/ 20 h 136"/>
                  <a:gd name="T32" fmla="*/ 87 w 112"/>
                  <a:gd name="T33" fmla="*/ 6 h 136"/>
                  <a:gd name="T34" fmla="*/ 79 w 112"/>
                  <a:gd name="T35" fmla="*/ 6 h 136"/>
                  <a:gd name="T36" fmla="*/ 79 w 112"/>
                  <a:gd name="T37" fmla="*/ 20 h 136"/>
                  <a:gd name="T38" fmla="*/ 76 w 112"/>
                  <a:gd name="T39" fmla="*/ 20 h 136"/>
                  <a:gd name="T40" fmla="*/ 76 w 112"/>
                  <a:gd name="T41" fmla="*/ 0 h 136"/>
                  <a:gd name="T42" fmla="*/ 72 w 112"/>
                  <a:gd name="T43" fmla="*/ 0 h 136"/>
                  <a:gd name="T44" fmla="*/ 72 w 112"/>
                  <a:gd name="T45" fmla="*/ 20 h 136"/>
                  <a:gd name="T46" fmla="*/ 68 w 112"/>
                  <a:gd name="T47" fmla="*/ 20 h 136"/>
                  <a:gd name="T48" fmla="*/ 68 w 112"/>
                  <a:gd name="T49" fmla="*/ 6 h 136"/>
                  <a:gd name="T50" fmla="*/ 60 w 112"/>
                  <a:gd name="T51" fmla="*/ 6 h 136"/>
                  <a:gd name="T52" fmla="*/ 60 w 112"/>
                  <a:gd name="T53" fmla="*/ 20 h 136"/>
                  <a:gd name="T54" fmla="*/ 57 w 112"/>
                  <a:gd name="T55" fmla="*/ 20 h 136"/>
                  <a:gd name="T56" fmla="*/ 57 w 112"/>
                  <a:gd name="T57" fmla="*/ 0 h 136"/>
                  <a:gd name="T58" fmla="*/ 53 w 112"/>
                  <a:gd name="T59" fmla="*/ 0 h 136"/>
                  <a:gd name="T60" fmla="*/ 53 w 112"/>
                  <a:gd name="T61" fmla="*/ 20 h 136"/>
                  <a:gd name="T62" fmla="*/ 51 w 112"/>
                  <a:gd name="T63" fmla="*/ 20 h 136"/>
                  <a:gd name="T64" fmla="*/ 51 w 112"/>
                  <a:gd name="T65" fmla="*/ 6 h 136"/>
                  <a:gd name="T66" fmla="*/ 43 w 112"/>
                  <a:gd name="T67" fmla="*/ 6 h 136"/>
                  <a:gd name="T68" fmla="*/ 43 w 112"/>
                  <a:gd name="T69" fmla="*/ 20 h 136"/>
                  <a:gd name="T70" fmla="*/ 40 w 112"/>
                  <a:gd name="T71" fmla="*/ 20 h 136"/>
                  <a:gd name="T72" fmla="*/ 40 w 112"/>
                  <a:gd name="T73" fmla="*/ 0 h 136"/>
                  <a:gd name="T74" fmla="*/ 35 w 112"/>
                  <a:gd name="T75" fmla="*/ 0 h 136"/>
                  <a:gd name="T76" fmla="*/ 35 w 112"/>
                  <a:gd name="T77" fmla="*/ 20 h 136"/>
                  <a:gd name="T78" fmla="*/ 32 w 112"/>
                  <a:gd name="T79" fmla="*/ 20 h 136"/>
                  <a:gd name="T80" fmla="*/ 32 w 112"/>
                  <a:gd name="T81" fmla="*/ 6 h 136"/>
                  <a:gd name="T82" fmla="*/ 25 w 112"/>
                  <a:gd name="T83" fmla="*/ 6 h 136"/>
                  <a:gd name="T84" fmla="*/ 25 w 112"/>
                  <a:gd name="T85" fmla="*/ 20 h 136"/>
                  <a:gd name="T86" fmla="*/ 23 w 112"/>
                  <a:gd name="T87" fmla="*/ 20 h 136"/>
                  <a:gd name="T88" fmla="*/ 23 w 112"/>
                  <a:gd name="T89" fmla="*/ 0 h 136"/>
                  <a:gd name="T90" fmla="*/ 17 w 112"/>
                  <a:gd name="T91" fmla="*/ 0 h 136"/>
                  <a:gd name="T92" fmla="*/ 17 w 112"/>
                  <a:gd name="T93" fmla="*/ 20 h 136"/>
                  <a:gd name="T94" fmla="*/ 15 w 112"/>
                  <a:gd name="T95" fmla="*/ 20 h 136"/>
                  <a:gd name="T96" fmla="*/ 15 w 112"/>
                  <a:gd name="T97" fmla="*/ 6 h 136"/>
                  <a:gd name="T98" fmla="*/ 0 w 112"/>
                  <a:gd name="T99" fmla="*/ 6 h 136"/>
                  <a:gd name="T100" fmla="*/ 0 w 112"/>
                  <a:gd name="T101" fmla="*/ 24 h 136"/>
                  <a:gd name="T102" fmla="*/ 0 w 112"/>
                  <a:gd name="T103" fmla="*/ 28 h 136"/>
                  <a:gd name="T104" fmla="*/ 0 w 112"/>
                  <a:gd name="T105" fmla="*/ 136 h 136"/>
                  <a:gd name="T106" fmla="*/ 89 w 112"/>
                  <a:gd name="T107" fmla="*/ 136 h 136"/>
                  <a:gd name="T108" fmla="*/ 112 w 112"/>
                  <a:gd name="T109" fmla="*/ 110 h 136"/>
                  <a:gd name="T110" fmla="*/ 112 w 112"/>
                  <a:gd name="T111" fmla="*/ 84 h 136"/>
                  <a:gd name="T112" fmla="*/ 104 w 112"/>
                  <a:gd name="T113" fmla="*/ 92 h 136"/>
                  <a:gd name="T114" fmla="*/ 104 w 112"/>
                  <a:gd name="T115" fmla="*/ 10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2" h="136">
                    <a:moveTo>
                      <a:pt x="104" y="101"/>
                    </a:moveTo>
                    <a:lnTo>
                      <a:pt x="83" y="101"/>
                    </a:lnTo>
                    <a:lnTo>
                      <a:pt x="83" y="129"/>
                    </a:lnTo>
                    <a:lnTo>
                      <a:pt x="7" y="129"/>
                    </a:lnTo>
                    <a:lnTo>
                      <a:pt x="7" y="32"/>
                    </a:lnTo>
                    <a:lnTo>
                      <a:pt x="104" y="32"/>
                    </a:lnTo>
                    <a:lnTo>
                      <a:pt x="104" y="40"/>
                    </a:lnTo>
                    <a:lnTo>
                      <a:pt x="112" y="32"/>
                    </a:lnTo>
                    <a:lnTo>
                      <a:pt x="112" y="6"/>
                    </a:lnTo>
                    <a:lnTo>
                      <a:pt x="97" y="6"/>
                    </a:lnTo>
                    <a:lnTo>
                      <a:pt x="97" y="20"/>
                    </a:lnTo>
                    <a:lnTo>
                      <a:pt x="95" y="20"/>
                    </a:lnTo>
                    <a:lnTo>
                      <a:pt x="95" y="0"/>
                    </a:lnTo>
                    <a:lnTo>
                      <a:pt x="89" y="0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7" y="6"/>
                    </a:lnTo>
                    <a:lnTo>
                      <a:pt x="79" y="6"/>
                    </a:lnTo>
                    <a:lnTo>
                      <a:pt x="79" y="20"/>
                    </a:lnTo>
                    <a:lnTo>
                      <a:pt x="76" y="20"/>
                    </a:lnTo>
                    <a:lnTo>
                      <a:pt x="76" y="0"/>
                    </a:lnTo>
                    <a:lnTo>
                      <a:pt x="72" y="0"/>
                    </a:lnTo>
                    <a:lnTo>
                      <a:pt x="72" y="20"/>
                    </a:lnTo>
                    <a:lnTo>
                      <a:pt x="68" y="20"/>
                    </a:lnTo>
                    <a:lnTo>
                      <a:pt x="68" y="6"/>
                    </a:lnTo>
                    <a:lnTo>
                      <a:pt x="60" y="6"/>
                    </a:lnTo>
                    <a:lnTo>
                      <a:pt x="60" y="20"/>
                    </a:lnTo>
                    <a:lnTo>
                      <a:pt x="57" y="20"/>
                    </a:lnTo>
                    <a:lnTo>
                      <a:pt x="57" y="0"/>
                    </a:lnTo>
                    <a:lnTo>
                      <a:pt x="53" y="0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6"/>
                    </a:lnTo>
                    <a:lnTo>
                      <a:pt x="43" y="6"/>
                    </a:lnTo>
                    <a:lnTo>
                      <a:pt x="43" y="20"/>
                    </a:lnTo>
                    <a:lnTo>
                      <a:pt x="40" y="20"/>
                    </a:lnTo>
                    <a:lnTo>
                      <a:pt x="40" y="0"/>
                    </a:lnTo>
                    <a:lnTo>
                      <a:pt x="35" y="0"/>
                    </a:lnTo>
                    <a:lnTo>
                      <a:pt x="35" y="20"/>
                    </a:lnTo>
                    <a:lnTo>
                      <a:pt x="32" y="20"/>
                    </a:lnTo>
                    <a:lnTo>
                      <a:pt x="32" y="6"/>
                    </a:lnTo>
                    <a:lnTo>
                      <a:pt x="25" y="6"/>
                    </a:lnTo>
                    <a:lnTo>
                      <a:pt x="25" y="20"/>
                    </a:lnTo>
                    <a:lnTo>
                      <a:pt x="23" y="20"/>
                    </a:lnTo>
                    <a:lnTo>
                      <a:pt x="23" y="0"/>
                    </a:lnTo>
                    <a:lnTo>
                      <a:pt x="17" y="0"/>
                    </a:lnTo>
                    <a:lnTo>
                      <a:pt x="17" y="20"/>
                    </a:lnTo>
                    <a:lnTo>
                      <a:pt x="15" y="20"/>
                    </a:lnTo>
                    <a:lnTo>
                      <a:pt x="15" y="6"/>
                    </a:lnTo>
                    <a:lnTo>
                      <a:pt x="0" y="6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136"/>
                    </a:lnTo>
                    <a:lnTo>
                      <a:pt x="89" y="136"/>
                    </a:lnTo>
                    <a:lnTo>
                      <a:pt x="112" y="110"/>
                    </a:lnTo>
                    <a:lnTo>
                      <a:pt x="112" y="84"/>
                    </a:lnTo>
                    <a:lnTo>
                      <a:pt x="104" y="92"/>
                    </a:lnTo>
                    <a:lnTo>
                      <a:pt x="104" y="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Rectangle 117"/>
              <p:cNvSpPr>
                <a:spLocks noChangeArrowheads="1"/>
              </p:cNvSpPr>
              <p:nvPr/>
            </p:nvSpPr>
            <p:spPr bwMode="auto">
              <a:xfrm>
                <a:off x="7589930" y="4421713"/>
                <a:ext cx="109814" cy="1747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Rectangle 118"/>
              <p:cNvSpPr>
                <a:spLocks noChangeArrowheads="1"/>
              </p:cNvSpPr>
              <p:nvPr/>
            </p:nvSpPr>
            <p:spPr bwMode="auto">
              <a:xfrm>
                <a:off x="7589930" y="4461645"/>
                <a:ext cx="109814" cy="1747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Rectangle 119"/>
              <p:cNvSpPr>
                <a:spLocks noChangeArrowheads="1"/>
              </p:cNvSpPr>
              <p:nvPr/>
            </p:nvSpPr>
            <p:spPr bwMode="auto">
              <a:xfrm>
                <a:off x="7589930" y="4506569"/>
                <a:ext cx="109814" cy="149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Rectangle 120"/>
              <p:cNvSpPr>
                <a:spLocks noChangeArrowheads="1"/>
              </p:cNvSpPr>
              <p:nvPr/>
            </p:nvSpPr>
            <p:spPr bwMode="auto">
              <a:xfrm>
                <a:off x="7589930" y="4548998"/>
                <a:ext cx="109814" cy="1747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1893027" y="5350621"/>
            <a:ext cx="1784496" cy="947609"/>
            <a:chOff x="6870213" y="2850013"/>
            <a:chExt cx="1784496" cy="947609"/>
          </a:xfrm>
        </p:grpSpPr>
        <p:sp>
          <p:nvSpPr>
            <p:cNvPr id="68" name="文本框 68"/>
            <p:cNvSpPr txBox="1"/>
            <p:nvPr/>
          </p:nvSpPr>
          <p:spPr>
            <a:xfrm>
              <a:off x="6870214" y="2850013"/>
              <a:ext cx="17844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在此添加标题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  <p:sp>
          <p:nvSpPr>
            <p:cNvPr id="69" name="文本框 69"/>
            <p:cNvSpPr txBox="1"/>
            <p:nvPr/>
          </p:nvSpPr>
          <p:spPr>
            <a:xfrm>
              <a:off x="6870213" y="3151291"/>
              <a:ext cx="17844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点击输入简要文字内容，文字内容任意编辑，图片可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替换</a:t>
              </a:r>
              <a:endPara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210102" y="5350621"/>
            <a:ext cx="1784496" cy="947609"/>
            <a:chOff x="6870213" y="2850013"/>
            <a:chExt cx="1784496" cy="947609"/>
          </a:xfrm>
        </p:grpSpPr>
        <p:sp>
          <p:nvSpPr>
            <p:cNvPr id="71" name="文本框 71"/>
            <p:cNvSpPr txBox="1"/>
            <p:nvPr/>
          </p:nvSpPr>
          <p:spPr>
            <a:xfrm>
              <a:off x="6870214" y="2850013"/>
              <a:ext cx="17844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在此添加标题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  <p:sp>
          <p:nvSpPr>
            <p:cNvPr id="72" name="文本框 72"/>
            <p:cNvSpPr txBox="1"/>
            <p:nvPr/>
          </p:nvSpPr>
          <p:spPr>
            <a:xfrm>
              <a:off x="6870213" y="3151291"/>
              <a:ext cx="17844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点击输入简要文字内容，文字内容任意编辑，图片可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替换</a:t>
              </a:r>
              <a:endPara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544030" y="5350621"/>
            <a:ext cx="1784496" cy="947609"/>
            <a:chOff x="6870213" y="2850013"/>
            <a:chExt cx="1784496" cy="947609"/>
          </a:xfrm>
        </p:grpSpPr>
        <p:sp>
          <p:nvSpPr>
            <p:cNvPr id="74" name="文本框 74"/>
            <p:cNvSpPr txBox="1"/>
            <p:nvPr/>
          </p:nvSpPr>
          <p:spPr>
            <a:xfrm>
              <a:off x="6870214" y="2850013"/>
              <a:ext cx="17844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在此添加标题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  <p:sp>
          <p:nvSpPr>
            <p:cNvPr id="75" name="文本框 75"/>
            <p:cNvSpPr txBox="1"/>
            <p:nvPr/>
          </p:nvSpPr>
          <p:spPr>
            <a:xfrm>
              <a:off x="6870213" y="3151291"/>
              <a:ext cx="17844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点击输入简要文字内容，文字内容任意编辑，图片可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替换</a:t>
              </a:r>
              <a:endPara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1556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2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2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2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12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62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12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20"/>
                            </p:stCondLst>
                            <p:childTnLst>
                              <p:par>
                                <p:cTn id="4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12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620"/>
                            </p:stCondLst>
                            <p:childTnLst>
                              <p:par>
                                <p:cTn id="5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12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620"/>
                            </p:stCondLst>
                            <p:childTnLst>
                              <p:par>
                                <p:cTn id="6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4865915" y="2620169"/>
            <a:ext cx="440857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0099A9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胜任能力 </a:t>
            </a:r>
            <a:r>
              <a:rPr lang="zh-CN" altLang="en-US" sz="2400" dirty="0">
                <a:solidFill>
                  <a:srgbClr val="0099A9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MY ABILITY</a:t>
            </a:r>
          </a:p>
        </p:txBody>
      </p:sp>
      <p:sp>
        <p:nvSpPr>
          <p:cNvPr id="3" name="矩形 2"/>
          <p:cNvSpPr/>
          <p:nvPr/>
        </p:nvSpPr>
        <p:spPr>
          <a:xfrm>
            <a:off x="4865915" y="332376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0099A9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竞争力</a:t>
            </a:r>
            <a:endParaRPr lang="zh-CN" altLang="en-US" dirty="0">
              <a:solidFill>
                <a:srgbClr val="0099A9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81137" y="332376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099A9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领导力</a:t>
            </a:r>
          </a:p>
        </p:txBody>
      </p:sp>
      <p:sp>
        <p:nvSpPr>
          <p:cNvPr id="12" name="矩形 11"/>
          <p:cNvSpPr/>
          <p:nvPr/>
        </p:nvSpPr>
        <p:spPr>
          <a:xfrm>
            <a:off x="4865915" y="373966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099A9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执行力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002779" y="2566461"/>
            <a:ext cx="1725077" cy="1725077"/>
            <a:chOff x="2733963" y="4404939"/>
            <a:chExt cx="1401675" cy="1401675"/>
          </a:xfrm>
        </p:grpSpPr>
        <p:grpSp>
          <p:nvGrpSpPr>
            <p:cNvPr id="34" name="组合 33"/>
            <p:cNvGrpSpPr/>
            <p:nvPr/>
          </p:nvGrpSpPr>
          <p:grpSpPr>
            <a:xfrm>
              <a:off x="2733963" y="4404939"/>
              <a:ext cx="1401675" cy="1401675"/>
              <a:chOff x="475814" y="349984"/>
              <a:chExt cx="1821716" cy="1821716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475814" y="349984"/>
                <a:ext cx="1821716" cy="18217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22225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292100" dist="1397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2" name="组合 41"/>
              <p:cNvGrpSpPr/>
              <p:nvPr/>
            </p:nvGrpSpPr>
            <p:grpSpPr>
              <a:xfrm>
                <a:off x="584986" y="459157"/>
                <a:ext cx="1603371" cy="1603370"/>
                <a:chOff x="2706461" y="2004333"/>
                <a:chExt cx="2228850" cy="2228850"/>
              </a:xfrm>
              <a:effectLst/>
            </p:grpSpPr>
            <p:sp>
              <p:nvSpPr>
                <p:cNvPr id="43" name="椭圆 42"/>
                <p:cNvSpPr/>
                <p:nvPr/>
              </p:nvSpPr>
              <p:spPr>
                <a:xfrm>
                  <a:off x="2706461" y="2004333"/>
                  <a:ext cx="2228850" cy="2228850"/>
                </a:xfrm>
                <a:prstGeom prst="ellipse">
                  <a:avLst/>
                </a:prstGeom>
                <a:solidFill>
                  <a:srgbClr val="00A2B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" name="椭圆 43"/>
                <p:cNvSpPr/>
                <p:nvPr/>
              </p:nvSpPr>
              <p:spPr>
                <a:xfrm>
                  <a:off x="2819402" y="2117274"/>
                  <a:ext cx="2002968" cy="200296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D5D5D5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椭圆 44"/>
                <p:cNvSpPr/>
                <p:nvPr/>
              </p:nvSpPr>
              <p:spPr>
                <a:xfrm>
                  <a:off x="2977244" y="2275116"/>
                  <a:ext cx="1687284" cy="1687284"/>
                </a:xfrm>
                <a:prstGeom prst="ellipse">
                  <a:avLst/>
                </a:prstGeom>
                <a:solidFill>
                  <a:srgbClr val="00A2B3"/>
                </a:solidFill>
                <a:ln w="38100"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>
                  <a:innerShdw blurRad="177800" dist="762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36" name="组合 35"/>
            <p:cNvGrpSpPr/>
            <p:nvPr/>
          </p:nvGrpSpPr>
          <p:grpSpPr>
            <a:xfrm>
              <a:off x="3142830" y="4875305"/>
              <a:ext cx="578323" cy="479939"/>
              <a:chOff x="9404083" y="1238855"/>
              <a:chExt cx="801342" cy="665020"/>
            </a:xfrm>
            <a:solidFill>
              <a:schemeClr val="bg1"/>
            </a:solidFill>
          </p:grpSpPr>
          <p:sp>
            <p:nvSpPr>
              <p:cNvPr id="37" name="Freeform 583"/>
              <p:cNvSpPr>
                <a:spLocks/>
              </p:cNvSpPr>
              <p:nvPr/>
            </p:nvSpPr>
            <p:spPr bwMode="auto">
              <a:xfrm>
                <a:off x="9404083" y="1238855"/>
                <a:ext cx="801342" cy="308708"/>
              </a:xfrm>
              <a:custGeom>
                <a:avLst/>
                <a:gdLst>
                  <a:gd name="T0" fmla="*/ 924 w 1111"/>
                  <a:gd name="T1" fmla="*/ 0 h 428"/>
                  <a:gd name="T2" fmla="*/ 958 w 1111"/>
                  <a:gd name="T3" fmla="*/ 55 h 428"/>
                  <a:gd name="T4" fmla="*/ 542 w 1111"/>
                  <a:gd name="T5" fmla="*/ 281 h 428"/>
                  <a:gd name="T6" fmla="*/ 0 w 1111"/>
                  <a:gd name="T7" fmla="*/ 355 h 428"/>
                  <a:gd name="T8" fmla="*/ 3 w 1111"/>
                  <a:gd name="T9" fmla="*/ 428 h 428"/>
                  <a:gd name="T10" fmla="*/ 570 w 1111"/>
                  <a:gd name="T11" fmla="*/ 355 h 428"/>
                  <a:gd name="T12" fmla="*/ 986 w 1111"/>
                  <a:gd name="T13" fmla="*/ 121 h 428"/>
                  <a:gd name="T14" fmla="*/ 1021 w 1111"/>
                  <a:gd name="T15" fmla="*/ 184 h 428"/>
                  <a:gd name="T16" fmla="*/ 1111 w 1111"/>
                  <a:gd name="T17" fmla="*/ 0 h 428"/>
                  <a:gd name="T18" fmla="*/ 924 w 1111"/>
                  <a:gd name="T19" fmla="*/ 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1" h="428">
                    <a:moveTo>
                      <a:pt x="924" y="0"/>
                    </a:moveTo>
                    <a:lnTo>
                      <a:pt x="958" y="55"/>
                    </a:lnTo>
                    <a:lnTo>
                      <a:pt x="542" y="281"/>
                    </a:lnTo>
                    <a:lnTo>
                      <a:pt x="0" y="355"/>
                    </a:lnTo>
                    <a:lnTo>
                      <a:pt x="3" y="428"/>
                    </a:lnTo>
                    <a:lnTo>
                      <a:pt x="570" y="355"/>
                    </a:lnTo>
                    <a:lnTo>
                      <a:pt x="986" y="121"/>
                    </a:lnTo>
                    <a:lnTo>
                      <a:pt x="1021" y="184"/>
                    </a:lnTo>
                    <a:lnTo>
                      <a:pt x="1111" y="0"/>
                    </a:lnTo>
                    <a:lnTo>
                      <a:pt x="9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584"/>
              <p:cNvSpPr>
                <a:spLocks/>
              </p:cNvSpPr>
              <p:nvPr/>
            </p:nvSpPr>
            <p:spPr bwMode="auto">
              <a:xfrm>
                <a:off x="9915470" y="1392487"/>
                <a:ext cx="208450" cy="511387"/>
              </a:xfrm>
              <a:custGeom>
                <a:avLst/>
                <a:gdLst>
                  <a:gd name="T0" fmla="*/ 0 w 289"/>
                  <a:gd name="T1" fmla="*/ 709 h 709"/>
                  <a:gd name="T2" fmla="*/ 289 w 289"/>
                  <a:gd name="T3" fmla="*/ 709 h 709"/>
                  <a:gd name="T4" fmla="*/ 289 w 289"/>
                  <a:gd name="T5" fmla="*/ 0 h 709"/>
                  <a:gd name="T6" fmla="*/ 0 w 289"/>
                  <a:gd name="T7" fmla="*/ 161 h 709"/>
                  <a:gd name="T8" fmla="*/ 0 w 289"/>
                  <a:gd name="T9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9" h="709">
                    <a:moveTo>
                      <a:pt x="0" y="709"/>
                    </a:moveTo>
                    <a:lnTo>
                      <a:pt x="289" y="709"/>
                    </a:lnTo>
                    <a:lnTo>
                      <a:pt x="289" y="0"/>
                    </a:lnTo>
                    <a:lnTo>
                      <a:pt x="0" y="161"/>
                    </a:lnTo>
                    <a:lnTo>
                      <a:pt x="0" y="7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585"/>
              <p:cNvSpPr>
                <a:spLocks/>
              </p:cNvSpPr>
              <p:nvPr/>
            </p:nvSpPr>
            <p:spPr bwMode="auto">
              <a:xfrm>
                <a:off x="9663743" y="1528809"/>
                <a:ext cx="180320" cy="375065"/>
              </a:xfrm>
              <a:custGeom>
                <a:avLst/>
                <a:gdLst>
                  <a:gd name="T0" fmla="*/ 0 w 250"/>
                  <a:gd name="T1" fmla="*/ 520 h 520"/>
                  <a:gd name="T2" fmla="*/ 250 w 250"/>
                  <a:gd name="T3" fmla="*/ 520 h 520"/>
                  <a:gd name="T4" fmla="*/ 250 w 250"/>
                  <a:gd name="T5" fmla="*/ 0 h 520"/>
                  <a:gd name="T6" fmla="*/ 0 w 250"/>
                  <a:gd name="T7" fmla="*/ 42 h 520"/>
                  <a:gd name="T8" fmla="*/ 0 w 250"/>
                  <a:gd name="T9" fmla="*/ 52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" h="520">
                    <a:moveTo>
                      <a:pt x="0" y="520"/>
                    </a:moveTo>
                    <a:lnTo>
                      <a:pt x="250" y="520"/>
                    </a:lnTo>
                    <a:lnTo>
                      <a:pt x="250" y="0"/>
                    </a:lnTo>
                    <a:lnTo>
                      <a:pt x="0" y="42"/>
                    </a:lnTo>
                    <a:lnTo>
                      <a:pt x="0" y="5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586"/>
              <p:cNvSpPr>
                <a:spLocks/>
              </p:cNvSpPr>
              <p:nvPr/>
            </p:nvSpPr>
            <p:spPr bwMode="auto">
              <a:xfrm>
                <a:off x="9404083" y="1569922"/>
                <a:ext cx="189697" cy="333953"/>
              </a:xfrm>
              <a:custGeom>
                <a:avLst/>
                <a:gdLst>
                  <a:gd name="T0" fmla="*/ 0 w 263"/>
                  <a:gd name="T1" fmla="*/ 463 h 463"/>
                  <a:gd name="T2" fmla="*/ 263 w 263"/>
                  <a:gd name="T3" fmla="*/ 463 h 463"/>
                  <a:gd name="T4" fmla="*/ 263 w 263"/>
                  <a:gd name="T5" fmla="*/ 0 h 463"/>
                  <a:gd name="T6" fmla="*/ 0 w 263"/>
                  <a:gd name="T7" fmla="*/ 30 h 463"/>
                  <a:gd name="T8" fmla="*/ 0 w 263"/>
                  <a:gd name="T9" fmla="*/ 463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463">
                    <a:moveTo>
                      <a:pt x="0" y="463"/>
                    </a:moveTo>
                    <a:lnTo>
                      <a:pt x="263" y="463"/>
                    </a:lnTo>
                    <a:lnTo>
                      <a:pt x="263" y="0"/>
                    </a:lnTo>
                    <a:lnTo>
                      <a:pt x="0" y="30"/>
                    </a:lnTo>
                    <a:lnTo>
                      <a:pt x="0" y="4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8" name="矩形 47"/>
          <p:cNvSpPr/>
          <p:nvPr/>
        </p:nvSpPr>
        <p:spPr>
          <a:xfrm>
            <a:off x="6885352" y="332376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099A9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团队协作</a:t>
            </a:r>
          </a:p>
        </p:txBody>
      </p:sp>
      <p:sp>
        <p:nvSpPr>
          <p:cNvPr id="49" name="矩形 48"/>
          <p:cNvSpPr/>
          <p:nvPr/>
        </p:nvSpPr>
        <p:spPr>
          <a:xfrm>
            <a:off x="5881137" y="373966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099A9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协调力</a:t>
            </a:r>
          </a:p>
        </p:txBody>
      </p:sp>
      <p:sp>
        <p:nvSpPr>
          <p:cNvPr id="50" name="矩形 49"/>
          <p:cNvSpPr/>
          <p:nvPr/>
        </p:nvSpPr>
        <p:spPr>
          <a:xfrm>
            <a:off x="6885352" y="373966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099A9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创新力</a:t>
            </a:r>
          </a:p>
        </p:txBody>
      </p:sp>
    </p:spTree>
    <p:extLst>
      <p:ext uri="{BB962C8B-B14F-4D97-AF65-F5344CB8AC3E}">
        <p14:creationId xmlns:p14="http://schemas.microsoft.com/office/powerpoint/2010/main" val="332005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" grpId="0"/>
      <p:bldP spid="5" grpId="0"/>
      <p:bldP spid="12" grpId="0"/>
      <p:bldP spid="48" grpId="0"/>
      <p:bldP spid="49" grpId="0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3549408" y="490835"/>
            <a:ext cx="51058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0099A9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核心竞争力 </a:t>
            </a:r>
            <a:r>
              <a:rPr lang="en-US" altLang="zh-CN" sz="2400" dirty="0">
                <a:solidFill>
                  <a:srgbClr val="0099A9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Competitiveness</a:t>
            </a:r>
            <a:endParaRPr lang="zh-CN" altLang="en-US" sz="2400" dirty="0">
              <a:solidFill>
                <a:srgbClr val="0099A9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179340" y="1171575"/>
            <a:ext cx="584602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/>
          <p:cNvSpPr/>
          <p:nvPr/>
        </p:nvSpPr>
        <p:spPr>
          <a:xfrm>
            <a:off x="6059212" y="1694724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EA6103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3600" dirty="0">
              <a:solidFill>
                <a:srgbClr val="EA6103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6059212" y="2920278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FFAB3F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3600" dirty="0">
              <a:solidFill>
                <a:srgbClr val="FFAB3F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059212" y="4145832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0099A9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3600" dirty="0">
              <a:solidFill>
                <a:srgbClr val="0099A9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6059212" y="5371387"/>
            <a:ext cx="89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EA5E66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3600" dirty="0">
              <a:solidFill>
                <a:srgbClr val="EA5E66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任意多边形 79"/>
          <p:cNvSpPr/>
          <p:nvPr/>
        </p:nvSpPr>
        <p:spPr>
          <a:xfrm>
            <a:off x="1344424" y="1778459"/>
            <a:ext cx="3688013" cy="4414025"/>
          </a:xfrm>
          <a:custGeom>
            <a:avLst/>
            <a:gdLst>
              <a:gd name="connsiteX0" fmla="*/ 4181707 w 4181707"/>
              <a:gd name="connsiteY0" fmla="*/ 5107259 h 5107259"/>
              <a:gd name="connsiteX1" fmla="*/ 1817648 w 4181707"/>
              <a:gd name="connsiteY1" fmla="*/ 5107259 h 5107259"/>
              <a:gd name="connsiteX2" fmla="*/ 1405053 w 4181707"/>
              <a:gd name="connsiteY2" fmla="*/ 4371279 h 5107259"/>
              <a:gd name="connsiteX3" fmla="*/ 267629 w 4181707"/>
              <a:gd name="connsiteY3" fmla="*/ 3925230 h 5107259"/>
              <a:gd name="connsiteX4" fmla="*/ 289931 w 4181707"/>
              <a:gd name="connsiteY4" fmla="*/ 3568391 h 5107259"/>
              <a:gd name="connsiteX5" fmla="*/ 178419 w 4181707"/>
              <a:gd name="connsiteY5" fmla="*/ 3144644 h 5107259"/>
              <a:gd name="connsiteX6" fmla="*/ 0 w 4181707"/>
              <a:gd name="connsiteY6" fmla="*/ 2631688 h 5107259"/>
              <a:gd name="connsiteX7" fmla="*/ 323385 w 4181707"/>
              <a:gd name="connsiteY7" fmla="*/ 2018371 h 5107259"/>
              <a:gd name="connsiteX8" fmla="*/ 3066585 w 4181707"/>
              <a:gd name="connsiteY8" fmla="*/ 0 h 5107259"/>
              <a:gd name="connsiteX9" fmla="*/ 3958683 w 4181707"/>
              <a:gd name="connsiteY9" fmla="*/ 2620537 h 5107259"/>
              <a:gd name="connsiteX10" fmla="*/ 4181707 w 4181707"/>
              <a:gd name="connsiteY10" fmla="*/ 5107259 h 5107259"/>
              <a:gd name="connsiteX0" fmla="*/ 4181707 w 4181707"/>
              <a:gd name="connsiteY0" fmla="*/ 5107259 h 5107259"/>
              <a:gd name="connsiteX1" fmla="*/ 1817648 w 4181707"/>
              <a:gd name="connsiteY1" fmla="*/ 5107259 h 5107259"/>
              <a:gd name="connsiteX2" fmla="*/ 1405053 w 4181707"/>
              <a:gd name="connsiteY2" fmla="*/ 4371279 h 5107259"/>
              <a:gd name="connsiteX3" fmla="*/ 267629 w 4181707"/>
              <a:gd name="connsiteY3" fmla="*/ 3925230 h 5107259"/>
              <a:gd name="connsiteX4" fmla="*/ 289931 w 4181707"/>
              <a:gd name="connsiteY4" fmla="*/ 3568391 h 5107259"/>
              <a:gd name="connsiteX5" fmla="*/ 178419 w 4181707"/>
              <a:gd name="connsiteY5" fmla="*/ 3144644 h 5107259"/>
              <a:gd name="connsiteX6" fmla="*/ 0 w 4181707"/>
              <a:gd name="connsiteY6" fmla="*/ 2631688 h 5107259"/>
              <a:gd name="connsiteX7" fmla="*/ 323385 w 4181707"/>
              <a:gd name="connsiteY7" fmla="*/ 2018371 h 5107259"/>
              <a:gd name="connsiteX8" fmla="*/ 3066585 w 4181707"/>
              <a:gd name="connsiteY8" fmla="*/ 0 h 5107259"/>
              <a:gd name="connsiteX9" fmla="*/ 3958683 w 4181707"/>
              <a:gd name="connsiteY9" fmla="*/ 2620537 h 5107259"/>
              <a:gd name="connsiteX10" fmla="*/ 4181707 w 4181707"/>
              <a:gd name="connsiteY10" fmla="*/ 5107259 h 5107259"/>
              <a:gd name="connsiteX0" fmla="*/ 4181707 w 4181707"/>
              <a:gd name="connsiteY0" fmla="*/ 5107259 h 5107259"/>
              <a:gd name="connsiteX1" fmla="*/ 1817648 w 4181707"/>
              <a:gd name="connsiteY1" fmla="*/ 5107259 h 5107259"/>
              <a:gd name="connsiteX2" fmla="*/ 1405053 w 4181707"/>
              <a:gd name="connsiteY2" fmla="*/ 4371279 h 5107259"/>
              <a:gd name="connsiteX3" fmla="*/ 267629 w 4181707"/>
              <a:gd name="connsiteY3" fmla="*/ 3925230 h 5107259"/>
              <a:gd name="connsiteX4" fmla="*/ 289931 w 4181707"/>
              <a:gd name="connsiteY4" fmla="*/ 3568391 h 5107259"/>
              <a:gd name="connsiteX5" fmla="*/ 178419 w 4181707"/>
              <a:gd name="connsiteY5" fmla="*/ 3144644 h 5107259"/>
              <a:gd name="connsiteX6" fmla="*/ 0 w 4181707"/>
              <a:gd name="connsiteY6" fmla="*/ 2631688 h 5107259"/>
              <a:gd name="connsiteX7" fmla="*/ 323385 w 4181707"/>
              <a:gd name="connsiteY7" fmla="*/ 2018371 h 5107259"/>
              <a:gd name="connsiteX8" fmla="*/ 3066585 w 4181707"/>
              <a:gd name="connsiteY8" fmla="*/ 0 h 5107259"/>
              <a:gd name="connsiteX9" fmla="*/ 3958683 w 4181707"/>
              <a:gd name="connsiteY9" fmla="*/ 2620537 h 5107259"/>
              <a:gd name="connsiteX10" fmla="*/ 4181707 w 4181707"/>
              <a:gd name="connsiteY10" fmla="*/ 5107259 h 5107259"/>
              <a:gd name="connsiteX0" fmla="*/ 4181707 w 4181707"/>
              <a:gd name="connsiteY0" fmla="*/ 5107259 h 5107259"/>
              <a:gd name="connsiteX1" fmla="*/ 1817648 w 4181707"/>
              <a:gd name="connsiteY1" fmla="*/ 5107259 h 5107259"/>
              <a:gd name="connsiteX2" fmla="*/ 1405053 w 4181707"/>
              <a:gd name="connsiteY2" fmla="*/ 4371279 h 5107259"/>
              <a:gd name="connsiteX3" fmla="*/ 267629 w 4181707"/>
              <a:gd name="connsiteY3" fmla="*/ 3925230 h 5107259"/>
              <a:gd name="connsiteX4" fmla="*/ 289931 w 4181707"/>
              <a:gd name="connsiteY4" fmla="*/ 3568391 h 5107259"/>
              <a:gd name="connsiteX5" fmla="*/ 178419 w 4181707"/>
              <a:gd name="connsiteY5" fmla="*/ 3144644 h 5107259"/>
              <a:gd name="connsiteX6" fmla="*/ 0 w 4181707"/>
              <a:gd name="connsiteY6" fmla="*/ 2631688 h 5107259"/>
              <a:gd name="connsiteX7" fmla="*/ 323385 w 4181707"/>
              <a:gd name="connsiteY7" fmla="*/ 2018371 h 5107259"/>
              <a:gd name="connsiteX8" fmla="*/ 3066585 w 4181707"/>
              <a:gd name="connsiteY8" fmla="*/ 0 h 5107259"/>
              <a:gd name="connsiteX9" fmla="*/ 3958683 w 4181707"/>
              <a:gd name="connsiteY9" fmla="*/ 2620537 h 5107259"/>
              <a:gd name="connsiteX10" fmla="*/ 4181707 w 4181707"/>
              <a:gd name="connsiteY10" fmla="*/ 5107259 h 5107259"/>
              <a:gd name="connsiteX0" fmla="*/ 4181707 w 4181707"/>
              <a:gd name="connsiteY0" fmla="*/ 5107259 h 5107259"/>
              <a:gd name="connsiteX1" fmla="*/ 1817648 w 4181707"/>
              <a:gd name="connsiteY1" fmla="*/ 5107259 h 5107259"/>
              <a:gd name="connsiteX2" fmla="*/ 1405053 w 4181707"/>
              <a:gd name="connsiteY2" fmla="*/ 4371279 h 5107259"/>
              <a:gd name="connsiteX3" fmla="*/ 267629 w 4181707"/>
              <a:gd name="connsiteY3" fmla="*/ 3925230 h 5107259"/>
              <a:gd name="connsiteX4" fmla="*/ 289931 w 4181707"/>
              <a:gd name="connsiteY4" fmla="*/ 3568391 h 5107259"/>
              <a:gd name="connsiteX5" fmla="*/ 178419 w 4181707"/>
              <a:gd name="connsiteY5" fmla="*/ 3144644 h 5107259"/>
              <a:gd name="connsiteX6" fmla="*/ 0 w 4181707"/>
              <a:gd name="connsiteY6" fmla="*/ 2631688 h 5107259"/>
              <a:gd name="connsiteX7" fmla="*/ 323385 w 4181707"/>
              <a:gd name="connsiteY7" fmla="*/ 2018371 h 5107259"/>
              <a:gd name="connsiteX8" fmla="*/ 3066585 w 4181707"/>
              <a:gd name="connsiteY8" fmla="*/ 0 h 5107259"/>
              <a:gd name="connsiteX9" fmla="*/ 3958683 w 4181707"/>
              <a:gd name="connsiteY9" fmla="*/ 2620537 h 5107259"/>
              <a:gd name="connsiteX10" fmla="*/ 4181707 w 4181707"/>
              <a:gd name="connsiteY10" fmla="*/ 5107259 h 5107259"/>
              <a:gd name="connsiteX0" fmla="*/ 4181707 w 4181707"/>
              <a:gd name="connsiteY0" fmla="*/ 5107259 h 5107259"/>
              <a:gd name="connsiteX1" fmla="*/ 1817648 w 4181707"/>
              <a:gd name="connsiteY1" fmla="*/ 5107259 h 5107259"/>
              <a:gd name="connsiteX2" fmla="*/ 1405053 w 4181707"/>
              <a:gd name="connsiteY2" fmla="*/ 4371279 h 5107259"/>
              <a:gd name="connsiteX3" fmla="*/ 267629 w 4181707"/>
              <a:gd name="connsiteY3" fmla="*/ 3925230 h 5107259"/>
              <a:gd name="connsiteX4" fmla="*/ 289931 w 4181707"/>
              <a:gd name="connsiteY4" fmla="*/ 3568391 h 5107259"/>
              <a:gd name="connsiteX5" fmla="*/ 178419 w 4181707"/>
              <a:gd name="connsiteY5" fmla="*/ 3144644 h 5107259"/>
              <a:gd name="connsiteX6" fmla="*/ 0 w 4181707"/>
              <a:gd name="connsiteY6" fmla="*/ 2631688 h 5107259"/>
              <a:gd name="connsiteX7" fmla="*/ 323385 w 4181707"/>
              <a:gd name="connsiteY7" fmla="*/ 2018371 h 5107259"/>
              <a:gd name="connsiteX8" fmla="*/ 3066585 w 4181707"/>
              <a:gd name="connsiteY8" fmla="*/ 0 h 5107259"/>
              <a:gd name="connsiteX9" fmla="*/ 3958683 w 4181707"/>
              <a:gd name="connsiteY9" fmla="*/ 2620537 h 5107259"/>
              <a:gd name="connsiteX10" fmla="*/ 4181707 w 4181707"/>
              <a:gd name="connsiteY10" fmla="*/ 5107259 h 5107259"/>
              <a:gd name="connsiteX0" fmla="*/ 4248384 w 4248384"/>
              <a:gd name="connsiteY0" fmla="*/ 5107259 h 5107259"/>
              <a:gd name="connsiteX1" fmla="*/ 1884325 w 4248384"/>
              <a:gd name="connsiteY1" fmla="*/ 5107259 h 5107259"/>
              <a:gd name="connsiteX2" fmla="*/ 1471730 w 4248384"/>
              <a:gd name="connsiteY2" fmla="*/ 4371279 h 5107259"/>
              <a:gd name="connsiteX3" fmla="*/ 334306 w 4248384"/>
              <a:gd name="connsiteY3" fmla="*/ 3925230 h 5107259"/>
              <a:gd name="connsiteX4" fmla="*/ 356608 w 4248384"/>
              <a:gd name="connsiteY4" fmla="*/ 3568391 h 5107259"/>
              <a:gd name="connsiteX5" fmla="*/ 245096 w 4248384"/>
              <a:gd name="connsiteY5" fmla="*/ 3144644 h 5107259"/>
              <a:gd name="connsiteX6" fmla="*/ 66677 w 4248384"/>
              <a:gd name="connsiteY6" fmla="*/ 2631688 h 5107259"/>
              <a:gd name="connsiteX7" fmla="*/ 390062 w 4248384"/>
              <a:gd name="connsiteY7" fmla="*/ 2018371 h 5107259"/>
              <a:gd name="connsiteX8" fmla="*/ 3133262 w 4248384"/>
              <a:gd name="connsiteY8" fmla="*/ 0 h 5107259"/>
              <a:gd name="connsiteX9" fmla="*/ 4025360 w 4248384"/>
              <a:gd name="connsiteY9" fmla="*/ 2620537 h 5107259"/>
              <a:gd name="connsiteX10" fmla="*/ 4248384 w 4248384"/>
              <a:gd name="connsiteY10" fmla="*/ 5107259 h 5107259"/>
              <a:gd name="connsiteX0" fmla="*/ 4314236 w 4314236"/>
              <a:gd name="connsiteY0" fmla="*/ 5107259 h 5107259"/>
              <a:gd name="connsiteX1" fmla="*/ 1950177 w 4314236"/>
              <a:gd name="connsiteY1" fmla="*/ 5107259 h 5107259"/>
              <a:gd name="connsiteX2" fmla="*/ 1537582 w 4314236"/>
              <a:gd name="connsiteY2" fmla="*/ 4371279 h 5107259"/>
              <a:gd name="connsiteX3" fmla="*/ 400158 w 4314236"/>
              <a:gd name="connsiteY3" fmla="*/ 3925230 h 5107259"/>
              <a:gd name="connsiteX4" fmla="*/ 422460 w 4314236"/>
              <a:gd name="connsiteY4" fmla="*/ 3568391 h 5107259"/>
              <a:gd name="connsiteX5" fmla="*/ 310948 w 4314236"/>
              <a:gd name="connsiteY5" fmla="*/ 3144644 h 5107259"/>
              <a:gd name="connsiteX6" fmla="*/ 132529 w 4314236"/>
              <a:gd name="connsiteY6" fmla="*/ 2631688 h 5107259"/>
              <a:gd name="connsiteX7" fmla="*/ 455914 w 4314236"/>
              <a:gd name="connsiteY7" fmla="*/ 2018371 h 5107259"/>
              <a:gd name="connsiteX8" fmla="*/ 3199114 w 4314236"/>
              <a:gd name="connsiteY8" fmla="*/ 0 h 5107259"/>
              <a:gd name="connsiteX9" fmla="*/ 4091212 w 4314236"/>
              <a:gd name="connsiteY9" fmla="*/ 2620537 h 5107259"/>
              <a:gd name="connsiteX10" fmla="*/ 4314236 w 4314236"/>
              <a:gd name="connsiteY10" fmla="*/ 5107259 h 5107259"/>
              <a:gd name="connsiteX0" fmla="*/ 4314236 w 4314236"/>
              <a:gd name="connsiteY0" fmla="*/ 5107259 h 5107259"/>
              <a:gd name="connsiteX1" fmla="*/ 1950177 w 4314236"/>
              <a:gd name="connsiteY1" fmla="*/ 5107259 h 5107259"/>
              <a:gd name="connsiteX2" fmla="*/ 1537582 w 4314236"/>
              <a:gd name="connsiteY2" fmla="*/ 4371279 h 5107259"/>
              <a:gd name="connsiteX3" fmla="*/ 400158 w 4314236"/>
              <a:gd name="connsiteY3" fmla="*/ 3925230 h 5107259"/>
              <a:gd name="connsiteX4" fmla="*/ 422460 w 4314236"/>
              <a:gd name="connsiteY4" fmla="*/ 3568391 h 5107259"/>
              <a:gd name="connsiteX5" fmla="*/ 310948 w 4314236"/>
              <a:gd name="connsiteY5" fmla="*/ 3144644 h 5107259"/>
              <a:gd name="connsiteX6" fmla="*/ 132529 w 4314236"/>
              <a:gd name="connsiteY6" fmla="*/ 2631688 h 5107259"/>
              <a:gd name="connsiteX7" fmla="*/ 455914 w 4314236"/>
              <a:gd name="connsiteY7" fmla="*/ 2018371 h 5107259"/>
              <a:gd name="connsiteX8" fmla="*/ 3199114 w 4314236"/>
              <a:gd name="connsiteY8" fmla="*/ 0 h 5107259"/>
              <a:gd name="connsiteX9" fmla="*/ 4091212 w 4314236"/>
              <a:gd name="connsiteY9" fmla="*/ 2620537 h 5107259"/>
              <a:gd name="connsiteX10" fmla="*/ 4314236 w 4314236"/>
              <a:gd name="connsiteY10" fmla="*/ 5107259 h 5107259"/>
              <a:gd name="connsiteX0" fmla="*/ 4314236 w 4314236"/>
              <a:gd name="connsiteY0" fmla="*/ 5107259 h 5107259"/>
              <a:gd name="connsiteX1" fmla="*/ 1950177 w 4314236"/>
              <a:gd name="connsiteY1" fmla="*/ 5107259 h 5107259"/>
              <a:gd name="connsiteX2" fmla="*/ 1537582 w 4314236"/>
              <a:gd name="connsiteY2" fmla="*/ 4371279 h 5107259"/>
              <a:gd name="connsiteX3" fmla="*/ 400158 w 4314236"/>
              <a:gd name="connsiteY3" fmla="*/ 3925230 h 5107259"/>
              <a:gd name="connsiteX4" fmla="*/ 422460 w 4314236"/>
              <a:gd name="connsiteY4" fmla="*/ 3568391 h 5107259"/>
              <a:gd name="connsiteX5" fmla="*/ 310948 w 4314236"/>
              <a:gd name="connsiteY5" fmla="*/ 3144644 h 5107259"/>
              <a:gd name="connsiteX6" fmla="*/ 132529 w 4314236"/>
              <a:gd name="connsiteY6" fmla="*/ 2631688 h 5107259"/>
              <a:gd name="connsiteX7" fmla="*/ 455914 w 4314236"/>
              <a:gd name="connsiteY7" fmla="*/ 2018371 h 5107259"/>
              <a:gd name="connsiteX8" fmla="*/ 3199114 w 4314236"/>
              <a:gd name="connsiteY8" fmla="*/ 0 h 5107259"/>
              <a:gd name="connsiteX9" fmla="*/ 4091212 w 4314236"/>
              <a:gd name="connsiteY9" fmla="*/ 2620537 h 5107259"/>
              <a:gd name="connsiteX10" fmla="*/ 4314236 w 4314236"/>
              <a:gd name="connsiteY10" fmla="*/ 5107259 h 5107259"/>
              <a:gd name="connsiteX0" fmla="*/ 4314236 w 4314236"/>
              <a:gd name="connsiteY0" fmla="*/ 5107259 h 5107259"/>
              <a:gd name="connsiteX1" fmla="*/ 1950177 w 4314236"/>
              <a:gd name="connsiteY1" fmla="*/ 5107259 h 5107259"/>
              <a:gd name="connsiteX2" fmla="*/ 1537582 w 4314236"/>
              <a:gd name="connsiteY2" fmla="*/ 4371279 h 5107259"/>
              <a:gd name="connsiteX3" fmla="*/ 400158 w 4314236"/>
              <a:gd name="connsiteY3" fmla="*/ 3925230 h 5107259"/>
              <a:gd name="connsiteX4" fmla="*/ 422460 w 4314236"/>
              <a:gd name="connsiteY4" fmla="*/ 3568391 h 5107259"/>
              <a:gd name="connsiteX5" fmla="*/ 310948 w 4314236"/>
              <a:gd name="connsiteY5" fmla="*/ 3144644 h 5107259"/>
              <a:gd name="connsiteX6" fmla="*/ 132529 w 4314236"/>
              <a:gd name="connsiteY6" fmla="*/ 2631688 h 5107259"/>
              <a:gd name="connsiteX7" fmla="*/ 455914 w 4314236"/>
              <a:gd name="connsiteY7" fmla="*/ 2018371 h 5107259"/>
              <a:gd name="connsiteX8" fmla="*/ 3199114 w 4314236"/>
              <a:gd name="connsiteY8" fmla="*/ 0 h 5107259"/>
              <a:gd name="connsiteX9" fmla="*/ 4091212 w 4314236"/>
              <a:gd name="connsiteY9" fmla="*/ 2620537 h 5107259"/>
              <a:gd name="connsiteX10" fmla="*/ 4314236 w 4314236"/>
              <a:gd name="connsiteY10" fmla="*/ 5107259 h 5107259"/>
              <a:gd name="connsiteX0" fmla="*/ 4314236 w 4314236"/>
              <a:gd name="connsiteY0" fmla="*/ 5107259 h 5107259"/>
              <a:gd name="connsiteX1" fmla="*/ 1950177 w 4314236"/>
              <a:gd name="connsiteY1" fmla="*/ 5107259 h 5107259"/>
              <a:gd name="connsiteX2" fmla="*/ 1537582 w 4314236"/>
              <a:gd name="connsiteY2" fmla="*/ 4371279 h 5107259"/>
              <a:gd name="connsiteX3" fmla="*/ 400158 w 4314236"/>
              <a:gd name="connsiteY3" fmla="*/ 3925230 h 5107259"/>
              <a:gd name="connsiteX4" fmla="*/ 422460 w 4314236"/>
              <a:gd name="connsiteY4" fmla="*/ 3568391 h 5107259"/>
              <a:gd name="connsiteX5" fmla="*/ 310948 w 4314236"/>
              <a:gd name="connsiteY5" fmla="*/ 3144644 h 5107259"/>
              <a:gd name="connsiteX6" fmla="*/ 132529 w 4314236"/>
              <a:gd name="connsiteY6" fmla="*/ 2631688 h 5107259"/>
              <a:gd name="connsiteX7" fmla="*/ 455914 w 4314236"/>
              <a:gd name="connsiteY7" fmla="*/ 2018371 h 5107259"/>
              <a:gd name="connsiteX8" fmla="*/ 3199114 w 4314236"/>
              <a:gd name="connsiteY8" fmla="*/ 0 h 5107259"/>
              <a:gd name="connsiteX9" fmla="*/ 4091212 w 4314236"/>
              <a:gd name="connsiteY9" fmla="*/ 2620537 h 5107259"/>
              <a:gd name="connsiteX10" fmla="*/ 4314236 w 4314236"/>
              <a:gd name="connsiteY10" fmla="*/ 5107259 h 5107259"/>
              <a:gd name="connsiteX0" fmla="*/ 4314236 w 4314236"/>
              <a:gd name="connsiteY0" fmla="*/ 5266175 h 5266175"/>
              <a:gd name="connsiteX1" fmla="*/ 1950177 w 4314236"/>
              <a:gd name="connsiteY1" fmla="*/ 5266175 h 5266175"/>
              <a:gd name="connsiteX2" fmla="*/ 1537582 w 4314236"/>
              <a:gd name="connsiteY2" fmla="*/ 4530195 h 5266175"/>
              <a:gd name="connsiteX3" fmla="*/ 400158 w 4314236"/>
              <a:gd name="connsiteY3" fmla="*/ 4084146 h 5266175"/>
              <a:gd name="connsiteX4" fmla="*/ 422460 w 4314236"/>
              <a:gd name="connsiteY4" fmla="*/ 3727307 h 5266175"/>
              <a:gd name="connsiteX5" fmla="*/ 310948 w 4314236"/>
              <a:gd name="connsiteY5" fmla="*/ 3303560 h 5266175"/>
              <a:gd name="connsiteX6" fmla="*/ 132529 w 4314236"/>
              <a:gd name="connsiteY6" fmla="*/ 2790604 h 5266175"/>
              <a:gd name="connsiteX7" fmla="*/ 455914 w 4314236"/>
              <a:gd name="connsiteY7" fmla="*/ 2177287 h 5266175"/>
              <a:gd name="connsiteX8" fmla="*/ 3199114 w 4314236"/>
              <a:gd name="connsiteY8" fmla="*/ 158916 h 5266175"/>
              <a:gd name="connsiteX9" fmla="*/ 4091212 w 4314236"/>
              <a:gd name="connsiteY9" fmla="*/ 2779453 h 5266175"/>
              <a:gd name="connsiteX10" fmla="*/ 4314236 w 4314236"/>
              <a:gd name="connsiteY10" fmla="*/ 5266175 h 5266175"/>
              <a:gd name="connsiteX0" fmla="*/ 4314236 w 4314236"/>
              <a:gd name="connsiteY0" fmla="*/ 5266175 h 5266175"/>
              <a:gd name="connsiteX1" fmla="*/ 1950177 w 4314236"/>
              <a:gd name="connsiteY1" fmla="*/ 5266175 h 5266175"/>
              <a:gd name="connsiteX2" fmla="*/ 1537582 w 4314236"/>
              <a:gd name="connsiteY2" fmla="*/ 4530195 h 5266175"/>
              <a:gd name="connsiteX3" fmla="*/ 400158 w 4314236"/>
              <a:gd name="connsiteY3" fmla="*/ 4084146 h 5266175"/>
              <a:gd name="connsiteX4" fmla="*/ 422460 w 4314236"/>
              <a:gd name="connsiteY4" fmla="*/ 3727307 h 5266175"/>
              <a:gd name="connsiteX5" fmla="*/ 310948 w 4314236"/>
              <a:gd name="connsiteY5" fmla="*/ 3303560 h 5266175"/>
              <a:gd name="connsiteX6" fmla="*/ 132529 w 4314236"/>
              <a:gd name="connsiteY6" fmla="*/ 2790604 h 5266175"/>
              <a:gd name="connsiteX7" fmla="*/ 455914 w 4314236"/>
              <a:gd name="connsiteY7" fmla="*/ 2177287 h 5266175"/>
              <a:gd name="connsiteX8" fmla="*/ 3199114 w 4314236"/>
              <a:gd name="connsiteY8" fmla="*/ 158916 h 5266175"/>
              <a:gd name="connsiteX9" fmla="*/ 4091212 w 4314236"/>
              <a:gd name="connsiteY9" fmla="*/ 2779453 h 5266175"/>
              <a:gd name="connsiteX10" fmla="*/ 4314236 w 4314236"/>
              <a:gd name="connsiteY10" fmla="*/ 5266175 h 5266175"/>
              <a:gd name="connsiteX0" fmla="*/ 4314236 w 4400003"/>
              <a:gd name="connsiteY0" fmla="*/ 5266175 h 5266175"/>
              <a:gd name="connsiteX1" fmla="*/ 1950177 w 4400003"/>
              <a:gd name="connsiteY1" fmla="*/ 5266175 h 5266175"/>
              <a:gd name="connsiteX2" fmla="*/ 1537582 w 4400003"/>
              <a:gd name="connsiteY2" fmla="*/ 4530195 h 5266175"/>
              <a:gd name="connsiteX3" fmla="*/ 400158 w 4400003"/>
              <a:gd name="connsiteY3" fmla="*/ 4084146 h 5266175"/>
              <a:gd name="connsiteX4" fmla="*/ 422460 w 4400003"/>
              <a:gd name="connsiteY4" fmla="*/ 3727307 h 5266175"/>
              <a:gd name="connsiteX5" fmla="*/ 310948 w 4400003"/>
              <a:gd name="connsiteY5" fmla="*/ 3303560 h 5266175"/>
              <a:gd name="connsiteX6" fmla="*/ 132529 w 4400003"/>
              <a:gd name="connsiteY6" fmla="*/ 2790604 h 5266175"/>
              <a:gd name="connsiteX7" fmla="*/ 455914 w 4400003"/>
              <a:gd name="connsiteY7" fmla="*/ 2177287 h 5266175"/>
              <a:gd name="connsiteX8" fmla="*/ 3199114 w 4400003"/>
              <a:gd name="connsiteY8" fmla="*/ 158916 h 5266175"/>
              <a:gd name="connsiteX9" fmla="*/ 4091212 w 4400003"/>
              <a:gd name="connsiteY9" fmla="*/ 2779453 h 5266175"/>
              <a:gd name="connsiteX10" fmla="*/ 4314236 w 4400003"/>
              <a:gd name="connsiteY10" fmla="*/ 5266175 h 5266175"/>
              <a:gd name="connsiteX0" fmla="*/ 4314236 w 4400003"/>
              <a:gd name="connsiteY0" fmla="*/ 5266175 h 5266175"/>
              <a:gd name="connsiteX1" fmla="*/ 1950177 w 4400003"/>
              <a:gd name="connsiteY1" fmla="*/ 5266175 h 5266175"/>
              <a:gd name="connsiteX2" fmla="*/ 1537582 w 4400003"/>
              <a:gd name="connsiteY2" fmla="*/ 4530195 h 5266175"/>
              <a:gd name="connsiteX3" fmla="*/ 400158 w 4400003"/>
              <a:gd name="connsiteY3" fmla="*/ 4084146 h 5266175"/>
              <a:gd name="connsiteX4" fmla="*/ 422460 w 4400003"/>
              <a:gd name="connsiteY4" fmla="*/ 3727307 h 5266175"/>
              <a:gd name="connsiteX5" fmla="*/ 310948 w 4400003"/>
              <a:gd name="connsiteY5" fmla="*/ 3303560 h 5266175"/>
              <a:gd name="connsiteX6" fmla="*/ 132529 w 4400003"/>
              <a:gd name="connsiteY6" fmla="*/ 2790604 h 5266175"/>
              <a:gd name="connsiteX7" fmla="*/ 455914 w 4400003"/>
              <a:gd name="connsiteY7" fmla="*/ 2177287 h 5266175"/>
              <a:gd name="connsiteX8" fmla="*/ 3199114 w 4400003"/>
              <a:gd name="connsiteY8" fmla="*/ 158916 h 5266175"/>
              <a:gd name="connsiteX9" fmla="*/ 4091212 w 4400003"/>
              <a:gd name="connsiteY9" fmla="*/ 2779453 h 5266175"/>
              <a:gd name="connsiteX10" fmla="*/ 4314236 w 4400003"/>
              <a:gd name="connsiteY10" fmla="*/ 5266175 h 5266175"/>
              <a:gd name="connsiteX0" fmla="*/ 4314236 w 4400003"/>
              <a:gd name="connsiteY0" fmla="*/ 5266175 h 5266175"/>
              <a:gd name="connsiteX1" fmla="*/ 1950177 w 4400003"/>
              <a:gd name="connsiteY1" fmla="*/ 5266175 h 5266175"/>
              <a:gd name="connsiteX2" fmla="*/ 1537582 w 4400003"/>
              <a:gd name="connsiteY2" fmla="*/ 4530195 h 5266175"/>
              <a:gd name="connsiteX3" fmla="*/ 400158 w 4400003"/>
              <a:gd name="connsiteY3" fmla="*/ 4084146 h 5266175"/>
              <a:gd name="connsiteX4" fmla="*/ 422460 w 4400003"/>
              <a:gd name="connsiteY4" fmla="*/ 3727307 h 5266175"/>
              <a:gd name="connsiteX5" fmla="*/ 310948 w 4400003"/>
              <a:gd name="connsiteY5" fmla="*/ 3303560 h 5266175"/>
              <a:gd name="connsiteX6" fmla="*/ 132529 w 4400003"/>
              <a:gd name="connsiteY6" fmla="*/ 2790604 h 5266175"/>
              <a:gd name="connsiteX7" fmla="*/ 455914 w 4400003"/>
              <a:gd name="connsiteY7" fmla="*/ 2177287 h 5266175"/>
              <a:gd name="connsiteX8" fmla="*/ 3199114 w 4400003"/>
              <a:gd name="connsiteY8" fmla="*/ 158916 h 5266175"/>
              <a:gd name="connsiteX9" fmla="*/ 4091212 w 4400003"/>
              <a:gd name="connsiteY9" fmla="*/ 2779453 h 5266175"/>
              <a:gd name="connsiteX10" fmla="*/ 4314236 w 4400003"/>
              <a:gd name="connsiteY10" fmla="*/ 5266175 h 5266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00003" h="5266175">
                <a:moveTo>
                  <a:pt x="4314236" y="5266175"/>
                </a:moveTo>
                <a:lnTo>
                  <a:pt x="1950177" y="5266175"/>
                </a:lnTo>
                <a:lnTo>
                  <a:pt x="1537582" y="4530195"/>
                </a:lnTo>
                <a:cubicBezTo>
                  <a:pt x="355553" y="4838712"/>
                  <a:pt x="199436" y="4533912"/>
                  <a:pt x="400158" y="4084146"/>
                </a:cubicBezTo>
                <a:cubicBezTo>
                  <a:pt x="262627" y="3864839"/>
                  <a:pt x="303514" y="3823951"/>
                  <a:pt x="422460" y="3727307"/>
                </a:cubicBezTo>
                <a:cubicBezTo>
                  <a:pt x="117660" y="3742175"/>
                  <a:pt x="348119" y="3444809"/>
                  <a:pt x="310948" y="3303560"/>
                </a:cubicBezTo>
                <a:cubicBezTo>
                  <a:pt x="-149969" y="3188331"/>
                  <a:pt x="2431" y="2983891"/>
                  <a:pt x="132529" y="2790604"/>
                </a:cubicBezTo>
                <a:cubicBezTo>
                  <a:pt x="262626" y="2597316"/>
                  <a:pt x="392724" y="2404028"/>
                  <a:pt x="455914" y="2177287"/>
                </a:cubicBezTo>
                <a:cubicBezTo>
                  <a:pt x="-123949" y="645853"/>
                  <a:pt x="2061690" y="-417230"/>
                  <a:pt x="3199114" y="158916"/>
                </a:cubicBezTo>
                <a:cubicBezTo>
                  <a:pt x="4254763" y="653286"/>
                  <a:pt x="4775154" y="1749824"/>
                  <a:pt x="4091212" y="2779453"/>
                </a:cubicBezTo>
                <a:cubicBezTo>
                  <a:pt x="3797563" y="3441092"/>
                  <a:pt x="3793846" y="4849863"/>
                  <a:pt x="4314236" y="5266175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22225">
            <a:solidFill>
              <a:schemeClr val="bg1"/>
            </a:solidFill>
          </a:ln>
          <a:effectLst>
            <a:outerShdw blurRad="165100" dist="25400" dir="2700000" algn="t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2374137" y="3664128"/>
            <a:ext cx="1409535" cy="1409535"/>
            <a:chOff x="2412414" y="3475022"/>
            <a:chExt cx="1409535" cy="1409535"/>
          </a:xfrm>
        </p:grpSpPr>
        <p:sp>
          <p:nvSpPr>
            <p:cNvPr id="82" name="椭圆 81"/>
            <p:cNvSpPr/>
            <p:nvPr/>
          </p:nvSpPr>
          <p:spPr>
            <a:xfrm>
              <a:off x="2412414" y="3475022"/>
              <a:ext cx="1409535" cy="1409535"/>
            </a:xfrm>
            <a:prstGeom prst="ellipse">
              <a:avLst/>
            </a:prstGeom>
            <a:solidFill>
              <a:srgbClr val="EA5E66"/>
            </a:soli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2775139" y="3859090"/>
              <a:ext cx="643932" cy="641398"/>
              <a:chOff x="4557733" y="2434359"/>
              <a:chExt cx="512624" cy="510606"/>
            </a:xfrm>
            <a:solidFill>
              <a:schemeClr val="bg1"/>
            </a:solidFill>
          </p:grpSpPr>
          <p:sp>
            <p:nvSpPr>
              <p:cNvPr id="84" name="Freeform 7"/>
              <p:cNvSpPr>
                <a:spLocks noEditPoints="1"/>
              </p:cNvSpPr>
              <p:nvPr/>
            </p:nvSpPr>
            <p:spPr bwMode="auto">
              <a:xfrm>
                <a:off x="4557733" y="2434359"/>
                <a:ext cx="512624" cy="510606"/>
              </a:xfrm>
              <a:custGeom>
                <a:avLst/>
                <a:gdLst>
                  <a:gd name="T0" fmla="*/ 86 w 172"/>
                  <a:gd name="T1" fmla="*/ 21 h 172"/>
                  <a:gd name="T2" fmla="*/ 151 w 172"/>
                  <a:gd name="T3" fmla="*/ 86 h 172"/>
                  <a:gd name="T4" fmla="*/ 86 w 172"/>
                  <a:gd name="T5" fmla="*/ 151 h 172"/>
                  <a:gd name="T6" fmla="*/ 21 w 172"/>
                  <a:gd name="T7" fmla="*/ 86 h 172"/>
                  <a:gd name="T8" fmla="*/ 86 w 172"/>
                  <a:gd name="T9" fmla="*/ 21 h 172"/>
                  <a:gd name="T10" fmla="*/ 86 w 172"/>
                  <a:gd name="T11" fmla="*/ 0 h 172"/>
                  <a:gd name="T12" fmla="*/ 0 w 172"/>
                  <a:gd name="T13" fmla="*/ 86 h 172"/>
                  <a:gd name="T14" fmla="*/ 86 w 172"/>
                  <a:gd name="T15" fmla="*/ 172 h 172"/>
                  <a:gd name="T16" fmla="*/ 172 w 172"/>
                  <a:gd name="T17" fmla="*/ 86 h 172"/>
                  <a:gd name="T18" fmla="*/ 86 w 172"/>
                  <a:gd name="T1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172">
                    <a:moveTo>
                      <a:pt x="86" y="21"/>
                    </a:moveTo>
                    <a:cubicBezTo>
                      <a:pt x="122" y="21"/>
                      <a:pt x="151" y="50"/>
                      <a:pt x="151" y="86"/>
                    </a:cubicBezTo>
                    <a:cubicBezTo>
                      <a:pt x="151" y="122"/>
                      <a:pt x="122" y="151"/>
                      <a:pt x="86" y="151"/>
                    </a:cubicBezTo>
                    <a:cubicBezTo>
                      <a:pt x="50" y="151"/>
                      <a:pt x="21" y="122"/>
                      <a:pt x="21" y="86"/>
                    </a:cubicBezTo>
                    <a:cubicBezTo>
                      <a:pt x="21" y="50"/>
                      <a:pt x="50" y="21"/>
                      <a:pt x="86" y="21"/>
                    </a:cubicBezTo>
                    <a:moveTo>
                      <a:pt x="86" y="0"/>
                    </a:moveTo>
                    <a:cubicBezTo>
                      <a:pt x="38" y="0"/>
                      <a:pt x="0" y="38"/>
                      <a:pt x="0" y="86"/>
                    </a:cubicBezTo>
                    <a:cubicBezTo>
                      <a:pt x="0" y="134"/>
                      <a:pt x="38" y="172"/>
                      <a:pt x="86" y="172"/>
                    </a:cubicBezTo>
                    <a:cubicBezTo>
                      <a:pt x="134" y="172"/>
                      <a:pt x="172" y="134"/>
                      <a:pt x="172" y="86"/>
                    </a:cubicBezTo>
                    <a:cubicBezTo>
                      <a:pt x="172" y="38"/>
                      <a:pt x="134" y="0"/>
                      <a:pt x="8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8"/>
              <p:cNvSpPr>
                <a:spLocks/>
              </p:cNvSpPr>
              <p:nvPr/>
            </p:nvSpPr>
            <p:spPr bwMode="auto">
              <a:xfrm>
                <a:off x="4781753" y="2529215"/>
                <a:ext cx="129165" cy="254294"/>
              </a:xfrm>
              <a:custGeom>
                <a:avLst/>
                <a:gdLst>
                  <a:gd name="T0" fmla="*/ 33 w 44"/>
                  <a:gd name="T1" fmla="*/ 86 h 86"/>
                  <a:gd name="T2" fmla="*/ 25 w 44"/>
                  <a:gd name="T3" fmla="*/ 83 h 86"/>
                  <a:gd name="T4" fmla="*/ 3 w 44"/>
                  <a:gd name="T5" fmla="*/ 62 h 86"/>
                  <a:gd name="T6" fmla="*/ 0 w 44"/>
                  <a:gd name="T7" fmla="*/ 54 h 86"/>
                  <a:gd name="T8" fmla="*/ 0 w 44"/>
                  <a:gd name="T9" fmla="*/ 54 h 86"/>
                  <a:gd name="T10" fmla="*/ 0 w 44"/>
                  <a:gd name="T11" fmla="*/ 54 h 86"/>
                  <a:gd name="T12" fmla="*/ 0 w 44"/>
                  <a:gd name="T13" fmla="*/ 11 h 86"/>
                  <a:gd name="T14" fmla="*/ 11 w 44"/>
                  <a:gd name="T15" fmla="*/ 0 h 86"/>
                  <a:gd name="T16" fmla="*/ 22 w 44"/>
                  <a:gd name="T17" fmla="*/ 11 h 86"/>
                  <a:gd name="T18" fmla="*/ 22 w 44"/>
                  <a:gd name="T19" fmla="*/ 50 h 86"/>
                  <a:gd name="T20" fmla="*/ 40 w 44"/>
                  <a:gd name="T21" fmla="*/ 68 h 86"/>
                  <a:gd name="T22" fmla="*/ 40 w 44"/>
                  <a:gd name="T23" fmla="*/ 83 h 86"/>
                  <a:gd name="T24" fmla="*/ 33 w 44"/>
                  <a:gd name="T2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86">
                    <a:moveTo>
                      <a:pt x="33" y="86"/>
                    </a:moveTo>
                    <a:cubicBezTo>
                      <a:pt x="30" y="86"/>
                      <a:pt x="27" y="85"/>
                      <a:pt x="25" y="83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1" y="60"/>
                      <a:pt x="0" y="57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4" y="72"/>
                      <a:pt x="44" y="79"/>
                      <a:pt x="40" y="83"/>
                    </a:cubicBezTo>
                    <a:cubicBezTo>
                      <a:pt x="38" y="85"/>
                      <a:pt x="35" y="86"/>
                      <a:pt x="33" y="8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6" name="组合 85"/>
          <p:cNvGrpSpPr/>
          <p:nvPr/>
        </p:nvGrpSpPr>
        <p:grpSpPr>
          <a:xfrm>
            <a:off x="3752839" y="2981384"/>
            <a:ext cx="1409535" cy="1409535"/>
            <a:chOff x="3791116" y="2792278"/>
            <a:chExt cx="1409535" cy="1409535"/>
          </a:xfrm>
        </p:grpSpPr>
        <p:sp>
          <p:nvSpPr>
            <p:cNvPr id="87" name="椭圆 86"/>
            <p:cNvSpPr/>
            <p:nvPr/>
          </p:nvSpPr>
          <p:spPr>
            <a:xfrm>
              <a:off x="3791116" y="2792278"/>
              <a:ext cx="1409535" cy="140953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solidFill>
                  <a:prstClr val="black"/>
                </a:solidFill>
              </a:endParaRP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4195446" y="3164172"/>
              <a:ext cx="589616" cy="567026"/>
              <a:chOff x="6159731" y="1864447"/>
              <a:chExt cx="469385" cy="451400"/>
            </a:xfrm>
            <a:solidFill>
              <a:schemeClr val="bg1"/>
            </a:solidFill>
          </p:grpSpPr>
          <p:sp>
            <p:nvSpPr>
              <p:cNvPr id="89" name="Oval 131"/>
              <p:cNvSpPr>
                <a:spLocks noChangeArrowheads="1"/>
              </p:cNvSpPr>
              <p:nvPr/>
            </p:nvSpPr>
            <p:spPr bwMode="auto">
              <a:xfrm>
                <a:off x="6288812" y="1864447"/>
                <a:ext cx="211223" cy="2139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Freeform 134"/>
              <p:cNvSpPr>
                <a:spLocks/>
              </p:cNvSpPr>
              <p:nvPr/>
            </p:nvSpPr>
            <p:spPr bwMode="auto">
              <a:xfrm>
                <a:off x="6159731" y="2111736"/>
                <a:ext cx="469385" cy="204111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3938204" y="1827326"/>
            <a:ext cx="973460" cy="973460"/>
            <a:chOff x="3976481" y="1638220"/>
            <a:chExt cx="973460" cy="973460"/>
          </a:xfrm>
        </p:grpSpPr>
        <p:sp>
          <p:nvSpPr>
            <p:cNvPr id="92" name="椭圆 91"/>
            <p:cNvSpPr/>
            <p:nvPr/>
          </p:nvSpPr>
          <p:spPr>
            <a:xfrm>
              <a:off x="3976481" y="1638220"/>
              <a:ext cx="973460" cy="973460"/>
            </a:xfrm>
            <a:prstGeom prst="ellipse">
              <a:avLst/>
            </a:prstGeom>
            <a:solidFill>
              <a:srgbClr val="0099A9"/>
            </a:soli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4315854" y="1977219"/>
              <a:ext cx="371321" cy="321813"/>
              <a:chOff x="7090992" y="4839631"/>
              <a:chExt cx="424306" cy="367732"/>
            </a:xfrm>
            <a:solidFill>
              <a:schemeClr val="bg1"/>
            </a:solidFill>
          </p:grpSpPr>
          <p:sp>
            <p:nvSpPr>
              <p:cNvPr id="94" name="Freeform 19"/>
              <p:cNvSpPr>
                <a:spLocks/>
              </p:cNvSpPr>
              <p:nvPr/>
            </p:nvSpPr>
            <p:spPr bwMode="auto">
              <a:xfrm>
                <a:off x="7156995" y="4994536"/>
                <a:ext cx="86882" cy="152885"/>
              </a:xfrm>
              <a:custGeom>
                <a:avLst/>
                <a:gdLst>
                  <a:gd name="T0" fmla="*/ 4 w 54"/>
                  <a:gd name="T1" fmla="*/ 95 h 95"/>
                  <a:gd name="T2" fmla="*/ 49 w 54"/>
                  <a:gd name="T3" fmla="*/ 95 h 95"/>
                  <a:gd name="T4" fmla="*/ 54 w 54"/>
                  <a:gd name="T5" fmla="*/ 90 h 95"/>
                  <a:gd name="T6" fmla="*/ 54 w 54"/>
                  <a:gd name="T7" fmla="*/ 4 h 95"/>
                  <a:gd name="T8" fmla="*/ 49 w 54"/>
                  <a:gd name="T9" fmla="*/ 0 h 95"/>
                  <a:gd name="T10" fmla="*/ 4 w 54"/>
                  <a:gd name="T11" fmla="*/ 0 h 95"/>
                  <a:gd name="T12" fmla="*/ 0 w 54"/>
                  <a:gd name="T13" fmla="*/ 4 h 95"/>
                  <a:gd name="T14" fmla="*/ 0 w 54"/>
                  <a:gd name="T15" fmla="*/ 90 h 95"/>
                  <a:gd name="T16" fmla="*/ 4 w 54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95">
                    <a:moveTo>
                      <a:pt x="4" y="95"/>
                    </a:moveTo>
                    <a:cubicBezTo>
                      <a:pt x="49" y="95"/>
                      <a:pt x="49" y="95"/>
                      <a:pt x="49" y="95"/>
                    </a:cubicBezTo>
                    <a:cubicBezTo>
                      <a:pt x="52" y="95"/>
                      <a:pt x="54" y="93"/>
                      <a:pt x="54" y="90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2" y="95"/>
                      <a:pt x="4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Freeform 20"/>
              <p:cNvSpPr>
                <a:spLocks/>
              </p:cNvSpPr>
              <p:nvPr/>
            </p:nvSpPr>
            <p:spPr bwMode="auto">
              <a:xfrm>
                <a:off x="7282266" y="4937962"/>
                <a:ext cx="86882" cy="209459"/>
              </a:xfrm>
              <a:custGeom>
                <a:avLst/>
                <a:gdLst>
                  <a:gd name="T0" fmla="*/ 5 w 54"/>
                  <a:gd name="T1" fmla="*/ 130 h 130"/>
                  <a:gd name="T2" fmla="*/ 50 w 54"/>
                  <a:gd name="T3" fmla="*/ 130 h 130"/>
                  <a:gd name="T4" fmla="*/ 54 w 54"/>
                  <a:gd name="T5" fmla="*/ 125 h 130"/>
                  <a:gd name="T6" fmla="*/ 54 w 54"/>
                  <a:gd name="T7" fmla="*/ 5 h 130"/>
                  <a:gd name="T8" fmla="*/ 50 w 54"/>
                  <a:gd name="T9" fmla="*/ 0 h 130"/>
                  <a:gd name="T10" fmla="*/ 5 w 54"/>
                  <a:gd name="T11" fmla="*/ 0 h 130"/>
                  <a:gd name="T12" fmla="*/ 0 w 54"/>
                  <a:gd name="T13" fmla="*/ 5 h 130"/>
                  <a:gd name="T14" fmla="*/ 0 w 54"/>
                  <a:gd name="T15" fmla="*/ 125 h 130"/>
                  <a:gd name="T16" fmla="*/ 5 w 54"/>
                  <a:gd name="T1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30">
                    <a:moveTo>
                      <a:pt x="5" y="130"/>
                    </a:moveTo>
                    <a:cubicBezTo>
                      <a:pt x="50" y="130"/>
                      <a:pt x="50" y="130"/>
                      <a:pt x="50" y="130"/>
                    </a:cubicBezTo>
                    <a:cubicBezTo>
                      <a:pt x="52" y="130"/>
                      <a:pt x="54" y="128"/>
                      <a:pt x="54" y="12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8"/>
                      <a:pt x="2" y="130"/>
                      <a:pt x="5" y="1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Freeform 21"/>
              <p:cNvSpPr>
                <a:spLocks/>
              </p:cNvSpPr>
              <p:nvPr/>
            </p:nvSpPr>
            <p:spPr bwMode="auto">
              <a:xfrm>
                <a:off x="7408885" y="4891491"/>
                <a:ext cx="86882" cy="255931"/>
              </a:xfrm>
              <a:custGeom>
                <a:avLst/>
                <a:gdLst>
                  <a:gd name="T0" fmla="*/ 4 w 54"/>
                  <a:gd name="T1" fmla="*/ 159 h 159"/>
                  <a:gd name="T2" fmla="*/ 49 w 54"/>
                  <a:gd name="T3" fmla="*/ 159 h 159"/>
                  <a:gd name="T4" fmla="*/ 54 w 54"/>
                  <a:gd name="T5" fmla="*/ 154 h 159"/>
                  <a:gd name="T6" fmla="*/ 54 w 54"/>
                  <a:gd name="T7" fmla="*/ 5 h 159"/>
                  <a:gd name="T8" fmla="*/ 49 w 54"/>
                  <a:gd name="T9" fmla="*/ 0 h 159"/>
                  <a:gd name="T10" fmla="*/ 4 w 54"/>
                  <a:gd name="T11" fmla="*/ 0 h 159"/>
                  <a:gd name="T12" fmla="*/ 0 w 54"/>
                  <a:gd name="T13" fmla="*/ 5 h 159"/>
                  <a:gd name="T14" fmla="*/ 0 w 54"/>
                  <a:gd name="T15" fmla="*/ 154 h 159"/>
                  <a:gd name="T16" fmla="*/ 4 w 54"/>
                  <a:gd name="T1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59">
                    <a:moveTo>
                      <a:pt x="4" y="159"/>
                    </a:moveTo>
                    <a:cubicBezTo>
                      <a:pt x="49" y="159"/>
                      <a:pt x="49" y="159"/>
                      <a:pt x="49" y="159"/>
                    </a:cubicBezTo>
                    <a:cubicBezTo>
                      <a:pt x="52" y="159"/>
                      <a:pt x="54" y="157"/>
                      <a:pt x="54" y="154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7"/>
                      <a:pt x="2" y="159"/>
                      <a:pt x="4" y="1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Freeform 22"/>
              <p:cNvSpPr>
                <a:spLocks/>
              </p:cNvSpPr>
              <p:nvPr/>
            </p:nvSpPr>
            <p:spPr bwMode="auto">
              <a:xfrm>
                <a:off x="7090992" y="4839631"/>
                <a:ext cx="424306" cy="367732"/>
              </a:xfrm>
              <a:custGeom>
                <a:avLst/>
                <a:gdLst>
                  <a:gd name="T0" fmla="*/ 253 w 264"/>
                  <a:gd name="T1" fmla="*/ 206 h 228"/>
                  <a:gd name="T2" fmla="*/ 23 w 264"/>
                  <a:gd name="T3" fmla="*/ 206 h 228"/>
                  <a:gd name="T4" fmla="*/ 22 w 264"/>
                  <a:gd name="T5" fmla="*/ 206 h 228"/>
                  <a:gd name="T6" fmla="*/ 22 w 264"/>
                  <a:gd name="T7" fmla="*/ 11 h 228"/>
                  <a:gd name="T8" fmla="*/ 11 w 264"/>
                  <a:gd name="T9" fmla="*/ 0 h 228"/>
                  <a:gd name="T10" fmla="*/ 0 w 264"/>
                  <a:gd name="T11" fmla="*/ 11 h 228"/>
                  <a:gd name="T12" fmla="*/ 0 w 264"/>
                  <a:gd name="T13" fmla="*/ 206 h 228"/>
                  <a:gd name="T14" fmla="*/ 23 w 264"/>
                  <a:gd name="T15" fmla="*/ 228 h 228"/>
                  <a:gd name="T16" fmla="*/ 253 w 264"/>
                  <a:gd name="T17" fmla="*/ 228 h 228"/>
                  <a:gd name="T18" fmla="*/ 264 w 264"/>
                  <a:gd name="T19" fmla="*/ 217 h 228"/>
                  <a:gd name="T20" fmla="*/ 253 w 264"/>
                  <a:gd name="T21" fmla="*/ 20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4" h="228">
                    <a:moveTo>
                      <a:pt x="253" y="206"/>
                    </a:moveTo>
                    <a:cubicBezTo>
                      <a:pt x="23" y="206"/>
                      <a:pt x="23" y="206"/>
                      <a:pt x="23" y="206"/>
                    </a:cubicBezTo>
                    <a:cubicBezTo>
                      <a:pt x="22" y="206"/>
                      <a:pt x="22" y="206"/>
                      <a:pt x="22" y="20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18"/>
                      <a:pt x="10" y="228"/>
                      <a:pt x="23" y="228"/>
                    </a:cubicBezTo>
                    <a:cubicBezTo>
                      <a:pt x="253" y="228"/>
                      <a:pt x="253" y="228"/>
                      <a:pt x="253" y="228"/>
                    </a:cubicBezTo>
                    <a:cubicBezTo>
                      <a:pt x="259" y="228"/>
                      <a:pt x="264" y="223"/>
                      <a:pt x="264" y="217"/>
                    </a:cubicBezTo>
                    <a:cubicBezTo>
                      <a:pt x="264" y="211"/>
                      <a:pt x="259" y="206"/>
                      <a:pt x="253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98" name="组合 97"/>
          <p:cNvGrpSpPr/>
          <p:nvPr/>
        </p:nvGrpSpPr>
        <p:grpSpPr>
          <a:xfrm>
            <a:off x="2176282" y="1765657"/>
            <a:ext cx="1682636" cy="1682635"/>
            <a:chOff x="2214559" y="1576551"/>
            <a:chExt cx="1682636" cy="1682635"/>
          </a:xfrm>
        </p:grpSpPr>
        <p:sp>
          <p:nvSpPr>
            <p:cNvPr id="99" name="椭圆 98"/>
            <p:cNvSpPr/>
            <p:nvPr/>
          </p:nvSpPr>
          <p:spPr>
            <a:xfrm>
              <a:off x="2214559" y="1576551"/>
              <a:ext cx="1682636" cy="1682635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solidFill>
                  <a:prstClr val="black"/>
                </a:solidFill>
              </a:endParaRPr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2633218" y="2062118"/>
              <a:ext cx="718912" cy="711500"/>
              <a:chOff x="4270293" y="4090633"/>
              <a:chExt cx="390570" cy="386543"/>
            </a:xfrm>
            <a:solidFill>
              <a:schemeClr val="bg1"/>
            </a:solidFill>
          </p:grpSpPr>
          <p:sp>
            <p:nvSpPr>
              <p:cNvPr id="101" name="Freeform 136"/>
              <p:cNvSpPr>
                <a:spLocks/>
              </p:cNvSpPr>
              <p:nvPr/>
            </p:nvSpPr>
            <p:spPr bwMode="auto">
              <a:xfrm>
                <a:off x="4270293" y="4307258"/>
                <a:ext cx="390570" cy="169918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2" name="Freeform 137"/>
              <p:cNvSpPr>
                <a:spLocks noEditPoints="1"/>
              </p:cNvSpPr>
              <p:nvPr/>
            </p:nvSpPr>
            <p:spPr bwMode="auto">
              <a:xfrm>
                <a:off x="4270293" y="4090633"/>
                <a:ext cx="390570" cy="224678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3784036" y="4492232"/>
            <a:ext cx="1002514" cy="973460"/>
            <a:chOff x="3822313" y="4303126"/>
            <a:chExt cx="1002514" cy="973460"/>
          </a:xfrm>
        </p:grpSpPr>
        <p:sp>
          <p:nvSpPr>
            <p:cNvPr id="104" name="椭圆 103"/>
            <p:cNvSpPr/>
            <p:nvPr/>
          </p:nvSpPr>
          <p:spPr>
            <a:xfrm>
              <a:off x="3822313" y="4303126"/>
              <a:ext cx="973460" cy="973460"/>
            </a:xfrm>
            <a:prstGeom prst="ellipse">
              <a:avLst/>
            </a:prstGeom>
            <a:solidFill>
              <a:srgbClr val="FFAB3F"/>
            </a:soli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3856292" y="4526201"/>
              <a:ext cx="96853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Impact" panose="020B0806030902050204" pitchFamily="34" charset="0"/>
                  <a:ea typeface="方正兰亭中粗黑_GBK" panose="02000000000000000000" pitchFamily="2" charset="-122"/>
                  <a:cs typeface="BrowalliaUPC" panose="020B0604020202020204" pitchFamily="34" charset="-34"/>
                </a:rPr>
                <a:t>TITLE 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方正兰亭中粗黑_GBK" panose="02000000000000000000" pitchFamily="2" charset="-122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7171090" y="1734655"/>
            <a:ext cx="3455523" cy="769442"/>
            <a:chOff x="8548024" y="1459078"/>
            <a:chExt cx="2486421" cy="769442"/>
          </a:xfrm>
        </p:grpSpPr>
        <p:sp>
          <p:nvSpPr>
            <p:cNvPr id="107" name="矩形 106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点击输入简要文字内容，文字内容任意编辑，图片可替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换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108" name="矩形 107"/>
            <p:cNvSpPr/>
            <p:nvPr/>
          </p:nvSpPr>
          <p:spPr>
            <a:xfrm>
              <a:off x="8548024" y="1459078"/>
              <a:ext cx="226505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点击添加标题</a:t>
              </a: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7171090" y="2940436"/>
            <a:ext cx="3455523" cy="769442"/>
            <a:chOff x="8548024" y="1459078"/>
            <a:chExt cx="2486421" cy="769442"/>
          </a:xfrm>
        </p:grpSpPr>
        <p:sp>
          <p:nvSpPr>
            <p:cNvPr id="110" name="矩形 109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点击输入简要文字内容，文字内容任意编辑，图片可替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换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111" name="矩形 110"/>
            <p:cNvSpPr/>
            <p:nvPr/>
          </p:nvSpPr>
          <p:spPr>
            <a:xfrm>
              <a:off x="8548024" y="1459078"/>
              <a:ext cx="177985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点击添加标题</a:t>
              </a: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7171091" y="4135032"/>
            <a:ext cx="3455522" cy="769442"/>
            <a:chOff x="8548025" y="1459078"/>
            <a:chExt cx="2486420" cy="769442"/>
          </a:xfrm>
        </p:grpSpPr>
        <p:sp>
          <p:nvSpPr>
            <p:cNvPr id="113" name="矩形 112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点击输入简要文字内容，文字内容任意编辑，图片可替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换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114" name="矩形 113"/>
            <p:cNvSpPr/>
            <p:nvPr/>
          </p:nvSpPr>
          <p:spPr>
            <a:xfrm>
              <a:off x="8548025" y="1459078"/>
              <a:ext cx="215308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点击添加标题</a:t>
              </a: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7171091" y="5340813"/>
            <a:ext cx="3455522" cy="769442"/>
            <a:chOff x="8548025" y="1459078"/>
            <a:chExt cx="2486420" cy="769442"/>
          </a:xfrm>
        </p:grpSpPr>
        <p:sp>
          <p:nvSpPr>
            <p:cNvPr id="116" name="矩形 115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点击输入简要文字内容，文字内容任意编辑，图片可替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换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117" name="矩形 116"/>
            <p:cNvSpPr/>
            <p:nvPr/>
          </p:nvSpPr>
          <p:spPr>
            <a:xfrm>
              <a:off x="8548025" y="1459078"/>
              <a:ext cx="215308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4306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6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6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16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66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16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6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16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66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16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66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16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6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16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66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16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76" grpId="0"/>
      <p:bldP spid="77" grpId="0"/>
      <p:bldP spid="78" grpId="0"/>
      <p:bldP spid="79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527240" y="490835"/>
            <a:ext cx="31502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0099A9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执行力 </a:t>
            </a:r>
            <a:r>
              <a:rPr lang="en-US" altLang="zh-CN" sz="2400" dirty="0">
                <a:solidFill>
                  <a:srgbClr val="0099A9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Executive</a:t>
            </a:r>
            <a:endParaRPr lang="zh-CN" altLang="en-US" sz="2400" dirty="0">
              <a:solidFill>
                <a:srgbClr val="0099A9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179340" y="1171575"/>
            <a:ext cx="584602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/>
          <p:cNvSpPr/>
          <p:nvPr/>
        </p:nvSpPr>
        <p:spPr>
          <a:xfrm>
            <a:off x="9594489" y="2891096"/>
            <a:ext cx="262626" cy="1022350"/>
          </a:xfrm>
          <a:prstGeom prst="rect">
            <a:avLst/>
          </a:prstGeom>
          <a:solidFill>
            <a:srgbClr val="FFAB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9594489" y="3913446"/>
            <a:ext cx="262626" cy="1022350"/>
          </a:xfrm>
          <a:prstGeom prst="rect">
            <a:avLst/>
          </a:prstGeom>
          <a:solidFill>
            <a:srgbClr val="009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8" name="单圆角矩形 77"/>
          <p:cNvSpPr/>
          <p:nvPr/>
        </p:nvSpPr>
        <p:spPr>
          <a:xfrm flipV="1">
            <a:off x="9594488" y="4935791"/>
            <a:ext cx="262626" cy="1022211"/>
          </a:xfrm>
          <a:prstGeom prst="round1Rect">
            <a:avLst>
              <a:gd name="adj" fmla="val 50000"/>
            </a:avLst>
          </a:prstGeom>
          <a:solidFill>
            <a:srgbClr val="EA5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9" name="单圆角矩形 78"/>
          <p:cNvSpPr/>
          <p:nvPr/>
        </p:nvSpPr>
        <p:spPr>
          <a:xfrm>
            <a:off x="9595256" y="1901154"/>
            <a:ext cx="262626" cy="989942"/>
          </a:xfrm>
          <a:prstGeom prst="round1Rect">
            <a:avLst>
              <a:gd name="adj" fmla="val 40328"/>
            </a:avLst>
          </a:prstGeom>
          <a:solidFill>
            <a:srgbClr val="EA61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0" name="图片 7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7074" y="2891096"/>
            <a:ext cx="5248727" cy="232220"/>
          </a:xfrm>
          <a:prstGeom prst="rect">
            <a:avLst/>
          </a:prstGeom>
        </p:spPr>
      </p:pic>
      <p:pic>
        <p:nvPicPr>
          <p:cNvPr id="81" name="图片 8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7074" y="3913446"/>
            <a:ext cx="5248727" cy="232220"/>
          </a:xfrm>
          <a:prstGeom prst="rect">
            <a:avLst/>
          </a:prstGeom>
        </p:spPr>
      </p:pic>
      <p:pic>
        <p:nvPicPr>
          <p:cNvPr id="82" name="图片 8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7074" y="4935796"/>
            <a:ext cx="5248727" cy="232220"/>
          </a:xfrm>
          <a:prstGeom prst="rect">
            <a:avLst/>
          </a:prstGeom>
        </p:spPr>
      </p:pic>
      <p:cxnSp>
        <p:nvCxnSpPr>
          <p:cNvPr id="83" name="直接连接符 82"/>
          <p:cNvCxnSpPr/>
          <p:nvPr/>
        </p:nvCxnSpPr>
        <p:spPr>
          <a:xfrm>
            <a:off x="4629474" y="1936635"/>
            <a:ext cx="0" cy="400136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椭圆 83"/>
          <p:cNvSpPr/>
          <p:nvPr/>
        </p:nvSpPr>
        <p:spPr>
          <a:xfrm>
            <a:off x="4897591" y="2196704"/>
            <a:ext cx="398843" cy="398843"/>
          </a:xfrm>
          <a:prstGeom prst="ellipse">
            <a:avLst/>
          </a:prstGeom>
          <a:solidFill>
            <a:srgbClr val="EA61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897591" y="3201261"/>
            <a:ext cx="398843" cy="398843"/>
          </a:xfrm>
          <a:prstGeom prst="ellipse">
            <a:avLst/>
          </a:prstGeom>
          <a:solidFill>
            <a:srgbClr val="FFAB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4897591" y="4217709"/>
            <a:ext cx="398843" cy="398843"/>
          </a:xfrm>
          <a:prstGeom prst="ellipse">
            <a:avLst/>
          </a:prstGeom>
          <a:solidFill>
            <a:srgbClr val="009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4897591" y="5241727"/>
            <a:ext cx="398843" cy="398843"/>
          </a:xfrm>
          <a:prstGeom prst="ellipse">
            <a:avLst/>
          </a:prstGeom>
          <a:solidFill>
            <a:srgbClr val="EA5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8" name="Group 4"/>
          <p:cNvGrpSpPr>
            <a:grpSpLocks noChangeAspect="1"/>
          </p:cNvGrpSpPr>
          <p:nvPr/>
        </p:nvGrpSpPr>
        <p:grpSpPr bwMode="auto">
          <a:xfrm>
            <a:off x="4986838" y="2271678"/>
            <a:ext cx="214915" cy="251856"/>
            <a:chOff x="1776" y="1776"/>
            <a:chExt cx="64" cy="75"/>
          </a:xfrm>
          <a:solidFill>
            <a:schemeClr val="bg1"/>
          </a:solidFill>
          <a:effectLst/>
        </p:grpSpPr>
        <p:sp>
          <p:nvSpPr>
            <p:cNvPr id="89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18"/>
          <p:cNvGrpSpPr>
            <a:grpSpLocks noChangeAspect="1"/>
          </p:cNvGrpSpPr>
          <p:nvPr/>
        </p:nvGrpSpPr>
        <p:grpSpPr bwMode="auto">
          <a:xfrm>
            <a:off x="4985163" y="3287361"/>
            <a:ext cx="218265" cy="203383"/>
            <a:chOff x="3802" y="2858"/>
            <a:chExt cx="616" cy="574"/>
          </a:xfrm>
          <a:solidFill>
            <a:schemeClr val="bg1"/>
          </a:solidFill>
          <a:effectLst/>
        </p:grpSpPr>
        <p:sp>
          <p:nvSpPr>
            <p:cNvPr id="94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8" name="Freeform 23"/>
            <p:cNvSpPr>
              <a:spLocks/>
            </p:cNvSpPr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13"/>
          <p:cNvGrpSpPr>
            <a:grpSpLocks noChangeAspect="1"/>
          </p:cNvGrpSpPr>
          <p:nvPr/>
        </p:nvGrpSpPr>
        <p:grpSpPr bwMode="auto">
          <a:xfrm>
            <a:off x="4975168" y="4290444"/>
            <a:ext cx="238255" cy="241070"/>
            <a:chOff x="2426" y="2781"/>
            <a:chExt cx="593" cy="600"/>
          </a:xfrm>
          <a:solidFill>
            <a:schemeClr val="bg1"/>
          </a:solidFill>
          <a:effectLst/>
        </p:grpSpPr>
        <p:sp>
          <p:nvSpPr>
            <p:cNvPr id="100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2" name="Freeform 108"/>
          <p:cNvSpPr>
            <a:spLocks noEditPoints="1"/>
          </p:cNvSpPr>
          <p:nvPr/>
        </p:nvSpPr>
        <p:spPr bwMode="auto">
          <a:xfrm>
            <a:off x="4958010" y="5296132"/>
            <a:ext cx="272571" cy="273549"/>
          </a:xfrm>
          <a:custGeom>
            <a:avLst/>
            <a:gdLst>
              <a:gd name="T0" fmla="*/ 97 w 115"/>
              <a:gd name="T1" fmla="*/ 48 h 115"/>
              <a:gd name="T2" fmla="*/ 91 w 115"/>
              <a:gd name="T3" fmla="*/ 41 h 115"/>
              <a:gd name="T4" fmla="*/ 102 w 115"/>
              <a:gd name="T5" fmla="*/ 26 h 115"/>
              <a:gd name="T6" fmla="*/ 94 w 115"/>
              <a:gd name="T7" fmla="*/ 13 h 115"/>
              <a:gd name="T8" fmla="*/ 79 w 115"/>
              <a:gd name="T9" fmla="*/ 23 h 115"/>
              <a:gd name="T10" fmla="*/ 70 w 115"/>
              <a:gd name="T11" fmla="*/ 22 h 115"/>
              <a:gd name="T12" fmla="*/ 67 w 115"/>
              <a:gd name="T13" fmla="*/ 3 h 115"/>
              <a:gd name="T14" fmla="*/ 52 w 115"/>
              <a:gd name="T15" fmla="*/ 0 h 115"/>
              <a:gd name="T16" fmla="*/ 48 w 115"/>
              <a:gd name="T17" fmla="*/ 18 h 115"/>
              <a:gd name="T18" fmla="*/ 41 w 115"/>
              <a:gd name="T19" fmla="*/ 24 h 115"/>
              <a:gd name="T20" fmla="*/ 26 w 115"/>
              <a:gd name="T21" fmla="*/ 13 h 115"/>
              <a:gd name="T22" fmla="*/ 13 w 115"/>
              <a:gd name="T23" fmla="*/ 21 h 115"/>
              <a:gd name="T24" fmla="*/ 23 w 115"/>
              <a:gd name="T25" fmla="*/ 36 h 115"/>
              <a:gd name="T26" fmla="*/ 22 w 115"/>
              <a:gd name="T27" fmla="*/ 45 h 115"/>
              <a:gd name="T28" fmla="*/ 4 w 115"/>
              <a:gd name="T29" fmla="*/ 48 h 115"/>
              <a:gd name="T30" fmla="*/ 0 w 115"/>
              <a:gd name="T31" fmla="*/ 63 h 115"/>
              <a:gd name="T32" fmla="*/ 18 w 115"/>
              <a:gd name="T33" fmla="*/ 66 h 115"/>
              <a:gd name="T34" fmla="*/ 24 w 115"/>
              <a:gd name="T35" fmla="*/ 73 h 115"/>
              <a:gd name="T36" fmla="*/ 13 w 115"/>
              <a:gd name="T37" fmla="*/ 89 h 115"/>
              <a:gd name="T38" fmla="*/ 21 w 115"/>
              <a:gd name="T39" fmla="*/ 102 h 115"/>
              <a:gd name="T40" fmla="*/ 36 w 115"/>
              <a:gd name="T41" fmla="*/ 92 h 115"/>
              <a:gd name="T42" fmla="*/ 45 w 115"/>
              <a:gd name="T43" fmla="*/ 92 h 115"/>
              <a:gd name="T44" fmla="*/ 48 w 115"/>
              <a:gd name="T45" fmla="*/ 111 h 115"/>
              <a:gd name="T46" fmla="*/ 63 w 115"/>
              <a:gd name="T47" fmla="*/ 115 h 115"/>
              <a:gd name="T48" fmla="*/ 67 w 115"/>
              <a:gd name="T49" fmla="*/ 97 h 115"/>
              <a:gd name="T50" fmla="*/ 74 w 115"/>
              <a:gd name="T51" fmla="*/ 91 h 115"/>
              <a:gd name="T52" fmla="*/ 89 w 115"/>
              <a:gd name="T53" fmla="*/ 102 h 115"/>
              <a:gd name="T54" fmla="*/ 102 w 115"/>
              <a:gd name="T55" fmla="*/ 94 h 115"/>
              <a:gd name="T56" fmla="*/ 92 w 115"/>
              <a:gd name="T57" fmla="*/ 79 h 115"/>
              <a:gd name="T58" fmla="*/ 93 w 115"/>
              <a:gd name="T59" fmla="*/ 70 h 115"/>
              <a:gd name="T60" fmla="*/ 112 w 115"/>
              <a:gd name="T61" fmla="*/ 66 h 115"/>
              <a:gd name="T62" fmla="*/ 115 w 115"/>
              <a:gd name="T63" fmla="*/ 52 h 115"/>
              <a:gd name="T64" fmla="*/ 58 w 115"/>
              <a:gd name="T65" fmla="*/ 79 h 115"/>
              <a:gd name="T66" fmla="*/ 58 w 115"/>
              <a:gd name="T67" fmla="*/ 36 h 115"/>
              <a:gd name="T68" fmla="*/ 58 w 115"/>
              <a:gd name="T69" fmla="*/ 79 h 115"/>
              <a:gd name="T70" fmla="*/ 49 w 115"/>
              <a:gd name="T71" fmla="*/ 57 h 115"/>
              <a:gd name="T72" fmla="*/ 67 w 115"/>
              <a:gd name="T73" fmla="*/ 5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5" h="115">
                <a:moveTo>
                  <a:pt x="112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5" y="48"/>
                  <a:pt x="93" y="47"/>
                  <a:pt x="93" y="45"/>
                </a:cubicBezTo>
                <a:cubicBezTo>
                  <a:pt x="91" y="41"/>
                  <a:pt x="91" y="41"/>
                  <a:pt x="91" y="41"/>
                </a:cubicBezTo>
                <a:cubicBezTo>
                  <a:pt x="90" y="40"/>
                  <a:pt x="91" y="37"/>
                  <a:pt x="92" y="36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4" y="24"/>
                  <a:pt x="104" y="22"/>
                  <a:pt x="102" y="21"/>
                </a:cubicBezTo>
                <a:cubicBezTo>
                  <a:pt x="94" y="13"/>
                  <a:pt x="94" y="13"/>
                  <a:pt x="94" y="13"/>
                </a:cubicBezTo>
                <a:cubicBezTo>
                  <a:pt x="93" y="11"/>
                  <a:pt x="91" y="11"/>
                  <a:pt x="89" y="13"/>
                </a:cubicBezTo>
                <a:cubicBezTo>
                  <a:pt x="79" y="23"/>
                  <a:pt x="79" y="23"/>
                  <a:pt x="79" y="23"/>
                </a:cubicBezTo>
                <a:cubicBezTo>
                  <a:pt x="78" y="24"/>
                  <a:pt x="75" y="25"/>
                  <a:pt x="74" y="24"/>
                </a:cubicBezTo>
                <a:cubicBezTo>
                  <a:pt x="70" y="22"/>
                  <a:pt x="70" y="22"/>
                  <a:pt x="70" y="22"/>
                </a:cubicBezTo>
                <a:cubicBezTo>
                  <a:pt x="68" y="22"/>
                  <a:pt x="67" y="20"/>
                  <a:pt x="67" y="18"/>
                </a:cubicBezTo>
                <a:cubicBezTo>
                  <a:pt x="67" y="3"/>
                  <a:pt x="67" y="3"/>
                  <a:pt x="67" y="3"/>
                </a:cubicBezTo>
                <a:cubicBezTo>
                  <a:pt x="67" y="1"/>
                  <a:pt x="65" y="0"/>
                  <a:pt x="63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1"/>
                  <a:pt x="48" y="3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20"/>
                  <a:pt x="47" y="22"/>
                  <a:pt x="45" y="22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5"/>
                  <a:pt x="37" y="24"/>
                  <a:pt x="3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1"/>
                  <a:pt x="22" y="11"/>
                  <a:pt x="21" y="13"/>
                </a:cubicBezTo>
                <a:cubicBezTo>
                  <a:pt x="13" y="21"/>
                  <a:pt x="13" y="21"/>
                  <a:pt x="13" y="21"/>
                </a:cubicBezTo>
                <a:cubicBezTo>
                  <a:pt x="12" y="22"/>
                  <a:pt x="12" y="24"/>
                  <a:pt x="13" y="26"/>
                </a:cubicBezTo>
                <a:cubicBezTo>
                  <a:pt x="23" y="36"/>
                  <a:pt x="23" y="36"/>
                  <a:pt x="23" y="36"/>
                </a:cubicBezTo>
                <a:cubicBezTo>
                  <a:pt x="24" y="37"/>
                  <a:pt x="25" y="40"/>
                  <a:pt x="24" y="41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7"/>
                  <a:pt x="20" y="48"/>
                  <a:pt x="1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2" y="66"/>
                  <a:pt x="4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0" y="66"/>
                  <a:pt x="22" y="68"/>
                  <a:pt x="22" y="70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5"/>
                  <a:pt x="24" y="78"/>
                  <a:pt x="23" y="79"/>
                </a:cubicBezTo>
                <a:cubicBezTo>
                  <a:pt x="13" y="89"/>
                  <a:pt x="13" y="89"/>
                  <a:pt x="13" y="89"/>
                </a:cubicBezTo>
                <a:cubicBezTo>
                  <a:pt x="12" y="90"/>
                  <a:pt x="12" y="93"/>
                  <a:pt x="13" y="94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2" y="103"/>
                  <a:pt x="25" y="103"/>
                  <a:pt x="26" y="102"/>
                </a:cubicBezTo>
                <a:cubicBezTo>
                  <a:pt x="36" y="92"/>
                  <a:pt x="36" y="92"/>
                  <a:pt x="36" y="92"/>
                </a:cubicBezTo>
                <a:cubicBezTo>
                  <a:pt x="37" y="90"/>
                  <a:pt x="40" y="90"/>
                  <a:pt x="41" y="91"/>
                </a:cubicBezTo>
                <a:cubicBezTo>
                  <a:pt x="45" y="92"/>
                  <a:pt x="45" y="92"/>
                  <a:pt x="45" y="92"/>
                </a:cubicBezTo>
                <a:cubicBezTo>
                  <a:pt x="47" y="93"/>
                  <a:pt x="48" y="95"/>
                  <a:pt x="48" y="97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113"/>
                  <a:pt x="50" y="115"/>
                  <a:pt x="52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65" y="115"/>
                  <a:pt x="67" y="113"/>
                  <a:pt x="67" y="111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5"/>
                  <a:pt x="68" y="93"/>
                  <a:pt x="70" y="92"/>
                </a:cubicBezTo>
                <a:cubicBezTo>
                  <a:pt x="74" y="91"/>
                  <a:pt x="74" y="91"/>
                  <a:pt x="74" y="91"/>
                </a:cubicBezTo>
                <a:cubicBezTo>
                  <a:pt x="75" y="90"/>
                  <a:pt x="78" y="90"/>
                  <a:pt x="79" y="92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91" y="103"/>
                  <a:pt x="93" y="103"/>
                  <a:pt x="94" y="102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4" y="93"/>
                  <a:pt x="104" y="90"/>
                  <a:pt x="102" y="89"/>
                </a:cubicBezTo>
                <a:cubicBezTo>
                  <a:pt x="92" y="79"/>
                  <a:pt x="92" y="79"/>
                  <a:pt x="92" y="79"/>
                </a:cubicBezTo>
                <a:cubicBezTo>
                  <a:pt x="91" y="78"/>
                  <a:pt x="90" y="75"/>
                  <a:pt x="91" y="73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8"/>
                  <a:pt x="95" y="66"/>
                  <a:pt x="97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3" y="66"/>
                  <a:pt x="115" y="65"/>
                  <a:pt x="115" y="6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5" y="50"/>
                  <a:pt x="113" y="48"/>
                  <a:pt x="112" y="48"/>
                </a:cubicBezTo>
                <a:close/>
                <a:moveTo>
                  <a:pt x="58" y="79"/>
                </a:moveTo>
                <a:cubicBezTo>
                  <a:pt x="46" y="79"/>
                  <a:pt x="36" y="69"/>
                  <a:pt x="36" y="57"/>
                </a:cubicBezTo>
                <a:cubicBezTo>
                  <a:pt x="36" y="46"/>
                  <a:pt x="46" y="36"/>
                  <a:pt x="58" y="36"/>
                </a:cubicBezTo>
                <a:cubicBezTo>
                  <a:pt x="69" y="36"/>
                  <a:pt x="79" y="46"/>
                  <a:pt x="79" y="57"/>
                </a:cubicBezTo>
                <a:cubicBezTo>
                  <a:pt x="79" y="69"/>
                  <a:pt x="69" y="79"/>
                  <a:pt x="58" y="79"/>
                </a:cubicBezTo>
                <a:close/>
                <a:moveTo>
                  <a:pt x="58" y="48"/>
                </a:moveTo>
                <a:cubicBezTo>
                  <a:pt x="53" y="48"/>
                  <a:pt x="49" y="52"/>
                  <a:pt x="49" y="57"/>
                </a:cubicBezTo>
                <a:cubicBezTo>
                  <a:pt x="49" y="62"/>
                  <a:pt x="53" y="66"/>
                  <a:pt x="58" y="66"/>
                </a:cubicBezTo>
                <a:cubicBezTo>
                  <a:pt x="63" y="66"/>
                  <a:pt x="67" y="62"/>
                  <a:pt x="67" y="57"/>
                </a:cubicBezTo>
                <a:cubicBezTo>
                  <a:pt x="67" y="52"/>
                  <a:pt x="63" y="48"/>
                  <a:pt x="58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3" name="组合 102"/>
          <p:cNvGrpSpPr/>
          <p:nvPr/>
        </p:nvGrpSpPr>
        <p:grpSpPr>
          <a:xfrm>
            <a:off x="5419135" y="2062615"/>
            <a:ext cx="3882711" cy="702502"/>
            <a:chOff x="5831393" y="1493091"/>
            <a:chExt cx="2128243" cy="702502"/>
          </a:xfrm>
        </p:grpSpPr>
        <p:sp>
          <p:nvSpPr>
            <p:cNvPr id="104" name="文本框 162"/>
            <p:cNvSpPr txBox="1"/>
            <p:nvPr/>
          </p:nvSpPr>
          <p:spPr>
            <a:xfrm>
              <a:off x="5833940" y="1493091"/>
              <a:ext cx="17804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制度执行力</a:t>
              </a:r>
            </a:p>
          </p:txBody>
        </p:sp>
        <p:sp>
          <p:nvSpPr>
            <p:cNvPr id="105" name="文本框 163"/>
            <p:cNvSpPr txBox="1"/>
            <p:nvPr/>
          </p:nvSpPr>
          <p:spPr>
            <a:xfrm>
              <a:off x="5831393" y="1764706"/>
              <a:ext cx="212824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点击输入简要文字内容，文字内容任意编辑，图片可替换，我图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网</a:t>
              </a:r>
              <a:endPara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5419135" y="3043105"/>
            <a:ext cx="3882711" cy="702502"/>
            <a:chOff x="5831393" y="1493091"/>
            <a:chExt cx="2128243" cy="702502"/>
          </a:xfrm>
        </p:grpSpPr>
        <p:sp>
          <p:nvSpPr>
            <p:cNvPr id="107" name="文本框 165"/>
            <p:cNvSpPr txBox="1"/>
            <p:nvPr/>
          </p:nvSpPr>
          <p:spPr>
            <a:xfrm>
              <a:off x="5833940" y="1493091"/>
              <a:ext cx="17804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战略执行力</a:t>
              </a:r>
            </a:p>
          </p:txBody>
        </p:sp>
        <p:sp>
          <p:nvSpPr>
            <p:cNvPr id="108" name="文本框 166"/>
            <p:cNvSpPr txBox="1"/>
            <p:nvPr/>
          </p:nvSpPr>
          <p:spPr>
            <a:xfrm>
              <a:off x="5831393" y="1764706"/>
              <a:ext cx="212824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点击输入简要文字内容，文字内容任意编辑，图片可替换，我图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网</a:t>
              </a:r>
              <a:endPara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5419135" y="4082323"/>
            <a:ext cx="3882711" cy="702502"/>
            <a:chOff x="5831393" y="1493091"/>
            <a:chExt cx="2128243" cy="702502"/>
          </a:xfrm>
        </p:grpSpPr>
        <p:sp>
          <p:nvSpPr>
            <p:cNvPr id="110" name="文本框 168"/>
            <p:cNvSpPr txBox="1"/>
            <p:nvPr/>
          </p:nvSpPr>
          <p:spPr>
            <a:xfrm>
              <a:off x="5833940" y="1493091"/>
              <a:ext cx="17804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应急执行力</a:t>
              </a:r>
            </a:p>
          </p:txBody>
        </p:sp>
        <p:sp>
          <p:nvSpPr>
            <p:cNvPr id="111" name="文本框 169"/>
            <p:cNvSpPr txBox="1"/>
            <p:nvPr/>
          </p:nvSpPr>
          <p:spPr>
            <a:xfrm>
              <a:off x="5831393" y="1764706"/>
              <a:ext cx="212824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点击输入简要文字内容，文字内容任意编辑，图片可替换，我图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网</a:t>
              </a:r>
              <a:endPara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5419135" y="5089897"/>
            <a:ext cx="3882711" cy="702502"/>
            <a:chOff x="5831393" y="1493091"/>
            <a:chExt cx="2128243" cy="702502"/>
          </a:xfrm>
        </p:grpSpPr>
        <p:sp>
          <p:nvSpPr>
            <p:cNvPr id="113" name="文本框 171"/>
            <p:cNvSpPr txBox="1"/>
            <p:nvPr/>
          </p:nvSpPr>
          <p:spPr>
            <a:xfrm>
              <a:off x="5833940" y="1493091"/>
              <a:ext cx="17804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行动执行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力</a:t>
              </a:r>
            </a:p>
          </p:txBody>
        </p:sp>
        <p:sp>
          <p:nvSpPr>
            <p:cNvPr id="114" name="文本框 172"/>
            <p:cNvSpPr txBox="1"/>
            <p:nvPr/>
          </p:nvSpPr>
          <p:spPr>
            <a:xfrm>
              <a:off x="5831393" y="1764706"/>
              <a:ext cx="212824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点击输入简要文字内容，文字内容任意编辑，图片可替换，我图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网</a:t>
              </a:r>
              <a:endPara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</p:grpSp>
      <p:sp>
        <p:nvSpPr>
          <p:cNvPr id="115" name="文本框 342"/>
          <p:cNvSpPr txBox="1"/>
          <p:nvPr/>
        </p:nvSpPr>
        <p:spPr>
          <a:xfrm>
            <a:off x="2410162" y="5053158"/>
            <a:ext cx="221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u="sng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点击编辑标题</a:t>
            </a:r>
            <a:endParaRPr lang="zh-CN" altLang="en-US" sz="2000" u="sng" dirty="0">
              <a:solidFill>
                <a:prstClr val="black">
                  <a:lumMod val="50000"/>
                  <a:lumOff val="50000"/>
                </a:prstClr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sp>
        <p:nvSpPr>
          <p:cNvPr id="117" name="Freeform 738"/>
          <p:cNvSpPr>
            <a:spLocks noEditPoints="1"/>
          </p:cNvSpPr>
          <p:nvPr/>
        </p:nvSpPr>
        <p:spPr bwMode="auto">
          <a:xfrm>
            <a:off x="3137331" y="2336786"/>
            <a:ext cx="156384" cy="224480"/>
          </a:xfrm>
          <a:custGeom>
            <a:avLst/>
            <a:gdLst>
              <a:gd name="T0" fmla="*/ 50 w 141"/>
              <a:gd name="T1" fmla="*/ 181 h 202"/>
              <a:gd name="T2" fmla="*/ 61 w 141"/>
              <a:gd name="T3" fmla="*/ 177 h 202"/>
              <a:gd name="T4" fmla="*/ 58 w 141"/>
              <a:gd name="T5" fmla="*/ 195 h 202"/>
              <a:gd name="T6" fmla="*/ 131 w 141"/>
              <a:gd name="T7" fmla="*/ 171 h 202"/>
              <a:gd name="T8" fmla="*/ 100 w 141"/>
              <a:gd name="T9" fmla="*/ 173 h 202"/>
              <a:gd name="T10" fmla="*/ 83 w 141"/>
              <a:gd name="T11" fmla="*/ 168 h 202"/>
              <a:gd name="T12" fmla="*/ 88 w 141"/>
              <a:gd name="T13" fmla="*/ 167 h 202"/>
              <a:gd name="T14" fmla="*/ 82 w 141"/>
              <a:gd name="T15" fmla="*/ 185 h 202"/>
              <a:gd name="T16" fmla="*/ 121 w 141"/>
              <a:gd name="T17" fmla="*/ 150 h 202"/>
              <a:gd name="T18" fmla="*/ 131 w 141"/>
              <a:gd name="T19" fmla="*/ 148 h 202"/>
              <a:gd name="T20" fmla="*/ 131 w 141"/>
              <a:gd name="T21" fmla="*/ 148 h 202"/>
              <a:gd name="T22" fmla="*/ 95 w 141"/>
              <a:gd name="T23" fmla="*/ 122 h 202"/>
              <a:gd name="T24" fmla="*/ 38 w 141"/>
              <a:gd name="T25" fmla="*/ 115 h 202"/>
              <a:gd name="T26" fmla="*/ 31 w 141"/>
              <a:gd name="T27" fmla="*/ 113 h 202"/>
              <a:gd name="T28" fmla="*/ 92 w 141"/>
              <a:gd name="T29" fmla="*/ 114 h 202"/>
              <a:gd name="T30" fmla="*/ 92 w 141"/>
              <a:gd name="T31" fmla="*/ 114 h 202"/>
              <a:gd name="T32" fmla="*/ 85 w 141"/>
              <a:gd name="T33" fmla="*/ 109 h 202"/>
              <a:gd name="T34" fmla="*/ 63 w 141"/>
              <a:gd name="T35" fmla="*/ 101 h 202"/>
              <a:gd name="T36" fmla="*/ 72 w 141"/>
              <a:gd name="T37" fmla="*/ 107 h 202"/>
              <a:gd name="T38" fmla="*/ 72 w 141"/>
              <a:gd name="T39" fmla="*/ 107 h 202"/>
              <a:gd name="T40" fmla="*/ 33 w 141"/>
              <a:gd name="T41" fmla="*/ 62 h 202"/>
              <a:gd name="T42" fmla="*/ 51 w 141"/>
              <a:gd name="T43" fmla="*/ 45 h 202"/>
              <a:gd name="T44" fmla="*/ 37 w 141"/>
              <a:gd name="T45" fmla="*/ 75 h 202"/>
              <a:gd name="T46" fmla="*/ 57 w 141"/>
              <a:gd name="T47" fmla="*/ 55 h 202"/>
              <a:gd name="T48" fmla="*/ 62 w 141"/>
              <a:gd name="T49" fmla="*/ 53 h 202"/>
              <a:gd name="T50" fmla="*/ 84 w 141"/>
              <a:gd name="T51" fmla="*/ 41 h 202"/>
              <a:gd name="T52" fmla="*/ 35 w 141"/>
              <a:gd name="T53" fmla="*/ 102 h 202"/>
              <a:gd name="T54" fmla="*/ 17 w 141"/>
              <a:gd name="T55" fmla="*/ 37 h 202"/>
              <a:gd name="T56" fmla="*/ 16 w 141"/>
              <a:gd name="T57" fmla="*/ 36 h 202"/>
              <a:gd name="T58" fmla="*/ 36 w 141"/>
              <a:gd name="T59" fmla="*/ 28 h 202"/>
              <a:gd name="T60" fmla="*/ 40 w 141"/>
              <a:gd name="T61" fmla="*/ 46 h 202"/>
              <a:gd name="T62" fmla="*/ 29 w 141"/>
              <a:gd name="T63" fmla="*/ 79 h 202"/>
              <a:gd name="T64" fmla="*/ 87 w 141"/>
              <a:gd name="T65" fmla="*/ 71 h 202"/>
              <a:gd name="T66" fmla="*/ 114 w 141"/>
              <a:gd name="T67" fmla="*/ 142 h 202"/>
              <a:gd name="T68" fmla="*/ 113 w 141"/>
              <a:gd name="T69" fmla="*/ 144 h 202"/>
              <a:gd name="T70" fmla="*/ 128 w 141"/>
              <a:gd name="T71" fmla="*/ 167 h 202"/>
              <a:gd name="T72" fmla="*/ 94 w 141"/>
              <a:gd name="T73" fmla="*/ 157 h 202"/>
              <a:gd name="T74" fmla="*/ 50 w 141"/>
              <a:gd name="T75" fmla="*/ 151 h 202"/>
              <a:gd name="T76" fmla="*/ 98 w 141"/>
              <a:gd name="T77" fmla="*/ 125 h 202"/>
              <a:gd name="T78" fmla="*/ 84 w 141"/>
              <a:gd name="T79" fmla="*/ 95 h 202"/>
              <a:gd name="T80" fmla="*/ 36 w 141"/>
              <a:gd name="T81" fmla="*/ 102 h 202"/>
              <a:gd name="T82" fmla="*/ 2 w 141"/>
              <a:gd name="T83" fmla="*/ 16 h 202"/>
              <a:gd name="T84" fmla="*/ 1 w 141"/>
              <a:gd name="T85" fmla="*/ 17 h 202"/>
              <a:gd name="T86" fmla="*/ 2 w 141"/>
              <a:gd name="T87" fmla="*/ 19 h 202"/>
              <a:gd name="T88" fmla="*/ 8 w 141"/>
              <a:gd name="T89" fmla="*/ 92 h 202"/>
              <a:gd name="T90" fmla="*/ 24 w 141"/>
              <a:gd name="T91" fmla="*/ 114 h 202"/>
              <a:gd name="T92" fmla="*/ 38 w 141"/>
              <a:gd name="T93" fmla="*/ 119 h 202"/>
              <a:gd name="T94" fmla="*/ 77 w 141"/>
              <a:gd name="T95" fmla="*/ 112 h 202"/>
              <a:gd name="T96" fmla="*/ 87 w 141"/>
              <a:gd name="T97" fmla="*/ 115 h 202"/>
              <a:gd name="T98" fmla="*/ 87 w 141"/>
              <a:gd name="T99" fmla="*/ 130 h 202"/>
              <a:gd name="T100" fmla="*/ 55 w 141"/>
              <a:gd name="T101" fmla="*/ 198 h 202"/>
              <a:gd name="T102" fmla="*/ 57 w 141"/>
              <a:gd name="T103" fmla="*/ 199 h 202"/>
              <a:gd name="T104" fmla="*/ 60 w 141"/>
              <a:gd name="T105" fmla="*/ 198 h 202"/>
              <a:gd name="T106" fmla="*/ 116 w 141"/>
              <a:gd name="T107" fmla="*/ 200 h 202"/>
              <a:gd name="T108" fmla="*/ 140 w 141"/>
              <a:gd name="T109" fmla="*/ 182 h 202"/>
              <a:gd name="T110" fmla="*/ 141 w 141"/>
              <a:gd name="T111" fmla="*/ 131 h 202"/>
              <a:gd name="T112" fmla="*/ 128 w 141"/>
              <a:gd name="T113" fmla="*/ 97 h 202"/>
              <a:gd name="T114" fmla="*/ 47 w 141"/>
              <a:gd name="T115" fmla="*/ 77 h 202"/>
              <a:gd name="T116" fmla="*/ 41 w 141"/>
              <a:gd name="T117" fmla="*/ 68 h 202"/>
              <a:gd name="T118" fmla="*/ 86 w 141"/>
              <a:gd name="T119" fmla="*/ 51 h 202"/>
              <a:gd name="T120" fmla="*/ 78 w 141"/>
              <a:gd name="T121" fmla="*/ 8 h 202"/>
              <a:gd name="T122" fmla="*/ 24 w 141"/>
              <a:gd name="T123" fmla="*/ 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1" h="202">
                <a:moveTo>
                  <a:pt x="116" y="191"/>
                </a:moveTo>
                <a:cubicBezTo>
                  <a:pt x="115" y="189"/>
                  <a:pt x="114" y="187"/>
                  <a:pt x="113" y="186"/>
                </a:cubicBezTo>
                <a:cubicBezTo>
                  <a:pt x="115" y="184"/>
                  <a:pt x="118" y="182"/>
                  <a:pt x="120" y="180"/>
                </a:cubicBezTo>
                <a:cubicBezTo>
                  <a:pt x="119" y="183"/>
                  <a:pt x="117" y="187"/>
                  <a:pt x="116" y="191"/>
                </a:cubicBezTo>
                <a:moveTo>
                  <a:pt x="53" y="187"/>
                </a:moveTo>
                <a:cubicBezTo>
                  <a:pt x="52" y="185"/>
                  <a:pt x="51" y="183"/>
                  <a:pt x="50" y="181"/>
                </a:cubicBezTo>
                <a:cubicBezTo>
                  <a:pt x="52" y="181"/>
                  <a:pt x="53" y="180"/>
                  <a:pt x="55" y="179"/>
                </a:cubicBezTo>
                <a:cubicBezTo>
                  <a:pt x="55" y="182"/>
                  <a:pt x="54" y="184"/>
                  <a:pt x="53" y="187"/>
                </a:cubicBezTo>
                <a:moveTo>
                  <a:pt x="58" y="195"/>
                </a:moveTo>
                <a:cubicBezTo>
                  <a:pt x="57" y="194"/>
                  <a:pt x="57" y="192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8" y="186"/>
                  <a:pt x="59" y="182"/>
                  <a:pt x="61" y="177"/>
                </a:cubicBezTo>
                <a:cubicBezTo>
                  <a:pt x="61" y="177"/>
                  <a:pt x="61" y="177"/>
                  <a:pt x="61" y="177"/>
                </a:cubicBezTo>
                <a:cubicBezTo>
                  <a:pt x="63" y="176"/>
                  <a:pt x="66" y="175"/>
                  <a:pt x="69" y="174"/>
                </a:cubicBezTo>
                <a:cubicBezTo>
                  <a:pt x="67" y="180"/>
                  <a:pt x="65" y="186"/>
                  <a:pt x="63" y="192"/>
                </a:cubicBezTo>
                <a:cubicBezTo>
                  <a:pt x="63" y="193"/>
                  <a:pt x="63" y="193"/>
                  <a:pt x="63" y="193"/>
                </a:cubicBezTo>
                <a:cubicBezTo>
                  <a:pt x="63" y="193"/>
                  <a:pt x="62" y="193"/>
                  <a:pt x="62" y="193"/>
                </a:cubicBezTo>
                <a:cubicBezTo>
                  <a:pt x="60" y="194"/>
                  <a:pt x="59" y="194"/>
                  <a:pt x="58" y="195"/>
                </a:cubicBezTo>
                <a:moveTo>
                  <a:pt x="119" y="197"/>
                </a:moveTo>
                <a:cubicBezTo>
                  <a:pt x="119" y="196"/>
                  <a:pt x="119" y="196"/>
                  <a:pt x="119" y="196"/>
                </a:cubicBezTo>
                <a:cubicBezTo>
                  <a:pt x="119" y="196"/>
                  <a:pt x="119" y="196"/>
                  <a:pt x="119" y="196"/>
                </a:cubicBezTo>
                <a:cubicBezTo>
                  <a:pt x="121" y="189"/>
                  <a:pt x="124" y="182"/>
                  <a:pt x="127" y="174"/>
                </a:cubicBezTo>
                <a:cubicBezTo>
                  <a:pt x="127" y="174"/>
                  <a:pt x="127" y="174"/>
                  <a:pt x="127" y="174"/>
                </a:cubicBezTo>
                <a:cubicBezTo>
                  <a:pt x="128" y="173"/>
                  <a:pt x="129" y="172"/>
                  <a:pt x="131" y="171"/>
                </a:cubicBezTo>
                <a:cubicBezTo>
                  <a:pt x="133" y="175"/>
                  <a:pt x="134" y="178"/>
                  <a:pt x="136" y="182"/>
                </a:cubicBezTo>
                <a:cubicBezTo>
                  <a:pt x="136" y="183"/>
                  <a:pt x="136" y="183"/>
                  <a:pt x="136" y="183"/>
                </a:cubicBezTo>
                <a:cubicBezTo>
                  <a:pt x="130" y="187"/>
                  <a:pt x="126" y="191"/>
                  <a:pt x="119" y="197"/>
                </a:cubicBezTo>
                <a:moveTo>
                  <a:pt x="95" y="179"/>
                </a:moveTo>
                <a:cubicBezTo>
                  <a:pt x="96" y="176"/>
                  <a:pt x="97" y="173"/>
                  <a:pt x="98" y="170"/>
                </a:cubicBezTo>
                <a:cubicBezTo>
                  <a:pt x="99" y="171"/>
                  <a:pt x="99" y="172"/>
                  <a:pt x="100" y="173"/>
                </a:cubicBezTo>
                <a:cubicBezTo>
                  <a:pt x="100" y="174"/>
                  <a:pt x="101" y="175"/>
                  <a:pt x="101" y="176"/>
                </a:cubicBezTo>
                <a:cubicBezTo>
                  <a:pt x="99" y="177"/>
                  <a:pt x="97" y="178"/>
                  <a:pt x="95" y="179"/>
                </a:cubicBezTo>
                <a:moveTo>
                  <a:pt x="68" y="191"/>
                </a:moveTo>
                <a:cubicBezTo>
                  <a:pt x="70" y="185"/>
                  <a:pt x="72" y="178"/>
                  <a:pt x="74" y="172"/>
                </a:cubicBezTo>
                <a:cubicBezTo>
                  <a:pt x="74" y="172"/>
                  <a:pt x="74" y="172"/>
                  <a:pt x="74" y="172"/>
                </a:cubicBezTo>
                <a:cubicBezTo>
                  <a:pt x="77" y="170"/>
                  <a:pt x="80" y="169"/>
                  <a:pt x="83" y="168"/>
                </a:cubicBezTo>
                <a:cubicBezTo>
                  <a:pt x="81" y="174"/>
                  <a:pt x="79" y="181"/>
                  <a:pt x="77" y="187"/>
                </a:cubicBezTo>
                <a:cubicBezTo>
                  <a:pt x="77" y="188"/>
                  <a:pt x="77" y="188"/>
                  <a:pt x="77" y="188"/>
                </a:cubicBezTo>
                <a:cubicBezTo>
                  <a:pt x="76" y="188"/>
                  <a:pt x="75" y="188"/>
                  <a:pt x="74" y="189"/>
                </a:cubicBezTo>
                <a:cubicBezTo>
                  <a:pt x="72" y="189"/>
                  <a:pt x="70" y="190"/>
                  <a:pt x="68" y="191"/>
                </a:cubicBezTo>
                <a:moveTo>
                  <a:pt x="82" y="185"/>
                </a:moveTo>
                <a:cubicBezTo>
                  <a:pt x="84" y="179"/>
                  <a:pt x="86" y="173"/>
                  <a:pt x="88" y="167"/>
                </a:cubicBezTo>
                <a:cubicBezTo>
                  <a:pt x="88" y="166"/>
                  <a:pt x="88" y="166"/>
                  <a:pt x="88" y="165"/>
                </a:cubicBezTo>
                <a:cubicBezTo>
                  <a:pt x="90" y="164"/>
                  <a:pt x="92" y="163"/>
                  <a:pt x="94" y="162"/>
                </a:cubicBezTo>
                <a:cubicBezTo>
                  <a:pt x="94" y="163"/>
                  <a:pt x="95" y="164"/>
                  <a:pt x="95" y="165"/>
                </a:cubicBezTo>
                <a:cubicBezTo>
                  <a:pt x="93" y="170"/>
                  <a:pt x="92" y="175"/>
                  <a:pt x="90" y="181"/>
                </a:cubicBezTo>
                <a:cubicBezTo>
                  <a:pt x="90" y="181"/>
                  <a:pt x="90" y="181"/>
                  <a:pt x="90" y="182"/>
                </a:cubicBezTo>
                <a:cubicBezTo>
                  <a:pt x="87" y="183"/>
                  <a:pt x="85" y="184"/>
                  <a:pt x="82" y="185"/>
                </a:cubicBezTo>
                <a:moveTo>
                  <a:pt x="118" y="146"/>
                </a:moveTo>
                <a:cubicBezTo>
                  <a:pt x="118" y="145"/>
                  <a:pt x="118" y="145"/>
                  <a:pt x="118" y="144"/>
                </a:cubicBezTo>
                <a:cubicBezTo>
                  <a:pt x="118" y="144"/>
                  <a:pt x="119" y="143"/>
                  <a:pt x="119" y="143"/>
                </a:cubicBezTo>
                <a:cubicBezTo>
                  <a:pt x="119" y="144"/>
                  <a:pt x="119" y="145"/>
                  <a:pt x="118" y="146"/>
                </a:cubicBezTo>
                <a:moveTo>
                  <a:pt x="124" y="155"/>
                </a:moveTo>
                <a:cubicBezTo>
                  <a:pt x="123" y="154"/>
                  <a:pt x="122" y="152"/>
                  <a:pt x="121" y="150"/>
                </a:cubicBezTo>
                <a:cubicBezTo>
                  <a:pt x="123" y="145"/>
                  <a:pt x="125" y="140"/>
                  <a:pt x="127" y="135"/>
                </a:cubicBezTo>
                <a:cubicBezTo>
                  <a:pt x="127" y="135"/>
                  <a:pt x="127" y="135"/>
                  <a:pt x="127" y="135"/>
                </a:cubicBezTo>
                <a:cubicBezTo>
                  <a:pt x="128" y="133"/>
                  <a:pt x="130" y="131"/>
                  <a:pt x="131" y="128"/>
                </a:cubicBezTo>
                <a:cubicBezTo>
                  <a:pt x="129" y="133"/>
                  <a:pt x="128" y="139"/>
                  <a:pt x="127" y="143"/>
                </a:cubicBezTo>
                <a:cubicBezTo>
                  <a:pt x="126" y="148"/>
                  <a:pt x="125" y="153"/>
                  <a:pt x="124" y="155"/>
                </a:cubicBezTo>
                <a:moveTo>
                  <a:pt x="131" y="148"/>
                </a:moveTo>
                <a:cubicBezTo>
                  <a:pt x="132" y="143"/>
                  <a:pt x="133" y="138"/>
                  <a:pt x="134" y="133"/>
                </a:cubicBezTo>
                <a:cubicBezTo>
                  <a:pt x="135" y="130"/>
                  <a:pt x="135" y="127"/>
                  <a:pt x="136" y="125"/>
                </a:cubicBezTo>
                <a:cubicBezTo>
                  <a:pt x="136" y="127"/>
                  <a:pt x="137" y="128"/>
                  <a:pt x="137" y="128"/>
                </a:cubicBezTo>
                <a:cubicBezTo>
                  <a:pt x="137" y="129"/>
                  <a:pt x="137" y="130"/>
                  <a:pt x="137" y="130"/>
                </a:cubicBezTo>
                <a:cubicBezTo>
                  <a:pt x="137" y="130"/>
                  <a:pt x="137" y="130"/>
                  <a:pt x="137" y="130"/>
                </a:cubicBezTo>
                <a:cubicBezTo>
                  <a:pt x="137" y="136"/>
                  <a:pt x="134" y="143"/>
                  <a:pt x="131" y="148"/>
                </a:cubicBezTo>
                <a:moveTo>
                  <a:pt x="133" y="119"/>
                </a:moveTo>
                <a:cubicBezTo>
                  <a:pt x="133" y="119"/>
                  <a:pt x="133" y="118"/>
                  <a:pt x="133" y="118"/>
                </a:cubicBezTo>
                <a:cubicBezTo>
                  <a:pt x="133" y="118"/>
                  <a:pt x="133" y="118"/>
                  <a:pt x="133" y="118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moveTo>
                  <a:pt x="95" y="122"/>
                </a:moveTo>
                <a:cubicBezTo>
                  <a:pt x="95" y="121"/>
                  <a:pt x="95" y="121"/>
                  <a:pt x="95" y="120"/>
                </a:cubicBezTo>
                <a:cubicBezTo>
                  <a:pt x="95" y="118"/>
                  <a:pt x="96" y="116"/>
                  <a:pt x="97" y="113"/>
                </a:cubicBezTo>
                <a:cubicBezTo>
                  <a:pt x="97" y="113"/>
                  <a:pt x="97" y="113"/>
                  <a:pt x="97" y="113"/>
                </a:cubicBezTo>
                <a:cubicBezTo>
                  <a:pt x="97" y="116"/>
                  <a:pt x="96" y="119"/>
                  <a:pt x="95" y="122"/>
                </a:cubicBezTo>
                <a:moveTo>
                  <a:pt x="39" y="115"/>
                </a:moveTo>
                <a:cubicBezTo>
                  <a:pt x="39" y="115"/>
                  <a:pt x="38" y="115"/>
                  <a:pt x="38" y="115"/>
                </a:cubicBezTo>
                <a:cubicBezTo>
                  <a:pt x="37" y="115"/>
                  <a:pt x="36" y="115"/>
                  <a:pt x="35" y="115"/>
                </a:cubicBezTo>
                <a:cubicBezTo>
                  <a:pt x="36" y="112"/>
                  <a:pt x="36" y="109"/>
                  <a:pt x="37" y="106"/>
                </a:cubicBezTo>
                <a:cubicBezTo>
                  <a:pt x="40" y="106"/>
                  <a:pt x="43" y="106"/>
                  <a:pt x="45" y="105"/>
                </a:cubicBezTo>
                <a:cubicBezTo>
                  <a:pt x="44" y="108"/>
                  <a:pt x="43" y="112"/>
                  <a:pt x="42" y="115"/>
                </a:cubicBezTo>
                <a:cubicBezTo>
                  <a:pt x="41" y="115"/>
                  <a:pt x="40" y="115"/>
                  <a:pt x="39" y="115"/>
                </a:cubicBezTo>
                <a:moveTo>
                  <a:pt x="31" y="113"/>
                </a:moveTo>
                <a:cubicBezTo>
                  <a:pt x="29" y="113"/>
                  <a:pt x="28" y="112"/>
                  <a:pt x="26" y="110"/>
                </a:cubicBezTo>
                <a:cubicBezTo>
                  <a:pt x="24" y="108"/>
                  <a:pt x="23" y="105"/>
                  <a:pt x="21" y="103"/>
                </a:cubicBezTo>
                <a:cubicBezTo>
                  <a:pt x="23" y="104"/>
                  <a:pt x="25" y="105"/>
                  <a:pt x="28" y="105"/>
                </a:cubicBezTo>
                <a:cubicBezTo>
                  <a:pt x="29" y="106"/>
                  <a:pt x="31" y="106"/>
                  <a:pt x="33" y="106"/>
                </a:cubicBezTo>
                <a:cubicBezTo>
                  <a:pt x="32" y="108"/>
                  <a:pt x="31" y="111"/>
                  <a:pt x="31" y="113"/>
                </a:cubicBezTo>
                <a:moveTo>
                  <a:pt x="92" y="114"/>
                </a:moveTo>
                <a:cubicBezTo>
                  <a:pt x="92" y="114"/>
                  <a:pt x="91" y="113"/>
                  <a:pt x="91" y="112"/>
                </a:cubicBezTo>
                <a:cubicBezTo>
                  <a:pt x="90" y="112"/>
                  <a:pt x="89" y="111"/>
                  <a:pt x="89" y="111"/>
                </a:cubicBezTo>
                <a:cubicBezTo>
                  <a:pt x="90" y="108"/>
                  <a:pt x="91" y="106"/>
                  <a:pt x="92" y="103"/>
                </a:cubicBezTo>
                <a:cubicBezTo>
                  <a:pt x="93" y="104"/>
                  <a:pt x="94" y="105"/>
                  <a:pt x="95" y="106"/>
                </a:cubicBezTo>
                <a:cubicBezTo>
                  <a:pt x="95" y="106"/>
                  <a:pt x="95" y="106"/>
                  <a:pt x="95" y="106"/>
                </a:cubicBezTo>
                <a:cubicBezTo>
                  <a:pt x="94" y="109"/>
                  <a:pt x="93" y="112"/>
                  <a:pt x="92" y="114"/>
                </a:cubicBezTo>
                <a:moveTo>
                  <a:pt x="47" y="114"/>
                </a:moveTo>
                <a:cubicBezTo>
                  <a:pt x="48" y="111"/>
                  <a:pt x="49" y="107"/>
                  <a:pt x="50" y="104"/>
                </a:cubicBezTo>
                <a:cubicBezTo>
                  <a:pt x="53" y="103"/>
                  <a:pt x="55" y="103"/>
                  <a:pt x="58" y="102"/>
                </a:cubicBezTo>
                <a:cubicBezTo>
                  <a:pt x="57" y="105"/>
                  <a:pt x="56" y="108"/>
                  <a:pt x="54" y="112"/>
                </a:cubicBezTo>
                <a:cubicBezTo>
                  <a:pt x="52" y="112"/>
                  <a:pt x="49" y="113"/>
                  <a:pt x="47" y="114"/>
                </a:cubicBezTo>
                <a:moveTo>
                  <a:pt x="85" y="109"/>
                </a:moveTo>
                <a:cubicBezTo>
                  <a:pt x="84" y="108"/>
                  <a:pt x="82" y="108"/>
                  <a:pt x="80" y="107"/>
                </a:cubicBezTo>
                <a:cubicBezTo>
                  <a:pt x="81" y="105"/>
                  <a:pt x="82" y="102"/>
                  <a:pt x="83" y="99"/>
                </a:cubicBezTo>
                <a:cubicBezTo>
                  <a:pt x="85" y="99"/>
                  <a:pt x="87" y="100"/>
                  <a:pt x="88" y="100"/>
                </a:cubicBezTo>
                <a:cubicBezTo>
                  <a:pt x="87" y="103"/>
                  <a:pt x="86" y="106"/>
                  <a:pt x="85" y="109"/>
                </a:cubicBezTo>
                <a:moveTo>
                  <a:pt x="60" y="110"/>
                </a:moveTo>
                <a:cubicBezTo>
                  <a:pt x="61" y="107"/>
                  <a:pt x="62" y="104"/>
                  <a:pt x="63" y="101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4" y="100"/>
                  <a:pt x="64" y="100"/>
                  <a:pt x="65" y="100"/>
                </a:cubicBezTo>
                <a:cubicBezTo>
                  <a:pt x="67" y="99"/>
                  <a:pt x="69" y="99"/>
                  <a:pt x="71" y="98"/>
                </a:cubicBezTo>
                <a:cubicBezTo>
                  <a:pt x="70" y="101"/>
                  <a:pt x="69" y="105"/>
                  <a:pt x="67" y="108"/>
                </a:cubicBezTo>
                <a:cubicBezTo>
                  <a:pt x="65" y="108"/>
                  <a:pt x="62" y="109"/>
                  <a:pt x="60" y="110"/>
                </a:cubicBezTo>
                <a:moveTo>
                  <a:pt x="72" y="107"/>
                </a:moveTo>
                <a:cubicBezTo>
                  <a:pt x="73" y="104"/>
                  <a:pt x="74" y="101"/>
                  <a:pt x="76" y="98"/>
                </a:cubicBezTo>
                <a:cubicBezTo>
                  <a:pt x="76" y="98"/>
                  <a:pt x="76" y="98"/>
                  <a:pt x="76" y="98"/>
                </a:cubicBezTo>
                <a:cubicBezTo>
                  <a:pt x="77" y="98"/>
                  <a:pt x="78" y="98"/>
                  <a:pt x="79" y="98"/>
                </a:cubicBezTo>
                <a:cubicBezTo>
                  <a:pt x="78" y="101"/>
                  <a:pt x="77" y="104"/>
                  <a:pt x="76" y="107"/>
                </a:cubicBezTo>
                <a:cubicBezTo>
                  <a:pt x="75" y="107"/>
                  <a:pt x="75" y="107"/>
                  <a:pt x="75" y="107"/>
                </a:cubicBezTo>
                <a:cubicBezTo>
                  <a:pt x="74" y="107"/>
                  <a:pt x="73" y="107"/>
                  <a:pt x="72" y="107"/>
                </a:cubicBezTo>
                <a:moveTo>
                  <a:pt x="30" y="74"/>
                </a:moveTo>
                <a:cubicBezTo>
                  <a:pt x="28" y="72"/>
                  <a:pt x="27" y="70"/>
                  <a:pt x="26" y="67"/>
                </a:cubicBezTo>
                <a:cubicBezTo>
                  <a:pt x="26" y="67"/>
                  <a:pt x="26" y="67"/>
                  <a:pt x="26" y="67"/>
                </a:cubicBezTo>
                <a:cubicBezTo>
                  <a:pt x="26" y="64"/>
                  <a:pt x="28" y="61"/>
                  <a:pt x="31" y="57"/>
                </a:cubicBezTo>
                <a:cubicBezTo>
                  <a:pt x="33" y="56"/>
                  <a:pt x="34" y="54"/>
                  <a:pt x="36" y="53"/>
                </a:cubicBezTo>
                <a:cubicBezTo>
                  <a:pt x="35" y="56"/>
                  <a:pt x="34" y="59"/>
                  <a:pt x="33" y="62"/>
                </a:cubicBezTo>
                <a:cubicBezTo>
                  <a:pt x="32" y="67"/>
                  <a:pt x="31" y="71"/>
                  <a:pt x="30" y="74"/>
                </a:cubicBezTo>
                <a:moveTo>
                  <a:pt x="38" y="77"/>
                </a:moveTo>
                <a:cubicBezTo>
                  <a:pt x="36" y="77"/>
                  <a:pt x="35" y="77"/>
                  <a:pt x="34" y="76"/>
                </a:cubicBezTo>
                <a:cubicBezTo>
                  <a:pt x="34" y="73"/>
                  <a:pt x="36" y="68"/>
                  <a:pt x="38" y="63"/>
                </a:cubicBezTo>
                <a:cubicBezTo>
                  <a:pt x="39" y="58"/>
                  <a:pt x="41" y="52"/>
                  <a:pt x="42" y="49"/>
                </a:cubicBezTo>
                <a:cubicBezTo>
                  <a:pt x="45" y="48"/>
                  <a:pt x="48" y="46"/>
                  <a:pt x="51" y="45"/>
                </a:cubicBezTo>
                <a:cubicBezTo>
                  <a:pt x="49" y="49"/>
                  <a:pt x="46" y="54"/>
                  <a:pt x="45" y="58"/>
                </a:cubicBezTo>
                <a:cubicBezTo>
                  <a:pt x="44" y="59"/>
                  <a:pt x="44" y="60"/>
                  <a:pt x="45" y="60"/>
                </a:cubicBezTo>
                <a:cubicBezTo>
                  <a:pt x="44" y="61"/>
                  <a:pt x="44" y="61"/>
                  <a:pt x="43" y="61"/>
                </a:cubicBezTo>
                <a:cubicBezTo>
                  <a:pt x="41" y="63"/>
                  <a:pt x="39" y="64"/>
                  <a:pt x="38" y="66"/>
                </a:cubicBezTo>
                <a:cubicBezTo>
                  <a:pt x="37" y="67"/>
                  <a:pt x="36" y="69"/>
                  <a:pt x="36" y="72"/>
                </a:cubicBezTo>
                <a:cubicBezTo>
                  <a:pt x="36" y="73"/>
                  <a:pt x="36" y="74"/>
                  <a:pt x="37" y="75"/>
                </a:cubicBezTo>
                <a:cubicBezTo>
                  <a:pt x="37" y="76"/>
                  <a:pt x="37" y="77"/>
                  <a:pt x="38" y="77"/>
                </a:cubicBezTo>
                <a:moveTo>
                  <a:pt x="49" y="58"/>
                </a:moveTo>
                <a:cubicBezTo>
                  <a:pt x="51" y="53"/>
                  <a:pt x="54" y="48"/>
                  <a:pt x="56" y="43"/>
                </a:cubicBezTo>
                <a:cubicBezTo>
                  <a:pt x="57" y="43"/>
                  <a:pt x="57" y="43"/>
                  <a:pt x="57" y="43"/>
                </a:cubicBezTo>
                <a:cubicBezTo>
                  <a:pt x="59" y="42"/>
                  <a:pt x="61" y="41"/>
                  <a:pt x="63" y="41"/>
                </a:cubicBezTo>
                <a:cubicBezTo>
                  <a:pt x="61" y="45"/>
                  <a:pt x="59" y="50"/>
                  <a:pt x="57" y="55"/>
                </a:cubicBezTo>
                <a:cubicBezTo>
                  <a:pt x="54" y="56"/>
                  <a:pt x="52" y="57"/>
                  <a:pt x="49" y="58"/>
                </a:cubicBezTo>
                <a:moveTo>
                  <a:pt x="73" y="50"/>
                </a:moveTo>
                <a:cubicBezTo>
                  <a:pt x="75" y="46"/>
                  <a:pt x="77" y="43"/>
                  <a:pt x="78" y="39"/>
                </a:cubicBezTo>
                <a:cubicBezTo>
                  <a:pt x="79" y="42"/>
                  <a:pt x="81" y="45"/>
                  <a:pt x="82" y="47"/>
                </a:cubicBezTo>
                <a:cubicBezTo>
                  <a:pt x="80" y="48"/>
                  <a:pt x="77" y="49"/>
                  <a:pt x="73" y="50"/>
                </a:cubicBezTo>
                <a:moveTo>
                  <a:pt x="62" y="53"/>
                </a:moveTo>
                <a:cubicBezTo>
                  <a:pt x="64" y="48"/>
                  <a:pt x="66" y="44"/>
                  <a:pt x="69" y="39"/>
                </a:cubicBezTo>
                <a:cubicBezTo>
                  <a:pt x="70" y="39"/>
                  <a:pt x="72" y="39"/>
                  <a:pt x="74" y="39"/>
                </a:cubicBezTo>
                <a:cubicBezTo>
                  <a:pt x="72" y="42"/>
                  <a:pt x="70" y="46"/>
                  <a:pt x="68" y="50"/>
                </a:cubicBezTo>
                <a:cubicBezTo>
                  <a:pt x="68" y="51"/>
                  <a:pt x="68" y="51"/>
                  <a:pt x="68" y="51"/>
                </a:cubicBezTo>
                <a:cubicBezTo>
                  <a:pt x="66" y="52"/>
                  <a:pt x="64" y="52"/>
                  <a:pt x="62" y="53"/>
                </a:cubicBezTo>
                <a:moveTo>
                  <a:pt x="84" y="41"/>
                </a:moveTo>
                <a:cubicBezTo>
                  <a:pt x="83" y="39"/>
                  <a:pt x="82" y="37"/>
                  <a:pt x="81" y="35"/>
                </a:cubicBezTo>
                <a:cubicBezTo>
                  <a:pt x="81" y="29"/>
                  <a:pt x="80" y="23"/>
                  <a:pt x="80" y="17"/>
                </a:cubicBezTo>
                <a:cubicBezTo>
                  <a:pt x="81" y="20"/>
                  <a:pt x="83" y="23"/>
                  <a:pt x="84" y="25"/>
                </a:cubicBezTo>
                <a:cubicBezTo>
                  <a:pt x="85" y="26"/>
                  <a:pt x="85" y="26"/>
                  <a:pt x="85" y="26"/>
                </a:cubicBezTo>
                <a:cubicBezTo>
                  <a:pt x="84" y="31"/>
                  <a:pt x="84" y="36"/>
                  <a:pt x="84" y="41"/>
                </a:cubicBezTo>
                <a:moveTo>
                  <a:pt x="35" y="102"/>
                </a:moveTo>
                <a:cubicBezTo>
                  <a:pt x="33" y="102"/>
                  <a:pt x="31" y="102"/>
                  <a:pt x="29" y="101"/>
                </a:cubicBezTo>
                <a:cubicBezTo>
                  <a:pt x="20" y="99"/>
                  <a:pt x="15" y="94"/>
                  <a:pt x="11" y="89"/>
                </a:cubicBezTo>
                <a:cubicBezTo>
                  <a:pt x="8" y="84"/>
                  <a:pt x="6" y="79"/>
                  <a:pt x="5" y="77"/>
                </a:cubicBezTo>
                <a:cubicBezTo>
                  <a:pt x="5" y="75"/>
                  <a:pt x="4" y="72"/>
                  <a:pt x="4" y="70"/>
                </a:cubicBezTo>
                <a:cubicBezTo>
                  <a:pt x="4" y="59"/>
                  <a:pt x="10" y="46"/>
                  <a:pt x="16" y="39"/>
                </a:cubicBezTo>
                <a:cubicBezTo>
                  <a:pt x="16" y="39"/>
                  <a:pt x="17" y="38"/>
                  <a:pt x="17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5"/>
                  <a:pt x="14" y="32"/>
                  <a:pt x="12" y="27"/>
                </a:cubicBezTo>
                <a:cubicBezTo>
                  <a:pt x="11" y="24"/>
                  <a:pt x="9" y="21"/>
                  <a:pt x="6" y="18"/>
                </a:cubicBezTo>
                <a:cubicBezTo>
                  <a:pt x="12" y="14"/>
                  <a:pt x="16" y="10"/>
                  <a:pt x="21" y="6"/>
                </a:cubicBezTo>
                <a:cubicBezTo>
                  <a:pt x="25" y="12"/>
                  <a:pt x="29" y="19"/>
                  <a:pt x="33" y="27"/>
                </a:cubicBezTo>
                <a:cubicBezTo>
                  <a:pt x="33" y="27"/>
                  <a:pt x="34" y="28"/>
                  <a:pt x="35" y="28"/>
                </a:cubicBezTo>
                <a:cubicBezTo>
                  <a:pt x="35" y="28"/>
                  <a:pt x="35" y="28"/>
                  <a:pt x="36" y="28"/>
                </a:cubicBezTo>
                <a:cubicBezTo>
                  <a:pt x="36" y="27"/>
                  <a:pt x="37" y="27"/>
                  <a:pt x="37" y="26"/>
                </a:cubicBezTo>
                <a:cubicBezTo>
                  <a:pt x="45" y="22"/>
                  <a:pt x="64" y="15"/>
                  <a:pt x="75" y="13"/>
                </a:cubicBezTo>
                <a:cubicBezTo>
                  <a:pt x="76" y="20"/>
                  <a:pt x="76" y="27"/>
                  <a:pt x="77" y="34"/>
                </a:cubicBezTo>
                <a:cubicBezTo>
                  <a:pt x="76" y="34"/>
                  <a:pt x="76" y="34"/>
                  <a:pt x="76" y="34"/>
                </a:cubicBezTo>
                <a:cubicBezTo>
                  <a:pt x="67" y="34"/>
                  <a:pt x="54" y="38"/>
                  <a:pt x="43" y="44"/>
                </a:cubicBezTo>
                <a:cubicBezTo>
                  <a:pt x="42" y="45"/>
                  <a:pt x="41" y="45"/>
                  <a:pt x="40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35" y="49"/>
                  <a:pt x="31" y="51"/>
                  <a:pt x="28" y="54"/>
                </a:cubicBezTo>
                <a:cubicBezTo>
                  <a:pt x="25" y="58"/>
                  <a:pt x="22" y="62"/>
                  <a:pt x="22" y="67"/>
                </a:cubicBezTo>
                <a:cubicBezTo>
                  <a:pt x="22" y="68"/>
                  <a:pt x="22" y="68"/>
                  <a:pt x="22" y="68"/>
                </a:cubicBezTo>
                <a:cubicBezTo>
                  <a:pt x="23" y="73"/>
                  <a:pt x="25" y="76"/>
                  <a:pt x="29" y="79"/>
                </a:cubicBezTo>
                <a:cubicBezTo>
                  <a:pt x="29" y="79"/>
                  <a:pt x="29" y="79"/>
                  <a:pt x="29" y="79"/>
                </a:cubicBezTo>
                <a:cubicBezTo>
                  <a:pt x="29" y="79"/>
                  <a:pt x="30" y="80"/>
                  <a:pt x="30" y="80"/>
                </a:cubicBezTo>
                <a:cubicBezTo>
                  <a:pt x="31" y="80"/>
                  <a:pt x="31" y="80"/>
                  <a:pt x="31" y="80"/>
                </a:cubicBezTo>
                <a:cubicBezTo>
                  <a:pt x="34" y="81"/>
                  <a:pt x="38" y="82"/>
                  <a:pt x="41" y="82"/>
                </a:cubicBezTo>
                <a:cubicBezTo>
                  <a:pt x="43" y="82"/>
                  <a:pt x="46" y="82"/>
                  <a:pt x="48" y="81"/>
                </a:cubicBezTo>
                <a:cubicBezTo>
                  <a:pt x="58" y="79"/>
                  <a:pt x="68" y="73"/>
                  <a:pt x="77" y="72"/>
                </a:cubicBezTo>
                <a:cubicBezTo>
                  <a:pt x="81" y="72"/>
                  <a:pt x="84" y="71"/>
                  <a:pt x="87" y="71"/>
                </a:cubicBezTo>
                <a:cubicBezTo>
                  <a:pt x="92" y="71"/>
                  <a:pt x="97" y="72"/>
                  <a:pt x="101" y="74"/>
                </a:cubicBezTo>
                <a:cubicBezTo>
                  <a:pt x="106" y="77"/>
                  <a:pt x="110" y="80"/>
                  <a:pt x="115" y="85"/>
                </a:cubicBezTo>
                <a:cubicBezTo>
                  <a:pt x="123" y="94"/>
                  <a:pt x="129" y="105"/>
                  <a:pt x="129" y="116"/>
                </a:cubicBezTo>
                <a:cubicBezTo>
                  <a:pt x="129" y="120"/>
                  <a:pt x="128" y="123"/>
                  <a:pt x="127" y="127"/>
                </a:cubicBezTo>
                <a:cubicBezTo>
                  <a:pt x="126" y="129"/>
                  <a:pt x="123" y="132"/>
                  <a:pt x="121" y="135"/>
                </a:cubicBezTo>
                <a:cubicBezTo>
                  <a:pt x="118" y="138"/>
                  <a:pt x="116" y="140"/>
                  <a:pt x="114" y="142"/>
                </a:cubicBezTo>
                <a:cubicBezTo>
                  <a:pt x="113" y="143"/>
                  <a:pt x="113" y="143"/>
                  <a:pt x="113" y="143"/>
                </a:cubicBezTo>
                <a:cubicBezTo>
                  <a:pt x="113" y="143"/>
                  <a:pt x="113" y="143"/>
                  <a:pt x="113" y="143"/>
                </a:cubicBezTo>
                <a:cubicBezTo>
                  <a:pt x="113" y="143"/>
                  <a:pt x="113" y="143"/>
                  <a:pt x="113" y="143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3" y="145"/>
                  <a:pt x="113" y="145"/>
                  <a:pt x="113" y="145"/>
                </a:cubicBezTo>
                <a:cubicBezTo>
                  <a:pt x="113" y="145"/>
                  <a:pt x="113" y="145"/>
                  <a:pt x="113" y="145"/>
                </a:cubicBezTo>
                <a:cubicBezTo>
                  <a:pt x="114" y="147"/>
                  <a:pt x="116" y="149"/>
                  <a:pt x="117" y="151"/>
                </a:cubicBezTo>
                <a:cubicBezTo>
                  <a:pt x="116" y="152"/>
                  <a:pt x="117" y="153"/>
                  <a:pt x="118" y="153"/>
                </a:cubicBezTo>
                <a:cubicBezTo>
                  <a:pt x="118" y="154"/>
                  <a:pt x="118" y="154"/>
                  <a:pt x="118" y="154"/>
                </a:cubicBezTo>
                <a:cubicBezTo>
                  <a:pt x="121" y="158"/>
                  <a:pt x="124" y="162"/>
                  <a:pt x="128" y="167"/>
                </a:cubicBezTo>
                <a:cubicBezTo>
                  <a:pt x="123" y="172"/>
                  <a:pt x="116" y="178"/>
                  <a:pt x="110" y="182"/>
                </a:cubicBezTo>
                <a:cubicBezTo>
                  <a:pt x="110" y="182"/>
                  <a:pt x="110" y="182"/>
                  <a:pt x="110" y="182"/>
                </a:cubicBezTo>
                <a:cubicBezTo>
                  <a:pt x="109" y="182"/>
                  <a:pt x="109" y="182"/>
                  <a:pt x="109" y="182"/>
                </a:cubicBezTo>
                <a:cubicBezTo>
                  <a:pt x="107" y="177"/>
                  <a:pt x="105" y="174"/>
                  <a:pt x="104" y="171"/>
                </a:cubicBezTo>
                <a:cubicBezTo>
                  <a:pt x="102" y="168"/>
                  <a:pt x="100" y="164"/>
                  <a:pt x="96" y="158"/>
                </a:cubicBezTo>
                <a:cubicBezTo>
                  <a:pt x="96" y="157"/>
                  <a:pt x="95" y="157"/>
                  <a:pt x="94" y="157"/>
                </a:cubicBezTo>
                <a:cubicBezTo>
                  <a:pt x="94" y="157"/>
                  <a:pt x="94" y="157"/>
                  <a:pt x="93" y="157"/>
                </a:cubicBezTo>
                <a:cubicBezTo>
                  <a:pt x="93" y="157"/>
                  <a:pt x="93" y="158"/>
                  <a:pt x="92" y="158"/>
                </a:cubicBezTo>
                <a:cubicBezTo>
                  <a:pt x="88" y="161"/>
                  <a:pt x="79" y="165"/>
                  <a:pt x="70" y="169"/>
                </a:cubicBezTo>
                <a:cubicBezTo>
                  <a:pt x="62" y="172"/>
                  <a:pt x="55" y="175"/>
                  <a:pt x="50" y="177"/>
                </a:cubicBezTo>
                <a:cubicBezTo>
                  <a:pt x="50" y="173"/>
                  <a:pt x="51" y="168"/>
                  <a:pt x="51" y="164"/>
                </a:cubicBezTo>
                <a:cubicBezTo>
                  <a:pt x="51" y="160"/>
                  <a:pt x="50" y="155"/>
                  <a:pt x="50" y="151"/>
                </a:cubicBezTo>
                <a:cubicBezTo>
                  <a:pt x="56" y="149"/>
                  <a:pt x="66" y="146"/>
                  <a:pt x="75" y="142"/>
                </a:cubicBezTo>
                <a:cubicBezTo>
                  <a:pt x="80" y="139"/>
                  <a:pt x="84" y="137"/>
                  <a:pt x="88" y="135"/>
                </a:cubicBezTo>
                <a:cubicBezTo>
                  <a:pt x="89" y="134"/>
                  <a:pt x="89" y="134"/>
                  <a:pt x="89" y="134"/>
                </a:cubicBezTo>
                <a:cubicBezTo>
                  <a:pt x="89" y="134"/>
                  <a:pt x="89" y="134"/>
                  <a:pt x="89" y="134"/>
                </a:cubicBezTo>
                <a:cubicBezTo>
                  <a:pt x="89" y="134"/>
                  <a:pt x="89" y="134"/>
                  <a:pt x="89" y="134"/>
                </a:cubicBezTo>
                <a:cubicBezTo>
                  <a:pt x="93" y="131"/>
                  <a:pt x="97" y="128"/>
                  <a:pt x="98" y="125"/>
                </a:cubicBezTo>
                <a:cubicBezTo>
                  <a:pt x="100" y="121"/>
                  <a:pt x="101" y="117"/>
                  <a:pt x="101" y="113"/>
                </a:cubicBezTo>
                <a:cubicBezTo>
                  <a:pt x="101" y="107"/>
                  <a:pt x="98" y="102"/>
                  <a:pt x="94" y="99"/>
                </a:cubicBezTo>
                <a:cubicBezTo>
                  <a:pt x="93" y="98"/>
                  <a:pt x="93" y="98"/>
                  <a:pt x="93" y="98"/>
                </a:cubicBezTo>
                <a:cubicBezTo>
                  <a:pt x="93" y="98"/>
                  <a:pt x="92" y="97"/>
                  <a:pt x="92" y="97"/>
                </a:cubicBezTo>
                <a:cubicBezTo>
                  <a:pt x="91" y="97"/>
                  <a:pt x="91" y="97"/>
                  <a:pt x="91" y="97"/>
                </a:cubicBezTo>
                <a:cubicBezTo>
                  <a:pt x="89" y="96"/>
                  <a:pt x="86" y="95"/>
                  <a:pt x="84" y="95"/>
                </a:cubicBezTo>
                <a:cubicBezTo>
                  <a:pt x="83" y="94"/>
                  <a:pt x="83" y="94"/>
                  <a:pt x="83" y="94"/>
                </a:cubicBezTo>
                <a:cubicBezTo>
                  <a:pt x="83" y="94"/>
                  <a:pt x="83" y="94"/>
                  <a:pt x="82" y="94"/>
                </a:cubicBezTo>
                <a:cubicBezTo>
                  <a:pt x="82" y="94"/>
                  <a:pt x="82" y="94"/>
                  <a:pt x="82" y="94"/>
                </a:cubicBezTo>
                <a:cubicBezTo>
                  <a:pt x="80" y="94"/>
                  <a:pt x="78" y="94"/>
                  <a:pt x="76" y="94"/>
                </a:cubicBezTo>
                <a:cubicBezTo>
                  <a:pt x="72" y="94"/>
                  <a:pt x="68" y="94"/>
                  <a:pt x="64" y="95"/>
                </a:cubicBezTo>
                <a:cubicBezTo>
                  <a:pt x="55" y="98"/>
                  <a:pt x="45" y="102"/>
                  <a:pt x="36" y="102"/>
                </a:cubicBezTo>
                <a:cubicBezTo>
                  <a:pt x="36" y="102"/>
                  <a:pt x="36" y="102"/>
                  <a:pt x="36" y="102"/>
                </a:cubicBezTo>
                <a:cubicBezTo>
                  <a:pt x="36" y="102"/>
                  <a:pt x="36" y="102"/>
                  <a:pt x="36" y="102"/>
                </a:cubicBezTo>
                <a:cubicBezTo>
                  <a:pt x="35" y="102"/>
                  <a:pt x="35" y="102"/>
                  <a:pt x="35" y="102"/>
                </a:cubicBezTo>
                <a:moveTo>
                  <a:pt x="21" y="0"/>
                </a:moveTo>
                <a:cubicBezTo>
                  <a:pt x="21" y="0"/>
                  <a:pt x="20" y="1"/>
                  <a:pt x="20" y="1"/>
                </a:cubicBezTo>
                <a:cubicBezTo>
                  <a:pt x="13" y="6"/>
                  <a:pt x="9" y="11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19"/>
                  <a:pt x="1" y="19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4" y="21"/>
                  <a:pt x="7" y="26"/>
                  <a:pt x="9" y="30"/>
                </a:cubicBezTo>
                <a:cubicBezTo>
                  <a:pt x="10" y="32"/>
                  <a:pt x="11" y="34"/>
                  <a:pt x="12" y="36"/>
                </a:cubicBezTo>
                <a:cubicBezTo>
                  <a:pt x="12" y="36"/>
                  <a:pt x="12" y="37"/>
                  <a:pt x="12" y="37"/>
                </a:cubicBezTo>
                <a:cubicBezTo>
                  <a:pt x="6" y="45"/>
                  <a:pt x="0" y="58"/>
                  <a:pt x="0" y="70"/>
                </a:cubicBezTo>
                <a:cubicBezTo>
                  <a:pt x="0" y="73"/>
                  <a:pt x="0" y="75"/>
                  <a:pt x="1" y="78"/>
                </a:cubicBezTo>
                <a:cubicBezTo>
                  <a:pt x="2" y="80"/>
                  <a:pt x="4" y="86"/>
                  <a:pt x="8" y="92"/>
                </a:cubicBezTo>
                <a:cubicBezTo>
                  <a:pt x="8" y="92"/>
                  <a:pt x="8" y="92"/>
                  <a:pt x="9" y="93"/>
                </a:cubicBezTo>
                <a:cubicBezTo>
                  <a:pt x="9" y="93"/>
                  <a:pt x="9" y="94"/>
                  <a:pt x="9" y="94"/>
                </a:cubicBezTo>
                <a:cubicBezTo>
                  <a:pt x="14" y="101"/>
                  <a:pt x="17" y="105"/>
                  <a:pt x="22" y="111"/>
                </a:cubicBezTo>
                <a:cubicBezTo>
                  <a:pt x="22" y="111"/>
                  <a:pt x="22" y="112"/>
                  <a:pt x="22" y="112"/>
                </a:cubicBezTo>
                <a:cubicBezTo>
                  <a:pt x="22" y="112"/>
                  <a:pt x="23" y="113"/>
                  <a:pt x="23" y="113"/>
                </a:cubicBezTo>
                <a:cubicBezTo>
                  <a:pt x="24" y="114"/>
                  <a:pt x="24" y="114"/>
                  <a:pt x="24" y="114"/>
                </a:cubicBezTo>
                <a:cubicBezTo>
                  <a:pt x="24" y="114"/>
                  <a:pt x="24" y="114"/>
                  <a:pt x="25" y="114"/>
                </a:cubicBezTo>
                <a:cubicBezTo>
                  <a:pt x="26" y="116"/>
                  <a:pt x="28" y="117"/>
                  <a:pt x="30" y="118"/>
                </a:cubicBezTo>
                <a:cubicBezTo>
                  <a:pt x="30" y="118"/>
                  <a:pt x="31" y="119"/>
                  <a:pt x="31" y="119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2" y="119"/>
                  <a:pt x="33" y="119"/>
                  <a:pt x="33" y="119"/>
                </a:cubicBezTo>
                <a:cubicBezTo>
                  <a:pt x="35" y="119"/>
                  <a:pt x="37" y="119"/>
                  <a:pt x="38" y="119"/>
                </a:cubicBezTo>
                <a:cubicBezTo>
                  <a:pt x="38" y="119"/>
                  <a:pt x="38" y="119"/>
                  <a:pt x="38" y="119"/>
                </a:cubicBezTo>
                <a:cubicBezTo>
                  <a:pt x="45" y="119"/>
                  <a:pt x="51" y="117"/>
                  <a:pt x="57" y="115"/>
                </a:cubicBezTo>
                <a:cubicBezTo>
                  <a:pt x="63" y="113"/>
                  <a:pt x="70" y="111"/>
                  <a:pt x="75" y="111"/>
                </a:cubicBezTo>
                <a:cubicBezTo>
                  <a:pt x="75" y="111"/>
                  <a:pt x="75" y="111"/>
                  <a:pt x="75" y="111"/>
                </a:cubicBezTo>
                <a:cubicBezTo>
                  <a:pt x="76" y="111"/>
                  <a:pt x="76" y="111"/>
                  <a:pt x="76" y="111"/>
                </a:cubicBezTo>
                <a:cubicBezTo>
                  <a:pt x="77" y="112"/>
                  <a:pt x="77" y="112"/>
                  <a:pt x="77" y="112"/>
                </a:cubicBezTo>
                <a:cubicBezTo>
                  <a:pt x="77" y="112"/>
                  <a:pt x="77" y="112"/>
                  <a:pt x="77" y="112"/>
                </a:cubicBezTo>
                <a:cubicBezTo>
                  <a:pt x="78" y="112"/>
                  <a:pt x="78" y="112"/>
                  <a:pt x="78" y="111"/>
                </a:cubicBezTo>
                <a:cubicBezTo>
                  <a:pt x="81" y="112"/>
                  <a:pt x="82" y="112"/>
                  <a:pt x="84" y="113"/>
                </a:cubicBezTo>
                <a:cubicBezTo>
                  <a:pt x="84" y="114"/>
                  <a:pt x="85" y="114"/>
                  <a:pt x="85" y="115"/>
                </a:cubicBezTo>
                <a:cubicBezTo>
                  <a:pt x="85" y="115"/>
                  <a:pt x="86" y="115"/>
                  <a:pt x="86" y="115"/>
                </a:cubicBezTo>
                <a:cubicBezTo>
                  <a:pt x="86" y="115"/>
                  <a:pt x="86" y="115"/>
                  <a:pt x="87" y="115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89" y="117"/>
                  <a:pt x="90" y="118"/>
                  <a:pt x="90" y="120"/>
                </a:cubicBezTo>
                <a:cubicBezTo>
                  <a:pt x="90" y="120"/>
                  <a:pt x="90" y="120"/>
                  <a:pt x="90" y="120"/>
                </a:cubicBezTo>
                <a:cubicBezTo>
                  <a:pt x="90" y="121"/>
                  <a:pt x="90" y="121"/>
                  <a:pt x="90" y="122"/>
                </a:cubicBezTo>
                <a:cubicBezTo>
                  <a:pt x="90" y="122"/>
                  <a:pt x="90" y="122"/>
                  <a:pt x="90" y="122"/>
                </a:cubicBezTo>
                <a:cubicBezTo>
                  <a:pt x="90" y="125"/>
                  <a:pt x="89" y="128"/>
                  <a:pt x="87" y="130"/>
                </a:cubicBezTo>
                <a:cubicBezTo>
                  <a:pt x="75" y="138"/>
                  <a:pt x="55" y="146"/>
                  <a:pt x="47" y="147"/>
                </a:cubicBezTo>
                <a:cubicBezTo>
                  <a:pt x="46" y="147"/>
                  <a:pt x="45" y="148"/>
                  <a:pt x="45" y="150"/>
                </a:cubicBezTo>
                <a:cubicBezTo>
                  <a:pt x="46" y="154"/>
                  <a:pt x="46" y="159"/>
                  <a:pt x="46" y="164"/>
                </a:cubicBezTo>
                <a:cubicBezTo>
                  <a:pt x="46" y="169"/>
                  <a:pt x="46" y="174"/>
                  <a:pt x="45" y="179"/>
                </a:cubicBezTo>
                <a:cubicBezTo>
                  <a:pt x="45" y="179"/>
                  <a:pt x="45" y="180"/>
                  <a:pt x="45" y="181"/>
                </a:cubicBezTo>
                <a:cubicBezTo>
                  <a:pt x="49" y="187"/>
                  <a:pt x="52" y="193"/>
                  <a:pt x="55" y="198"/>
                </a:cubicBezTo>
                <a:cubicBezTo>
                  <a:pt x="56" y="199"/>
                  <a:pt x="56" y="199"/>
                  <a:pt x="56" y="199"/>
                </a:cubicBezTo>
                <a:cubicBezTo>
                  <a:pt x="56" y="199"/>
                  <a:pt x="56" y="199"/>
                  <a:pt x="56" y="199"/>
                </a:cubicBezTo>
                <a:cubicBezTo>
                  <a:pt x="56" y="199"/>
                  <a:pt x="56" y="199"/>
                  <a:pt x="56" y="199"/>
                </a:cubicBezTo>
                <a:cubicBezTo>
                  <a:pt x="56" y="199"/>
                  <a:pt x="56" y="199"/>
                  <a:pt x="56" y="199"/>
                </a:cubicBezTo>
                <a:cubicBezTo>
                  <a:pt x="57" y="199"/>
                  <a:pt x="57" y="199"/>
                  <a:pt x="57" y="199"/>
                </a:cubicBezTo>
                <a:cubicBezTo>
                  <a:pt x="57" y="199"/>
                  <a:pt x="57" y="199"/>
                  <a:pt x="57" y="199"/>
                </a:cubicBezTo>
                <a:cubicBezTo>
                  <a:pt x="57" y="199"/>
                  <a:pt x="57" y="199"/>
                  <a:pt x="57" y="199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8" y="199"/>
                  <a:pt x="59" y="199"/>
                  <a:pt x="60" y="198"/>
                </a:cubicBezTo>
                <a:cubicBezTo>
                  <a:pt x="64" y="197"/>
                  <a:pt x="72" y="194"/>
                  <a:pt x="81" y="191"/>
                </a:cubicBezTo>
                <a:cubicBezTo>
                  <a:pt x="89" y="187"/>
                  <a:pt x="97" y="183"/>
                  <a:pt x="103" y="179"/>
                </a:cubicBezTo>
                <a:cubicBezTo>
                  <a:pt x="104" y="182"/>
                  <a:pt x="106" y="184"/>
                  <a:pt x="107" y="187"/>
                </a:cubicBezTo>
                <a:cubicBezTo>
                  <a:pt x="108" y="188"/>
                  <a:pt x="108" y="188"/>
                  <a:pt x="109" y="188"/>
                </a:cubicBezTo>
                <a:cubicBezTo>
                  <a:pt x="109" y="188"/>
                  <a:pt x="109" y="188"/>
                  <a:pt x="109" y="188"/>
                </a:cubicBezTo>
                <a:cubicBezTo>
                  <a:pt x="112" y="192"/>
                  <a:pt x="114" y="196"/>
                  <a:pt x="116" y="200"/>
                </a:cubicBezTo>
                <a:cubicBezTo>
                  <a:pt x="116" y="201"/>
                  <a:pt x="117" y="201"/>
                  <a:pt x="118" y="201"/>
                </a:cubicBezTo>
                <a:cubicBezTo>
                  <a:pt x="118" y="201"/>
                  <a:pt x="118" y="201"/>
                  <a:pt x="118" y="201"/>
                </a:cubicBezTo>
                <a:cubicBezTo>
                  <a:pt x="118" y="201"/>
                  <a:pt x="119" y="202"/>
                  <a:pt x="119" y="202"/>
                </a:cubicBezTo>
                <a:cubicBezTo>
                  <a:pt x="120" y="202"/>
                  <a:pt x="120" y="201"/>
                  <a:pt x="120" y="201"/>
                </a:cubicBezTo>
                <a:cubicBezTo>
                  <a:pt x="129" y="195"/>
                  <a:pt x="133" y="190"/>
                  <a:pt x="140" y="185"/>
                </a:cubicBezTo>
                <a:cubicBezTo>
                  <a:pt x="141" y="184"/>
                  <a:pt x="141" y="183"/>
                  <a:pt x="140" y="182"/>
                </a:cubicBezTo>
                <a:cubicBezTo>
                  <a:pt x="140" y="182"/>
                  <a:pt x="140" y="182"/>
                  <a:pt x="140" y="182"/>
                </a:cubicBezTo>
                <a:cubicBezTo>
                  <a:pt x="140" y="182"/>
                  <a:pt x="140" y="181"/>
                  <a:pt x="140" y="181"/>
                </a:cubicBezTo>
                <a:cubicBezTo>
                  <a:pt x="138" y="176"/>
                  <a:pt x="136" y="172"/>
                  <a:pt x="134" y="168"/>
                </a:cubicBezTo>
                <a:cubicBezTo>
                  <a:pt x="134" y="167"/>
                  <a:pt x="134" y="167"/>
                  <a:pt x="133" y="166"/>
                </a:cubicBezTo>
                <a:cubicBezTo>
                  <a:pt x="131" y="163"/>
                  <a:pt x="129" y="161"/>
                  <a:pt x="127" y="159"/>
                </a:cubicBezTo>
                <a:cubicBezTo>
                  <a:pt x="134" y="152"/>
                  <a:pt x="140" y="142"/>
                  <a:pt x="141" y="131"/>
                </a:cubicBezTo>
                <a:cubicBezTo>
                  <a:pt x="141" y="131"/>
                  <a:pt x="141" y="131"/>
                  <a:pt x="141" y="131"/>
                </a:cubicBezTo>
                <a:cubicBezTo>
                  <a:pt x="141" y="130"/>
                  <a:pt x="141" y="130"/>
                  <a:pt x="141" y="130"/>
                </a:cubicBezTo>
                <a:cubicBezTo>
                  <a:pt x="141" y="130"/>
                  <a:pt x="141" y="130"/>
                  <a:pt x="141" y="130"/>
                </a:cubicBezTo>
                <a:cubicBezTo>
                  <a:pt x="141" y="130"/>
                  <a:pt x="141" y="130"/>
                  <a:pt x="141" y="130"/>
                </a:cubicBezTo>
                <a:cubicBezTo>
                  <a:pt x="141" y="130"/>
                  <a:pt x="139" y="117"/>
                  <a:pt x="128" y="97"/>
                </a:cubicBezTo>
                <a:cubicBezTo>
                  <a:pt x="128" y="97"/>
                  <a:pt x="128" y="97"/>
                  <a:pt x="128" y="97"/>
                </a:cubicBezTo>
                <a:cubicBezTo>
                  <a:pt x="125" y="91"/>
                  <a:pt x="122" y="86"/>
                  <a:pt x="118" y="82"/>
                </a:cubicBezTo>
                <a:cubicBezTo>
                  <a:pt x="113" y="77"/>
                  <a:pt x="108" y="73"/>
                  <a:pt x="103" y="71"/>
                </a:cubicBezTo>
                <a:cubicBezTo>
                  <a:pt x="98" y="68"/>
                  <a:pt x="93" y="67"/>
                  <a:pt x="87" y="67"/>
                </a:cubicBezTo>
                <a:cubicBezTo>
                  <a:pt x="87" y="67"/>
                  <a:pt x="87" y="67"/>
                  <a:pt x="87" y="67"/>
                </a:cubicBezTo>
                <a:cubicBezTo>
                  <a:pt x="84" y="67"/>
                  <a:pt x="80" y="67"/>
                  <a:pt x="77" y="68"/>
                </a:cubicBezTo>
                <a:cubicBezTo>
                  <a:pt x="66" y="69"/>
                  <a:pt x="57" y="75"/>
                  <a:pt x="47" y="77"/>
                </a:cubicBezTo>
                <a:cubicBezTo>
                  <a:pt x="46" y="77"/>
                  <a:pt x="45" y="77"/>
                  <a:pt x="44" y="77"/>
                </a:cubicBezTo>
                <a:cubicBezTo>
                  <a:pt x="44" y="77"/>
                  <a:pt x="44" y="77"/>
                  <a:pt x="44" y="77"/>
                </a:cubicBezTo>
                <a:cubicBezTo>
                  <a:pt x="43" y="77"/>
                  <a:pt x="43" y="76"/>
                  <a:pt x="42" y="76"/>
                </a:cubicBezTo>
                <a:cubicBezTo>
                  <a:pt x="41" y="75"/>
                  <a:pt x="41" y="74"/>
                  <a:pt x="40" y="73"/>
                </a:cubicBezTo>
                <a:cubicBezTo>
                  <a:pt x="40" y="73"/>
                  <a:pt x="40" y="72"/>
                  <a:pt x="40" y="72"/>
                </a:cubicBezTo>
                <a:cubicBezTo>
                  <a:pt x="40" y="71"/>
                  <a:pt x="40" y="70"/>
                  <a:pt x="41" y="68"/>
                </a:cubicBezTo>
                <a:cubicBezTo>
                  <a:pt x="43" y="66"/>
                  <a:pt x="46" y="64"/>
                  <a:pt x="50" y="62"/>
                </a:cubicBezTo>
                <a:cubicBezTo>
                  <a:pt x="56" y="59"/>
                  <a:pt x="64" y="57"/>
                  <a:pt x="71" y="55"/>
                </a:cubicBezTo>
                <a:cubicBezTo>
                  <a:pt x="78" y="53"/>
                  <a:pt x="83" y="51"/>
                  <a:pt x="85" y="51"/>
                </a:cubicBezTo>
                <a:cubicBezTo>
                  <a:pt x="85" y="51"/>
                  <a:pt x="85" y="51"/>
                  <a:pt x="85" y="51"/>
                </a:cubicBezTo>
                <a:cubicBezTo>
                  <a:pt x="86" y="51"/>
                  <a:pt x="86" y="51"/>
                  <a:pt x="86" y="51"/>
                </a:cubicBezTo>
                <a:cubicBezTo>
                  <a:pt x="86" y="51"/>
                  <a:pt x="86" y="51"/>
                  <a:pt x="86" y="51"/>
                </a:cubicBezTo>
                <a:cubicBezTo>
                  <a:pt x="87" y="51"/>
                  <a:pt x="88" y="50"/>
                  <a:pt x="88" y="49"/>
                </a:cubicBezTo>
                <a:cubicBezTo>
                  <a:pt x="88" y="41"/>
                  <a:pt x="89" y="33"/>
                  <a:pt x="89" y="25"/>
                </a:cubicBezTo>
                <a:cubicBezTo>
                  <a:pt x="89" y="25"/>
                  <a:pt x="89" y="24"/>
                  <a:pt x="88" y="24"/>
                </a:cubicBezTo>
                <a:cubicBezTo>
                  <a:pt x="88" y="23"/>
                  <a:pt x="88" y="23"/>
                  <a:pt x="88" y="23"/>
                </a:cubicBezTo>
                <a:cubicBezTo>
                  <a:pt x="86" y="19"/>
                  <a:pt x="83" y="14"/>
                  <a:pt x="80" y="9"/>
                </a:cubicBezTo>
                <a:cubicBezTo>
                  <a:pt x="80" y="8"/>
                  <a:pt x="79" y="8"/>
                  <a:pt x="78" y="8"/>
                </a:cubicBezTo>
                <a:cubicBezTo>
                  <a:pt x="78" y="8"/>
                  <a:pt x="78" y="8"/>
                  <a:pt x="77" y="8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66" y="10"/>
                  <a:pt x="45" y="17"/>
                  <a:pt x="36" y="22"/>
                </a:cubicBezTo>
                <a:cubicBezTo>
                  <a:pt x="32" y="15"/>
                  <a:pt x="28" y="9"/>
                  <a:pt x="24" y="3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3" y="2"/>
                  <a:pt x="23" y="1"/>
                </a:cubicBezTo>
                <a:cubicBezTo>
                  <a:pt x="23" y="1"/>
                  <a:pt x="22" y="0"/>
                  <a:pt x="21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29" name="组合 128"/>
          <p:cNvGrpSpPr/>
          <p:nvPr/>
        </p:nvGrpSpPr>
        <p:grpSpPr>
          <a:xfrm>
            <a:off x="3873858" y="2628886"/>
            <a:ext cx="200529" cy="159672"/>
            <a:chOff x="2339835" y="2821810"/>
            <a:chExt cx="382635" cy="304674"/>
          </a:xfrm>
        </p:grpSpPr>
        <p:sp>
          <p:nvSpPr>
            <p:cNvPr id="130" name="Freeform 739"/>
            <p:cNvSpPr>
              <a:spLocks noEditPoints="1"/>
            </p:cNvSpPr>
            <p:nvPr/>
          </p:nvSpPr>
          <p:spPr bwMode="auto">
            <a:xfrm>
              <a:off x="2395393" y="2829874"/>
              <a:ext cx="324388" cy="197142"/>
            </a:xfrm>
            <a:custGeom>
              <a:avLst/>
              <a:gdLst>
                <a:gd name="T0" fmla="*/ 114 w 153"/>
                <a:gd name="T1" fmla="*/ 13 h 93"/>
                <a:gd name="T2" fmla="*/ 136 w 153"/>
                <a:gd name="T3" fmla="*/ 7 h 93"/>
                <a:gd name="T4" fmla="*/ 148 w 153"/>
                <a:gd name="T5" fmla="*/ 5 h 93"/>
                <a:gd name="T6" fmla="*/ 143 w 153"/>
                <a:gd name="T7" fmla="*/ 38 h 93"/>
                <a:gd name="T8" fmla="*/ 139 w 153"/>
                <a:gd name="T9" fmla="*/ 36 h 93"/>
                <a:gd name="T10" fmla="*/ 139 w 153"/>
                <a:gd name="T11" fmla="*/ 18 h 93"/>
                <a:gd name="T12" fmla="*/ 137 w 153"/>
                <a:gd name="T13" fmla="*/ 19 h 93"/>
                <a:gd name="T14" fmla="*/ 97 w 153"/>
                <a:gd name="T15" fmla="*/ 66 h 93"/>
                <a:gd name="T16" fmla="*/ 90 w 153"/>
                <a:gd name="T17" fmla="*/ 71 h 93"/>
                <a:gd name="T18" fmla="*/ 84 w 153"/>
                <a:gd name="T19" fmla="*/ 68 h 93"/>
                <a:gd name="T20" fmla="*/ 45 w 153"/>
                <a:gd name="T21" fmla="*/ 48 h 93"/>
                <a:gd name="T22" fmla="*/ 5 w 153"/>
                <a:gd name="T23" fmla="*/ 87 h 93"/>
                <a:gd name="T24" fmla="*/ 39 w 153"/>
                <a:gd name="T25" fmla="*/ 44 h 93"/>
                <a:gd name="T26" fmla="*/ 50 w 153"/>
                <a:gd name="T27" fmla="*/ 43 h 93"/>
                <a:gd name="T28" fmla="*/ 90 w 153"/>
                <a:gd name="T29" fmla="*/ 63 h 93"/>
                <a:gd name="T30" fmla="*/ 92 w 153"/>
                <a:gd name="T31" fmla="*/ 63 h 93"/>
                <a:gd name="T32" fmla="*/ 128 w 153"/>
                <a:gd name="T33" fmla="*/ 22 h 93"/>
                <a:gd name="T34" fmla="*/ 133 w 153"/>
                <a:gd name="T35" fmla="*/ 15 h 93"/>
                <a:gd name="T36" fmla="*/ 131 w 153"/>
                <a:gd name="T37" fmla="*/ 14 h 93"/>
                <a:gd name="T38" fmla="*/ 151 w 153"/>
                <a:gd name="T39" fmla="*/ 0 h 93"/>
                <a:gd name="T40" fmla="*/ 108 w 153"/>
                <a:gd name="T41" fmla="*/ 9 h 93"/>
                <a:gd name="T42" fmla="*/ 107 w 153"/>
                <a:gd name="T43" fmla="*/ 12 h 93"/>
                <a:gd name="T44" fmla="*/ 115 w 153"/>
                <a:gd name="T45" fmla="*/ 18 h 93"/>
                <a:gd name="T46" fmla="*/ 126 w 153"/>
                <a:gd name="T47" fmla="*/ 18 h 93"/>
                <a:gd name="T48" fmla="*/ 73 w 153"/>
                <a:gd name="T49" fmla="*/ 50 h 93"/>
                <a:gd name="T50" fmla="*/ 46 w 153"/>
                <a:gd name="T51" fmla="*/ 37 h 93"/>
                <a:gd name="T52" fmla="*/ 0 w 153"/>
                <a:gd name="T53" fmla="*/ 80 h 93"/>
                <a:gd name="T54" fmla="*/ 2 w 153"/>
                <a:gd name="T55" fmla="*/ 91 h 93"/>
                <a:gd name="T56" fmla="*/ 4 w 153"/>
                <a:gd name="T57" fmla="*/ 93 h 93"/>
                <a:gd name="T58" fmla="*/ 45 w 153"/>
                <a:gd name="T59" fmla="*/ 52 h 93"/>
                <a:gd name="T60" fmla="*/ 90 w 153"/>
                <a:gd name="T61" fmla="*/ 74 h 93"/>
                <a:gd name="T62" fmla="*/ 100 w 153"/>
                <a:gd name="T63" fmla="*/ 69 h 93"/>
                <a:gd name="T64" fmla="*/ 135 w 153"/>
                <a:gd name="T65" fmla="*/ 36 h 93"/>
                <a:gd name="T66" fmla="*/ 138 w 153"/>
                <a:gd name="T67" fmla="*/ 40 h 93"/>
                <a:gd name="T68" fmla="*/ 144 w 153"/>
                <a:gd name="T69" fmla="*/ 43 h 93"/>
                <a:gd name="T70" fmla="*/ 146 w 153"/>
                <a:gd name="T71" fmla="*/ 42 h 93"/>
                <a:gd name="T72" fmla="*/ 153 w 153"/>
                <a:gd name="T73" fmla="*/ 3 h 93"/>
                <a:gd name="T74" fmla="*/ 151 w 153"/>
                <a:gd name="T7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93">
                  <a:moveTo>
                    <a:pt x="116" y="14"/>
                  </a:moveTo>
                  <a:cubicBezTo>
                    <a:pt x="115" y="14"/>
                    <a:pt x="114" y="13"/>
                    <a:pt x="114" y="13"/>
                  </a:cubicBezTo>
                  <a:cubicBezTo>
                    <a:pt x="113" y="12"/>
                    <a:pt x="113" y="12"/>
                    <a:pt x="112" y="11"/>
                  </a:cubicBezTo>
                  <a:cubicBezTo>
                    <a:pt x="119" y="10"/>
                    <a:pt x="128" y="8"/>
                    <a:pt x="136" y="7"/>
                  </a:cubicBezTo>
                  <a:cubicBezTo>
                    <a:pt x="140" y="6"/>
                    <a:pt x="144" y="5"/>
                    <a:pt x="147" y="5"/>
                  </a:cubicBezTo>
                  <a:cubicBezTo>
                    <a:pt x="147" y="5"/>
                    <a:pt x="148" y="5"/>
                    <a:pt x="148" y="5"/>
                  </a:cubicBezTo>
                  <a:cubicBezTo>
                    <a:pt x="148" y="8"/>
                    <a:pt x="147" y="13"/>
                    <a:pt x="146" y="19"/>
                  </a:cubicBezTo>
                  <a:cubicBezTo>
                    <a:pt x="145" y="26"/>
                    <a:pt x="144" y="34"/>
                    <a:pt x="143" y="38"/>
                  </a:cubicBezTo>
                  <a:cubicBezTo>
                    <a:pt x="142" y="38"/>
                    <a:pt x="141" y="37"/>
                    <a:pt x="141" y="37"/>
                  </a:cubicBezTo>
                  <a:cubicBezTo>
                    <a:pt x="140" y="36"/>
                    <a:pt x="139" y="36"/>
                    <a:pt x="139" y="36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40" y="20"/>
                    <a:pt x="140" y="19"/>
                    <a:pt x="139" y="18"/>
                  </a:cubicBezTo>
                  <a:cubicBezTo>
                    <a:pt x="139" y="18"/>
                    <a:pt x="139" y="18"/>
                    <a:pt x="138" y="18"/>
                  </a:cubicBezTo>
                  <a:cubicBezTo>
                    <a:pt x="138" y="18"/>
                    <a:pt x="137" y="19"/>
                    <a:pt x="137" y="19"/>
                  </a:cubicBezTo>
                  <a:cubicBezTo>
                    <a:pt x="137" y="19"/>
                    <a:pt x="135" y="21"/>
                    <a:pt x="133" y="24"/>
                  </a:cubicBezTo>
                  <a:cubicBezTo>
                    <a:pt x="125" y="33"/>
                    <a:pt x="109" y="53"/>
                    <a:pt x="97" y="66"/>
                  </a:cubicBezTo>
                  <a:cubicBezTo>
                    <a:pt x="95" y="68"/>
                    <a:pt x="93" y="70"/>
                    <a:pt x="91" y="70"/>
                  </a:cubicBezTo>
                  <a:cubicBezTo>
                    <a:pt x="91" y="71"/>
                    <a:pt x="91" y="71"/>
                    <a:pt x="90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88" y="71"/>
                    <a:pt x="86" y="70"/>
                    <a:pt x="84" y="68"/>
                  </a:cubicBezTo>
                  <a:cubicBezTo>
                    <a:pt x="71" y="62"/>
                    <a:pt x="58" y="55"/>
                    <a:pt x="46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4" y="48"/>
                    <a:pt x="44" y="48"/>
                    <a:pt x="43" y="48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4" y="85"/>
                    <a:pt x="4" y="84"/>
                    <a:pt x="4" y="82"/>
                  </a:cubicBezTo>
                  <a:cubicBezTo>
                    <a:pt x="16" y="70"/>
                    <a:pt x="27" y="57"/>
                    <a:pt x="39" y="44"/>
                  </a:cubicBezTo>
                  <a:cubicBezTo>
                    <a:pt x="41" y="42"/>
                    <a:pt x="43" y="41"/>
                    <a:pt x="46" y="41"/>
                  </a:cubicBezTo>
                  <a:cubicBezTo>
                    <a:pt x="47" y="41"/>
                    <a:pt x="49" y="42"/>
                    <a:pt x="50" y="43"/>
                  </a:cubicBezTo>
                  <a:cubicBezTo>
                    <a:pt x="56" y="46"/>
                    <a:pt x="64" y="50"/>
                    <a:pt x="71" y="54"/>
                  </a:cubicBezTo>
                  <a:cubicBezTo>
                    <a:pt x="79" y="57"/>
                    <a:pt x="86" y="61"/>
                    <a:pt x="90" y="63"/>
                  </a:cubicBezTo>
                  <a:cubicBezTo>
                    <a:pt x="90" y="63"/>
                    <a:pt x="90" y="63"/>
                    <a:pt x="91" y="63"/>
                  </a:cubicBezTo>
                  <a:cubicBezTo>
                    <a:pt x="91" y="63"/>
                    <a:pt x="92" y="63"/>
                    <a:pt x="92" y="63"/>
                  </a:cubicBezTo>
                  <a:cubicBezTo>
                    <a:pt x="100" y="53"/>
                    <a:pt x="110" y="42"/>
                    <a:pt x="118" y="33"/>
                  </a:cubicBezTo>
                  <a:cubicBezTo>
                    <a:pt x="122" y="28"/>
                    <a:pt x="126" y="24"/>
                    <a:pt x="128" y="22"/>
                  </a:cubicBezTo>
                  <a:cubicBezTo>
                    <a:pt x="131" y="19"/>
                    <a:pt x="132" y="17"/>
                    <a:pt x="132" y="17"/>
                  </a:cubicBezTo>
                  <a:cubicBezTo>
                    <a:pt x="133" y="16"/>
                    <a:pt x="133" y="16"/>
                    <a:pt x="133" y="15"/>
                  </a:cubicBezTo>
                  <a:cubicBezTo>
                    <a:pt x="132" y="14"/>
                    <a:pt x="132" y="14"/>
                    <a:pt x="131" y="14"/>
                  </a:cubicBezTo>
                  <a:cubicBezTo>
                    <a:pt x="131" y="14"/>
                    <a:pt x="131" y="14"/>
                    <a:pt x="131" y="14"/>
                  </a:cubicBezTo>
                  <a:cubicBezTo>
                    <a:pt x="116" y="14"/>
                    <a:pt x="116" y="14"/>
                    <a:pt x="116" y="14"/>
                  </a:cubicBezTo>
                  <a:moveTo>
                    <a:pt x="151" y="0"/>
                  </a:moveTo>
                  <a:cubicBezTo>
                    <a:pt x="151" y="0"/>
                    <a:pt x="151" y="0"/>
                    <a:pt x="150" y="0"/>
                  </a:cubicBezTo>
                  <a:cubicBezTo>
                    <a:pt x="150" y="0"/>
                    <a:pt x="123" y="4"/>
                    <a:pt x="108" y="9"/>
                  </a:cubicBezTo>
                  <a:cubicBezTo>
                    <a:pt x="107" y="9"/>
                    <a:pt x="107" y="9"/>
                    <a:pt x="106" y="10"/>
                  </a:cubicBezTo>
                  <a:cubicBezTo>
                    <a:pt x="106" y="11"/>
                    <a:pt x="106" y="11"/>
                    <a:pt x="107" y="12"/>
                  </a:cubicBezTo>
                  <a:cubicBezTo>
                    <a:pt x="109" y="13"/>
                    <a:pt x="114" y="18"/>
                    <a:pt x="114" y="18"/>
                  </a:cubicBezTo>
                  <a:cubicBezTo>
                    <a:pt x="114" y="18"/>
                    <a:pt x="115" y="18"/>
                    <a:pt x="115" y="18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26" y="18"/>
                    <a:pt x="126" y="18"/>
                    <a:pt x="126" y="18"/>
                  </a:cubicBezTo>
                  <a:cubicBezTo>
                    <a:pt x="119" y="26"/>
                    <a:pt x="102" y="44"/>
                    <a:pt x="90" y="59"/>
                  </a:cubicBezTo>
                  <a:cubicBezTo>
                    <a:pt x="86" y="56"/>
                    <a:pt x="80" y="53"/>
                    <a:pt x="73" y="50"/>
                  </a:cubicBezTo>
                  <a:cubicBezTo>
                    <a:pt x="66" y="47"/>
                    <a:pt x="58" y="43"/>
                    <a:pt x="52" y="39"/>
                  </a:cubicBezTo>
                  <a:cubicBezTo>
                    <a:pt x="50" y="38"/>
                    <a:pt x="48" y="37"/>
                    <a:pt x="46" y="37"/>
                  </a:cubicBezTo>
                  <a:cubicBezTo>
                    <a:pt x="42" y="37"/>
                    <a:pt x="39" y="39"/>
                    <a:pt x="36" y="42"/>
                  </a:cubicBezTo>
                  <a:cubicBezTo>
                    <a:pt x="24" y="55"/>
                    <a:pt x="12" y="67"/>
                    <a:pt x="0" y="80"/>
                  </a:cubicBezTo>
                  <a:cubicBezTo>
                    <a:pt x="0" y="81"/>
                    <a:pt x="0" y="81"/>
                    <a:pt x="0" y="82"/>
                  </a:cubicBezTo>
                  <a:cubicBezTo>
                    <a:pt x="0" y="86"/>
                    <a:pt x="2" y="89"/>
                    <a:pt x="2" y="91"/>
                  </a:cubicBezTo>
                  <a:cubicBezTo>
                    <a:pt x="2" y="92"/>
                    <a:pt x="2" y="93"/>
                    <a:pt x="3" y="93"/>
                  </a:cubicBezTo>
                  <a:cubicBezTo>
                    <a:pt x="3" y="93"/>
                    <a:pt x="3" y="93"/>
                    <a:pt x="4" y="93"/>
                  </a:cubicBezTo>
                  <a:cubicBezTo>
                    <a:pt x="4" y="93"/>
                    <a:pt x="5" y="93"/>
                    <a:pt x="5" y="93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57" y="59"/>
                    <a:pt x="70" y="65"/>
                    <a:pt x="82" y="72"/>
                  </a:cubicBezTo>
                  <a:cubicBezTo>
                    <a:pt x="84" y="73"/>
                    <a:pt x="87" y="74"/>
                    <a:pt x="90" y="74"/>
                  </a:cubicBezTo>
                  <a:cubicBezTo>
                    <a:pt x="91" y="74"/>
                    <a:pt x="92" y="74"/>
                    <a:pt x="92" y="74"/>
                  </a:cubicBezTo>
                  <a:cubicBezTo>
                    <a:pt x="96" y="74"/>
                    <a:pt x="98" y="71"/>
                    <a:pt x="100" y="69"/>
                  </a:cubicBezTo>
                  <a:cubicBezTo>
                    <a:pt x="112" y="56"/>
                    <a:pt x="128" y="36"/>
                    <a:pt x="136" y="27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37"/>
                    <a:pt x="135" y="38"/>
                    <a:pt x="136" y="38"/>
                  </a:cubicBezTo>
                  <a:cubicBezTo>
                    <a:pt x="136" y="38"/>
                    <a:pt x="137" y="39"/>
                    <a:pt x="138" y="40"/>
                  </a:cubicBezTo>
                  <a:cubicBezTo>
                    <a:pt x="140" y="41"/>
                    <a:pt x="142" y="42"/>
                    <a:pt x="144" y="43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5" y="43"/>
                    <a:pt x="145" y="43"/>
                    <a:pt x="145" y="43"/>
                  </a:cubicBezTo>
                  <a:cubicBezTo>
                    <a:pt x="146" y="43"/>
                    <a:pt x="146" y="42"/>
                    <a:pt x="146" y="42"/>
                  </a:cubicBezTo>
                  <a:cubicBezTo>
                    <a:pt x="147" y="38"/>
                    <a:pt x="149" y="28"/>
                    <a:pt x="150" y="19"/>
                  </a:cubicBezTo>
                  <a:cubicBezTo>
                    <a:pt x="152" y="10"/>
                    <a:pt x="153" y="3"/>
                    <a:pt x="153" y="3"/>
                  </a:cubicBezTo>
                  <a:cubicBezTo>
                    <a:pt x="153" y="2"/>
                    <a:pt x="153" y="1"/>
                    <a:pt x="152" y="1"/>
                  </a:cubicBezTo>
                  <a:cubicBezTo>
                    <a:pt x="152" y="1"/>
                    <a:pt x="151" y="0"/>
                    <a:pt x="15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740"/>
            <p:cNvSpPr>
              <a:spLocks noEditPoints="1"/>
            </p:cNvSpPr>
            <p:nvPr/>
          </p:nvSpPr>
          <p:spPr bwMode="auto">
            <a:xfrm>
              <a:off x="2339835" y="2821810"/>
              <a:ext cx="382635" cy="304674"/>
            </a:xfrm>
            <a:custGeom>
              <a:avLst/>
              <a:gdLst>
                <a:gd name="T0" fmla="*/ 115 w 180"/>
                <a:gd name="T1" fmla="*/ 123 h 144"/>
                <a:gd name="T2" fmla="*/ 82 w 180"/>
                <a:gd name="T3" fmla="*/ 123 h 144"/>
                <a:gd name="T4" fmla="*/ 43 w 180"/>
                <a:gd name="T5" fmla="*/ 123 h 144"/>
                <a:gd name="T6" fmla="*/ 121 w 180"/>
                <a:gd name="T7" fmla="*/ 114 h 144"/>
                <a:gd name="T8" fmla="*/ 138 w 180"/>
                <a:gd name="T9" fmla="*/ 123 h 144"/>
                <a:gd name="T10" fmla="*/ 154 w 180"/>
                <a:gd name="T11" fmla="*/ 123 h 144"/>
                <a:gd name="T12" fmla="*/ 88 w 180"/>
                <a:gd name="T13" fmla="*/ 107 h 144"/>
                <a:gd name="T14" fmla="*/ 74 w 180"/>
                <a:gd name="T15" fmla="*/ 123 h 144"/>
                <a:gd name="T16" fmla="*/ 39 w 180"/>
                <a:gd name="T17" fmla="*/ 114 h 144"/>
                <a:gd name="T18" fmla="*/ 39 w 180"/>
                <a:gd name="T19" fmla="*/ 120 h 144"/>
                <a:gd name="T20" fmla="*/ 121 w 180"/>
                <a:gd name="T21" fmla="*/ 105 h 144"/>
                <a:gd name="T22" fmla="*/ 71 w 180"/>
                <a:gd name="T23" fmla="*/ 105 h 144"/>
                <a:gd name="T24" fmla="*/ 137 w 180"/>
                <a:gd name="T25" fmla="*/ 114 h 144"/>
                <a:gd name="T26" fmla="*/ 153 w 180"/>
                <a:gd name="T27" fmla="*/ 103 h 144"/>
                <a:gd name="T28" fmla="*/ 109 w 180"/>
                <a:gd name="T29" fmla="*/ 92 h 144"/>
                <a:gd name="T30" fmla="*/ 121 w 180"/>
                <a:gd name="T31" fmla="*/ 91 h 144"/>
                <a:gd name="T32" fmla="*/ 38 w 180"/>
                <a:gd name="T33" fmla="*/ 109 h 144"/>
                <a:gd name="T34" fmla="*/ 38 w 180"/>
                <a:gd name="T35" fmla="*/ 109 h 144"/>
                <a:gd name="T36" fmla="*/ 88 w 180"/>
                <a:gd name="T37" fmla="*/ 84 h 144"/>
                <a:gd name="T38" fmla="*/ 137 w 180"/>
                <a:gd name="T39" fmla="*/ 92 h 144"/>
                <a:gd name="T40" fmla="*/ 154 w 180"/>
                <a:gd name="T41" fmla="*/ 89 h 144"/>
                <a:gd name="T42" fmla="*/ 70 w 180"/>
                <a:gd name="T43" fmla="*/ 79 h 144"/>
                <a:gd name="T44" fmla="*/ 70 w 180"/>
                <a:gd name="T45" fmla="*/ 85 h 144"/>
                <a:gd name="T46" fmla="*/ 73 w 180"/>
                <a:gd name="T47" fmla="*/ 73 h 144"/>
                <a:gd name="T48" fmla="*/ 153 w 180"/>
                <a:gd name="T49" fmla="*/ 63 h 144"/>
                <a:gd name="T50" fmla="*/ 16 w 180"/>
                <a:gd name="T51" fmla="*/ 0 h 144"/>
                <a:gd name="T52" fmla="*/ 8 w 180"/>
                <a:gd name="T53" fmla="*/ 34 h 144"/>
                <a:gd name="T54" fmla="*/ 10 w 180"/>
                <a:gd name="T55" fmla="*/ 49 h 144"/>
                <a:gd name="T56" fmla="*/ 14 w 180"/>
                <a:gd name="T57" fmla="*/ 68 h 144"/>
                <a:gd name="T58" fmla="*/ 14 w 180"/>
                <a:gd name="T59" fmla="*/ 72 h 144"/>
                <a:gd name="T60" fmla="*/ 10 w 180"/>
                <a:gd name="T61" fmla="*/ 90 h 144"/>
                <a:gd name="T62" fmla="*/ 8 w 180"/>
                <a:gd name="T63" fmla="*/ 107 h 144"/>
                <a:gd name="T64" fmla="*/ 2 w 180"/>
                <a:gd name="T65" fmla="*/ 124 h 144"/>
                <a:gd name="T66" fmla="*/ 14 w 180"/>
                <a:gd name="T67" fmla="*/ 142 h 144"/>
                <a:gd name="T68" fmla="*/ 178 w 180"/>
                <a:gd name="T69" fmla="*/ 128 h 144"/>
                <a:gd name="T70" fmla="*/ 158 w 180"/>
                <a:gd name="T71" fmla="*/ 112 h 144"/>
                <a:gd name="T72" fmla="*/ 156 w 180"/>
                <a:gd name="T73" fmla="*/ 57 h 144"/>
                <a:gd name="T74" fmla="*/ 136 w 180"/>
                <a:gd name="T75" fmla="*/ 75 h 144"/>
                <a:gd name="T76" fmla="*/ 134 w 180"/>
                <a:gd name="T77" fmla="*/ 118 h 144"/>
                <a:gd name="T78" fmla="*/ 125 w 180"/>
                <a:gd name="T79" fmla="*/ 87 h 144"/>
                <a:gd name="T80" fmla="*/ 118 w 180"/>
                <a:gd name="T81" fmla="*/ 88 h 144"/>
                <a:gd name="T82" fmla="*/ 106 w 180"/>
                <a:gd name="T83" fmla="*/ 86 h 144"/>
                <a:gd name="T84" fmla="*/ 100 w 180"/>
                <a:gd name="T85" fmla="*/ 85 h 144"/>
                <a:gd name="T86" fmla="*/ 101 w 180"/>
                <a:gd name="T87" fmla="*/ 124 h 144"/>
                <a:gd name="T88" fmla="*/ 92 w 180"/>
                <a:gd name="T89" fmla="*/ 104 h 144"/>
                <a:gd name="T90" fmla="*/ 91 w 180"/>
                <a:gd name="T91" fmla="*/ 81 h 144"/>
                <a:gd name="T92" fmla="*/ 72 w 180"/>
                <a:gd name="T93" fmla="*/ 70 h 144"/>
                <a:gd name="T94" fmla="*/ 66 w 180"/>
                <a:gd name="T95" fmla="*/ 79 h 144"/>
                <a:gd name="T96" fmla="*/ 59 w 180"/>
                <a:gd name="T97" fmla="*/ 84 h 144"/>
                <a:gd name="T98" fmla="*/ 35 w 180"/>
                <a:gd name="T99" fmla="*/ 103 h 144"/>
                <a:gd name="T100" fmla="*/ 18 w 180"/>
                <a:gd name="T101" fmla="*/ 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0" h="144">
                  <a:moveTo>
                    <a:pt x="115" y="123"/>
                  </a:moveTo>
                  <a:cubicBezTo>
                    <a:pt x="117" y="121"/>
                    <a:pt x="119" y="120"/>
                    <a:pt x="121" y="119"/>
                  </a:cubicBezTo>
                  <a:cubicBezTo>
                    <a:pt x="121" y="120"/>
                    <a:pt x="121" y="121"/>
                    <a:pt x="121" y="123"/>
                  </a:cubicBezTo>
                  <a:cubicBezTo>
                    <a:pt x="115" y="123"/>
                    <a:pt x="115" y="123"/>
                    <a:pt x="115" y="123"/>
                  </a:cubicBezTo>
                  <a:moveTo>
                    <a:pt x="82" y="123"/>
                  </a:moveTo>
                  <a:cubicBezTo>
                    <a:pt x="84" y="121"/>
                    <a:pt x="86" y="120"/>
                    <a:pt x="88" y="118"/>
                  </a:cubicBezTo>
                  <a:cubicBezTo>
                    <a:pt x="88" y="120"/>
                    <a:pt x="88" y="121"/>
                    <a:pt x="88" y="123"/>
                  </a:cubicBezTo>
                  <a:cubicBezTo>
                    <a:pt x="82" y="123"/>
                    <a:pt x="82" y="123"/>
                    <a:pt x="82" y="123"/>
                  </a:cubicBezTo>
                  <a:moveTo>
                    <a:pt x="43" y="123"/>
                  </a:moveTo>
                  <a:cubicBezTo>
                    <a:pt x="47" y="120"/>
                    <a:pt x="51" y="118"/>
                    <a:pt x="55" y="116"/>
                  </a:cubicBezTo>
                  <a:cubicBezTo>
                    <a:pt x="55" y="118"/>
                    <a:pt x="55" y="120"/>
                    <a:pt x="55" y="123"/>
                  </a:cubicBezTo>
                  <a:cubicBezTo>
                    <a:pt x="43" y="123"/>
                    <a:pt x="43" y="123"/>
                    <a:pt x="43" y="123"/>
                  </a:cubicBezTo>
                  <a:moveTo>
                    <a:pt x="105" y="123"/>
                  </a:moveTo>
                  <a:cubicBezTo>
                    <a:pt x="105" y="122"/>
                    <a:pt x="105" y="121"/>
                    <a:pt x="105" y="120"/>
                  </a:cubicBezTo>
                  <a:cubicBezTo>
                    <a:pt x="110" y="115"/>
                    <a:pt x="115" y="112"/>
                    <a:pt x="121" y="109"/>
                  </a:cubicBezTo>
                  <a:cubicBezTo>
                    <a:pt x="121" y="111"/>
                    <a:pt x="121" y="113"/>
                    <a:pt x="121" y="114"/>
                  </a:cubicBezTo>
                  <a:cubicBezTo>
                    <a:pt x="117" y="117"/>
                    <a:pt x="112" y="120"/>
                    <a:pt x="108" y="122"/>
                  </a:cubicBezTo>
                  <a:cubicBezTo>
                    <a:pt x="108" y="123"/>
                    <a:pt x="108" y="123"/>
                    <a:pt x="108" y="123"/>
                  </a:cubicBezTo>
                  <a:cubicBezTo>
                    <a:pt x="105" y="123"/>
                    <a:pt x="105" y="123"/>
                    <a:pt x="105" y="123"/>
                  </a:cubicBezTo>
                  <a:moveTo>
                    <a:pt x="138" y="123"/>
                  </a:moveTo>
                  <a:cubicBezTo>
                    <a:pt x="138" y="121"/>
                    <a:pt x="138" y="120"/>
                    <a:pt x="138" y="118"/>
                  </a:cubicBezTo>
                  <a:cubicBezTo>
                    <a:pt x="144" y="114"/>
                    <a:pt x="148" y="111"/>
                    <a:pt x="154" y="108"/>
                  </a:cubicBezTo>
                  <a:cubicBezTo>
                    <a:pt x="154" y="109"/>
                    <a:pt x="154" y="110"/>
                    <a:pt x="154" y="112"/>
                  </a:cubicBezTo>
                  <a:cubicBezTo>
                    <a:pt x="154" y="115"/>
                    <a:pt x="154" y="119"/>
                    <a:pt x="154" y="123"/>
                  </a:cubicBezTo>
                  <a:cubicBezTo>
                    <a:pt x="138" y="123"/>
                    <a:pt x="138" y="123"/>
                    <a:pt x="138" y="123"/>
                  </a:cubicBezTo>
                  <a:moveTo>
                    <a:pt x="72" y="123"/>
                  </a:moveTo>
                  <a:cubicBezTo>
                    <a:pt x="72" y="120"/>
                    <a:pt x="72" y="118"/>
                    <a:pt x="71" y="116"/>
                  </a:cubicBezTo>
                  <a:cubicBezTo>
                    <a:pt x="79" y="112"/>
                    <a:pt x="82" y="111"/>
                    <a:pt x="88" y="107"/>
                  </a:cubicBezTo>
                  <a:cubicBezTo>
                    <a:pt x="88" y="109"/>
                    <a:pt x="88" y="111"/>
                    <a:pt x="88" y="113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4" y="117"/>
                    <a:pt x="78" y="120"/>
                    <a:pt x="74" y="122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2" y="123"/>
                    <a:pt x="72" y="123"/>
                    <a:pt x="72" y="123"/>
                  </a:cubicBezTo>
                  <a:moveTo>
                    <a:pt x="39" y="120"/>
                  </a:moveTo>
                  <a:cubicBezTo>
                    <a:pt x="39" y="118"/>
                    <a:pt x="38" y="116"/>
                    <a:pt x="38" y="114"/>
                  </a:cubicBezTo>
                  <a:cubicBezTo>
                    <a:pt x="39" y="114"/>
                    <a:pt x="39" y="114"/>
                    <a:pt x="39" y="114"/>
                  </a:cubicBezTo>
                  <a:cubicBezTo>
                    <a:pt x="44" y="112"/>
                    <a:pt x="50" y="109"/>
                    <a:pt x="55" y="106"/>
                  </a:cubicBezTo>
                  <a:cubicBezTo>
                    <a:pt x="55" y="108"/>
                    <a:pt x="55" y="109"/>
                    <a:pt x="55" y="111"/>
                  </a:cubicBezTo>
                  <a:cubicBezTo>
                    <a:pt x="55" y="111"/>
                    <a:pt x="55" y="111"/>
                    <a:pt x="55" y="111"/>
                  </a:cubicBezTo>
                  <a:cubicBezTo>
                    <a:pt x="49" y="115"/>
                    <a:pt x="44" y="117"/>
                    <a:pt x="39" y="120"/>
                  </a:cubicBezTo>
                  <a:moveTo>
                    <a:pt x="104" y="115"/>
                  </a:moveTo>
                  <a:cubicBezTo>
                    <a:pt x="104" y="112"/>
                    <a:pt x="104" y="108"/>
                    <a:pt x="104" y="105"/>
                  </a:cubicBezTo>
                  <a:cubicBezTo>
                    <a:pt x="109" y="103"/>
                    <a:pt x="116" y="100"/>
                    <a:pt x="121" y="98"/>
                  </a:cubicBezTo>
                  <a:cubicBezTo>
                    <a:pt x="121" y="100"/>
                    <a:pt x="121" y="103"/>
                    <a:pt x="121" y="105"/>
                  </a:cubicBezTo>
                  <a:cubicBezTo>
                    <a:pt x="115" y="108"/>
                    <a:pt x="110" y="111"/>
                    <a:pt x="104" y="115"/>
                  </a:cubicBezTo>
                  <a:moveTo>
                    <a:pt x="71" y="112"/>
                  </a:moveTo>
                  <a:cubicBezTo>
                    <a:pt x="71" y="109"/>
                    <a:pt x="71" y="107"/>
                    <a:pt x="71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7" y="101"/>
                    <a:pt x="82" y="98"/>
                    <a:pt x="88" y="95"/>
                  </a:cubicBezTo>
                  <a:cubicBezTo>
                    <a:pt x="88" y="97"/>
                    <a:pt x="88" y="100"/>
                    <a:pt x="88" y="103"/>
                  </a:cubicBezTo>
                  <a:cubicBezTo>
                    <a:pt x="81" y="107"/>
                    <a:pt x="78" y="108"/>
                    <a:pt x="71" y="112"/>
                  </a:cubicBezTo>
                  <a:moveTo>
                    <a:pt x="137" y="114"/>
                  </a:moveTo>
                  <a:cubicBezTo>
                    <a:pt x="137" y="111"/>
                    <a:pt x="137" y="109"/>
                    <a:pt x="137" y="106"/>
                  </a:cubicBezTo>
                  <a:cubicBezTo>
                    <a:pt x="144" y="101"/>
                    <a:pt x="147" y="100"/>
                    <a:pt x="154" y="94"/>
                  </a:cubicBezTo>
                  <a:cubicBezTo>
                    <a:pt x="154" y="97"/>
                    <a:pt x="154" y="100"/>
                    <a:pt x="154" y="103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47" y="107"/>
                    <a:pt x="143" y="110"/>
                    <a:pt x="137" y="114"/>
                  </a:cubicBezTo>
                  <a:moveTo>
                    <a:pt x="104" y="101"/>
                  </a:moveTo>
                  <a:cubicBezTo>
                    <a:pt x="104" y="97"/>
                    <a:pt x="104" y="93"/>
                    <a:pt x="104" y="90"/>
                  </a:cubicBezTo>
                  <a:cubicBezTo>
                    <a:pt x="105" y="90"/>
                    <a:pt x="107" y="91"/>
                    <a:pt x="109" y="92"/>
                  </a:cubicBezTo>
                  <a:cubicBezTo>
                    <a:pt x="109" y="92"/>
                    <a:pt x="110" y="92"/>
                    <a:pt x="111" y="92"/>
                  </a:cubicBezTo>
                  <a:cubicBezTo>
                    <a:pt x="112" y="93"/>
                    <a:pt x="112" y="93"/>
                    <a:pt x="113" y="93"/>
                  </a:cubicBezTo>
                  <a:cubicBezTo>
                    <a:pt x="115" y="93"/>
                    <a:pt x="116" y="93"/>
                    <a:pt x="117" y="93"/>
                  </a:cubicBezTo>
                  <a:cubicBezTo>
                    <a:pt x="118" y="92"/>
                    <a:pt x="120" y="92"/>
                    <a:pt x="121" y="91"/>
                  </a:cubicBezTo>
                  <a:cubicBezTo>
                    <a:pt x="121" y="91"/>
                    <a:pt x="121" y="91"/>
                    <a:pt x="121" y="91"/>
                  </a:cubicBezTo>
                  <a:cubicBezTo>
                    <a:pt x="121" y="92"/>
                    <a:pt x="121" y="93"/>
                    <a:pt x="121" y="94"/>
                  </a:cubicBezTo>
                  <a:cubicBezTo>
                    <a:pt x="116" y="96"/>
                    <a:pt x="109" y="99"/>
                    <a:pt x="104" y="101"/>
                  </a:cubicBezTo>
                  <a:moveTo>
                    <a:pt x="38" y="109"/>
                  </a:moveTo>
                  <a:cubicBezTo>
                    <a:pt x="38" y="108"/>
                    <a:pt x="38" y="107"/>
                    <a:pt x="38" y="105"/>
                  </a:cubicBezTo>
                  <a:cubicBezTo>
                    <a:pt x="44" y="101"/>
                    <a:pt x="50" y="95"/>
                    <a:pt x="55" y="89"/>
                  </a:cubicBezTo>
                  <a:cubicBezTo>
                    <a:pt x="55" y="93"/>
                    <a:pt x="55" y="97"/>
                    <a:pt x="55" y="101"/>
                  </a:cubicBezTo>
                  <a:cubicBezTo>
                    <a:pt x="49" y="104"/>
                    <a:pt x="44" y="106"/>
                    <a:pt x="38" y="109"/>
                  </a:cubicBezTo>
                  <a:moveTo>
                    <a:pt x="71" y="100"/>
                  </a:moveTo>
                  <a:cubicBezTo>
                    <a:pt x="71" y="97"/>
                    <a:pt x="71" y="93"/>
                    <a:pt x="71" y="90"/>
                  </a:cubicBezTo>
                  <a:cubicBezTo>
                    <a:pt x="75" y="87"/>
                    <a:pt x="79" y="85"/>
                    <a:pt x="85" y="82"/>
                  </a:cubicBezTo>
                  <a:cubicBezTo>
                    <a:pt x="86" y="82"/>
                    <a:pt x="87" y="83"/>
                    <a:pt x="88" y="84"/>
                  </a:cubicBezTo>
                  <a:cubicBezTo>
                    <a:pt x="88" y="86"/>
                    <a:pt x="88" y="88"/>
                    <a:pt x="88" y="90"/>
                  </a:cubicBezTo>
                  <a:cubicBezTo>
                    <a:pt x="82" y="93"/>
                    <a:pt x="77" y="97"/>
                    <a:pt x="71" y="100"/>
                  </a:cubicBezTo>
                  <a:moveTo>
                    <a:pt x="137" y="101"/>
                  </a:moveTo>
                  <a:cubicBezTo>
                    <a:pt x="137" y="98"/>
                    <a:pt x="137" y="95"/>
                    <a:pt x="137" y="92"/>
                  </a:cubicBezTo>
                  <a:cubicBezTo>
                    <a:pt x="137" y="92"/>
                    <a:pt x="137" y="92"/>
                    <a:pt x="137" y="92"/>
                  </a:cubicBezTo>
                  <a:cubicBezTo>
                    <a:pt x="141" y="89"/>
                    <a:pt x="145" y="87"/>
                    <a:pt x="148" y="84"/>
                  </a:cubicBezTo>
                  <a:cubicBezTo>
                    <a:pt x="150" y="82"/>
                    <a:pt x="151" y="80"/>
                    <a:pt x="154" y="78"/>
                  </a:cubicBezTo>
                  <a:cubicBezTo>
                    <a:pt x="154" y="81"/>
                    <a:pt x="154" y="85"/>
                    <a:pt x="154" y="89"/>
                  </a:cubicBezTo>
                  <a:cubicBezTo>
                    <a:pt x="153" y="89"/>
                    <a:pt x="153" y="89"/>
                    <a:pt x="153" y="89"/>
                  </a:cubicBezTo>
                  <a:cubicBezTo>
                    <a:pt x="146" y="96"/>
                    <a:pt x="143" y="97"/>
                    <a:pt x="137" y="101"/>
                  </a:cubicBezTo>
                  <a:moveTo>
                    <a:pt x="70" y="85"/>
                  </a:moveTo>
                  <a:cubicBezTo>
                    <a:pt x="70" y="83"/>
                    <a:pt x="70" y="81"/>
                    <a:pt x="70" y="79"/>
                  </a:cubicBezTo>
                  <a:cubicBezTo>
                    <a:pt x="71" y="78"/>
                    <a:pt x="72" y="77"/>
                    <a:pt x="73" y="75"/>
                  </a:cubicBezTo>
                  <a:cubicBezTo>
                    <a:pt x="73" y="75"/>
                    <a:pt x="74" y="74"/>
                    <a:pt x="74" y="73"/>
                  </a:cubicBezTo>
                  <a:cubicBezTo>
                    <a:pt x="76" y="75"/>
                    <a:pt x="79" y="77"/>
                    <a:pt x="81" y="79"/>
                  </a:cubicBezTo>
                  <a:cubicBezTo>
                    <a:pt x="77" y="81"/>
                    <a:pt x="74" y="83"/>
                    <a:pt x="70" y="85"/>
                  </a:cubicBezTo>
                  <a:moveTo>
                    <a:pt x="73" y="73"/>
                  </a:moveTo>
                  <a:cubicBezTo>
                    <a:pt x="74" y="71"/>
                    <a:pt x="74" y="71"/>
                    <a:pt x="74" y="71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3" y="73"/>
                    <a:pt x="73" y="73"/>
                    <a:pt x="73" y="73"/>
                  </a:cubicBezTo>
                  <a:moveTo>
                    <a:pt x="137" y="87"/>
                  </a:moveTo>
                  <a:cubicBezTo>
                    <a:pt x="137" y="85"/>
                    <a:pt x="136" y="83"/>
                    <a:pt x="136" y="80"/>
                  </a:cubicBezTo>
                  <a:cubicBezTo>
                    <a:pt x="137" y="80"/>
                    <a:pt x="138" y="79"/>
                    <a:pt x="139" y="78"/>
                  </a:cubicBezTo>
                  <a:cubicBezTo>
                    <a:pt x="143" y="74"/>
                    <a:pt x="149" y="68"/>
                    <a:pt x="153" y="63"/>
                  </a:cubicBezTo>
                  <a:cubicBezTo>
                    <a:pt x="153" y="66"/>
                    <a:pt x="153" y="69"/>
                    <a:pt x="154" y="72"/>
                  </a:cubicBezTo>
                  <a:cubicBezTo>
                    <a:pt x="150" y="76"/>
                    <a:pt x="148" y="78"/>
                    <a:pt x="145" y="81"/>
                  </a:cubicBezTo>
                  <a:cubicBezTo>
                    <a:pt x="143" y="83"/>
                    <a:pt x="140" y="85"/>
                    <a:pt x="137" y="87"/>
                  </a:cubicBezTo>
                  <a:moveTo>
                    <a:pt x="16" y="0"/>
                  </a:moveTo>
                  <a:cubicBezTo>
                    <a:pt x="15" y="0"/>
                    <a:pt x="14" y="1"/>
                    <a:pt x="14" y="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2"/>
                    <a:pt x="11" y="32"/>
                    <a:pt x="10" y="32"/>
                  </a:cubicBezTo>
                  <a:cubicBezTo>
                    <a:pt x="8" y="32"/>
                    <a:pt x="8" y="33"/>
                    <a:pt x="8" y="34"/>
                  </a:cubicBezTo>
                  <a:cubicBezTo>
                    <a:pt x="8" y="35"/>
                    <a:pt x="8" y="36"/>
                    <a:pt x="10" y="36"/>
                  </a:cubicBezTo>
                  <a:cubicBezTo>
                    <a:pt x="11" y="36"/>
                    <a:pt x="13" y="36"/>
                    <a:pt x="14" y="36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49"/>
                    <a:pt x="11" y="49"/>
                    <a:pt x="10" y="49"/>
                  </a:cubicBezTo>
                  <a:cubicBezTo>
                    <a:pt x="8" y="49"/>
                    <a:pt x="8" y="50"/>
                    <a:pt x="8" y="51"/>
                  </a:cubicBezTo>
                  <a:cubicBezTo>
                    <a:pt x="8" y="52"/>
                    <a:pt x="8" y="53"/>
                    <a:pt x="10" y="53"/>
                  </a:cubicBezTo>
                  <a:cubicBezTo>
                    <a:pt x="11" y="53"/>
                    <a:pt x="13" y="53"/>
                    <a:pt x="14" y="53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3" y="68"/>
                    <a:pt x="11" y="68"/>
                    <a:pt x="10" y="68"/>
                  </a:cubicBezTo>
                  <a:cubicBezTo>
                    <a:pt x="8" y="68"/>
                    <a:pt x="8" y="69"/>
                    <a:pt x="8" y="70"/>
                  </a:cubicBezTo>
                  <a:cubicBezTo>
                    <a:pt x="8" y="71"/>
                    <a:pt x="8" y="72"/>
                    <a:pt x="10" y="72"/>
                  </a:cubicBezTo>
                  <a:cubicBezTo>
                    <a:pt x="11" y="72"/>
                    <a:pt x="13" y="72"/>
                    <a:pt x="14" y="72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6"/>
                    <a:pt x="11" y="86"/>
                    <a:pt x="10" y="86"/>
                  </a:cubicBezTo>
                  <a:cubicBezTo>
                    <a:pt x="8" y="86"/>
                    <a:pt x="8" y="87"/>
                    <a:pt x="8" y="88"/>
                  </a:cubicBezTo>
                  <a:cubicBezTo>
                    <a:pt x="8" y="90"/>
                    <a:pt x="8" y="90"/>
                    <a:pt x="10" y="90"/>
                  </a:cubicBezTo>
                  <a:cubicBezTo>
                    <a:pt x="11" y="90"/>
                    <a:pt x="13" y="90"/>
                    <a:pt x="14" y="90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13" y="105"/>
                    <a:pt x="11" y="105"/>
                    <a:pt x="10" y="105"/>
                  </a:cubicBezTo>
                  <a:cubicBezTo>
                    <a:pt x="8" y="105"/>
                    <a:pt x="8" y="106"/>
                    <a:pt x="8" y="107"/>
                  </a:cubicBezTo>
                  <a:cubicBezTo>
                    <a:pt x="8" y="109"/>
                    <a:pt x="8" y="109"/>
                    <a:pt x="10" y="109"/>
                  </a:cubicBezTo>
                  <a:cubicBezTo>
                    <a:pt x="11" y="109"/>
                    <a:pt x="13" y="109"/>
                    <a:pt x="14" y="109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2" y="124"/>
                    <a:pt x="2" y="124"/>
                    <a:pt x="2" y="124"/>
                  </a:cubicBezTo>
                  <a:cubicBezTo>
                    <a:pt x="1" y="124"/>
                    <a:pt x="0" y="125"/>
                    <a:pt x="0" y="126"/>
                  </a:cubicBezTo>
                  <a:cubicBezTo>
                    <a:pt x="0" y="127"/>
                    <a:pt x="1" y="128"/>
                    <a:pt x="2" y="128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14" y="143"/>
                    <a:pt x="15" y="144"/>
                    <a:pt x="16" y="144"/>
                  </a:cubicBezTo>
                  <a:cubicBezTo>
                    <a:pt x="17" y="144"/>
                    <a:pt x="18" y="143"/>
                    <a:pt x="18" y="142"/>
                  </a:cubicBezTo>
                  <a:cubicBezTo>
                    <a:pt x="18" y="128"/>
                    <a:pt x="18" y="128"/>
                    <a:pt x="18" y="128"/>
                  </a:cubicBezTo>
                  <a:cubicBezTo>
                    <a:pt x="178" y="128"/>
                    <a:pt x="178" y="128"/>
                    <a:pt x="178" y="128"/>
                  </a:cubicBezTo>
                  <a:cubicBezTo>
                    <a:pt x="179" y="128"/>
                    <a:pt x="180" y="127"/>
                    <a:pt x="180" y="126"/>
                  </a:cubicBezTo>
                  <a:cubicBezTo>
                    <a:pt x="180" y="125"/>
                    <a:pt x="179" y="124"/>
                    <a:pt x="178" y="124"/>
                  </a:cubicBezTo>
                  <a:cubicBezTo>
                    <a:pt x="158" y="124"/>
                    <a:pt x="158" y="124"/>
                    <a:pt x="158" y="124"/>
                  </a:cubicBezTo>
                  <a:cubicBezTo>
                    <a:pt x="158" y="120"/>
                    <a:pt x="158" y="116"/>
                    <a:pt x="158" y="112"/>
                  </a:cubicBezTo>
                  <a:cubicBezTo>
                    <a:pt x="158" y="99"/>
                    <a:pt x="158" y="86"/>
                    <a:pt x="157" y="74"/>
                  </a:cubicBezTo>
                  <a:cubicBezTo>
                    <a:pt x="158" y="73"/>
                    <a:pt x="158" y="72"/>
                    <a:pt x="157" y="72"/>
                  </a:cubicBezTo>
                  <a:cubicBezTo>
                    <a:pt x="157" y="67"/>
                    <a:pt x="157" y="63"/>
                    <a:pt x="157" y="58"/>
                  </a:cubicBezTo>
                  <a:cubicBezTo>
                    <a:pt x="157" y="58"/>
                    <a:pt x="157" y="57"/>
                    <a:pt x="156" y="57"/>
                  </a:cubicBezTo>
                  <a:cubicBezTo>
                    <a:pt x="156" y="56"/>
                    <a:pt x="155" y="56"/>
                    <a:pt x="155" y="56"/>
                  </a:cubicBezTo>
                  <a:cubicBezTo>
                    <a:pt x="155" y="56"/>
                    <a:pt x="154" y="57"/>
                    <a:pt x="154" y="57"/>
                  </a:cubicBezTo>
                  <a:cubicBezTo>
                    <a:pt x="151" y="60"/>
                    <a:pt x="146" y="65"/>
                    <a:pt x="142" y="69"/>
                  </a:cubicBezTo>
                  <a:cubicBezTo>
                    <a:pt x="140" y="71"/>
                    <a:pt x="138" y="73"/>
                    <a:pt x="136" y="75"/>
                  </a:cubicBezTo>
                  <a:cubicBezTo>
                    <a:pt x="134" y="76"/>
                    <a:pt x="133" y="78"/>
                    <a:pt x="133" y="78"/>
                  </a:cubicBezTo>
                  <a:cubicBezTo>
                    <a:pt x="133" y="78"/>
                    <a:pt x="132" y="79"/>
                    <a:pt x="132" y="79"/>
                  </a:cubicBezTo>
                  <a:cubicBezTo>
                    <a:pt x="133" y="93"/>
                    <a:pt x="133" y="104"/>
                    <a:pt x="134" y="117"/>
                  </a:cubicBezTo>
                  <a:cubicBezTo>
                    <a:pt x="133" y="117"/>
                    <a:pt x="134" y="117"/>
                    <a:pt x="134" y="118"/>
                  </a:cubicBezTo>
                  <a:cubicBezTo>
                    <a:pt x="134" y="120"/>
                    <a:pt x="134" y="122"/>
                    <a:pt x="134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1"/>
                    <a:pt x="125" y="118"/>
                    <a:pt x="125" y="115"/>
                  </a:cubicBezTo>
                  <a:cubicBezTo>
                    <a:pt x="125" y="105"/>
                    <a:pt x="125" y="97"/>
                    <a:pt x="125" y="87"/>
                  </a:cubicBezTo>
                  <a:cubicBezTo>
                    <a:pt x="125" y="86"/>
                    <a:pt x="124" y="85"/>
                    <a:pt x="123" y="85"/>
                  </a:cubicBezTo>
                  <a:cubicBezTo>
                    <a:pt x="123" y="85"/>
                    <a:pt x="123" y="85"/>
                    <a:pt x="123" y="85"/>
                  </a:cubicBezTo>
                  <a:cubicBezTo>
                    <a:pt x="122" y="85"/>
                    <a:pt x="122" y="85"/>
                    <a:pt x="121" y="85"/>
                  </a:cubicBezTo>
                  <a:cubicBezTo>
                    <a:pt x="119" y="87"/>
                    <a:pt x="119" y="88"/>
                    <a:pt x="118" y="88"/>
                  </a:cubicBezTo>
                  <a:cubicBezTo>
                    <a:pt x="117" y="89"/>
                    <a:pt x="117" y="89"/>
                    <a:pt x="116" y="89"/>
                  </a:cubicBezTo>
                  <a:cubicBezTo>
                    <a:pt x="116" y="89"/>
                    <a:pt x="115" y="89"/>
                    <a:pt x="113" y="89"/>
                  </a:cubicBezTo>
                  <a:cubicBezTo>
                    <a:pt x="113" y="89"/>
                    <a:pt x="112" y="89"/>
                    <a:pt x="111" y="88"/>
                  </a:cubicBezTo>
                  <a:cubicBezTo>
                    <a:pt x="110" y="88"/>
                    <a:pt x="108" y="87"/>
                    <a:pt x="106" y="86"/>
                  </a:cubicBezTo>
                  <a:cubicBezTo>
                    <a:pt x="105" y="86"/>
                    <a:pt x="105" y="86"/>
                    <a:pt x="104" y="86"/>
                  </a:cubicBezTo>
                  <a:cubicBezTo>
                    <a:pt x="103" y="85"/>
                    <a:pt x="103" y="85"/>
                    <a:pt x="102" y="85"/>
                  </a:cubicBezTo>
                  <a:cubicBezTo>
                    <a:pt x="102" y="85"/>
                    <a:pt x="102" y="85"/>
                    <a:pt x="102" y="85"/>
                  </a:cubicBezTo>
                  <a:cubicBezTo>
                    <a:pt x="101" y="85"/>
                    <a:pt x="101" y="85"/>
                    <a:pt x="100" y="85"/>
                  </a:cubicBezTo>
                  <a:cubicBezTo>
                    <a:pt x="100" y="86"/>
                    <a:pt x="100" y="86"/>
                    <a:pt x="100" y="87"/>
                  </a:cubicBezTo>
                  <a:cubicBezTo>
                    <a:pt x="100" y="97"/>
                    <a:pt x="100" y="108"/>
                    <a:pt x="101" y="118"/>
                  </a:cubicBezTo>
                  <a:cubicBezTo>
                    <a:pt x="100" y="119"/>
                    <a:pt x="100" y="119"/>
                    <a:pt x="101" y="119"/>
                  </a:cubicBezTo>
                  <a:cubicBezTo>
                    <a:pt x="101" y="121"/>
                    <a:pt x="101" y="122"/>
                    <a:pt x="101" y="124"/>
                  </a:cubicBezTo>
                  <a:cubicBezTo>
                    <a:pt x="92" y="124"/>
                    <a:pt x="92" y="124"/>
                    <a:pt x="92" y="124"/>
                  </a:cubicBezTo>
                  <a:cubicBezTo>
                    <a:pt x="92" y="120"/>
                    <a:pt x="92" y="117"/>
                    <a:pt x="92" y="113"/>
                  </a:cubicBezTo>
                  <a:cubicBezTo>
                    <a:pt x="92" y="110"/>
                    <a:pt x="92" y="107"/>
                    <a:pt x="92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2" y="100"/>
                    <a:pt x="92" y="96"/>
                    <a:pt x="92" y="92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2" y="88"/>
                    <a:pt x="92" y="86"/>
                    <a:pt x="92" y="83"/>
                  </a:cubicBezTo>
                  <a:cubicBezTo>
                    <a:pt x="92" y="82"/>
                    <a:pt x="91" y="82"/>
                    <a:pt x="91" y="81"/>
                  </a:cubicBezTo>
                  <a:cubicBezTo>
                    <a:pt x="85" y="77"/>
                    <a:pt x="80" y="73"/>
                    <a:pt x="76" y="70"/>
                  </a:cubicBezTo>
                  <a:cubicBezTo>
                    <a:pt x="75" y="69"/>
                    <a:pt x="75" y="69"/>
                    <a:pt x="74" y="69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69"/>
                    <a:pt x="73" y="69"/>
                    <a:pt x="72" y="70"/>
                  </a:cubicBezTo>
                  <a:cubicBezTo>
                    <a:pt x="72" y="70"/>
                    <a:pt x="71" y="71"/>
                    <a:pt x="70" y="72"/>
                  </a:cubicBezTo>
                  <a:cubicBezTo>
                    <a:pt x="70" y="73"/>
                    <a:pt x="69" y="74"/>
                    <a:pt x="68" y="75"/>
                  </a:cubicBezTo>
                  <a:cubicBezTo>
                    <a:pt x="67" y="76"/>
                    <a:pt x="67" y="77"/>
                    <a:pt x="67" y="78"/>
                  </a:cubicBezTo>
                  <a:cubicBezTo>
                    <a:pt x="66" y="78"/>
                    <a:pt x="66" y="78"/>
                    <a:pt x="66" y="79"/>
                  </a:cubicBezTo>
                  <a:cubicBezTo>
                    <a:pt x="67" y="97"/>
                    <a:pt x="67" y="106"/>
                    <a:pt x="68" y="124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59" y="120"/>
                    <a:pt x="59" y="117"/>
                    <a:pt x="59" y="113"/>
                  </a:cubicBezTo>
                  <a:cubicBezTo>
                    <a:pt x="59" y="104"/>
                    <a:pt x="59" y="94"/>
                    <a:pt x="59" y="84"/>
                  </a:cubicBezTo>
                  <a:cubicBezTo>
                    <a:pt x="59" y="83"/>
                    <a:pt x="58" y="83"/>
                    <a:pt x="57" y="82"/>
                  </a:cubicBezTo>
                  <a:cubicBezTo>
                    <a:pt x="57" y="82"/>
                    <a:pt x="57" y="82"/>
                    <a:pt x="57" y="82"/>
                  </a:cubicBezTo>
                  <a:cubicBezTo>
                    <a:pt x="56" y="82"/>
                    <a:pt x="56" y="82"/>
                    <a:pt x="55" y="83"/>
                  </a:cubicBezTo>
                  <a:cubicBezTo>
                    <a:pt x="49" y="90"/>
                    <a:pt x="42" y="98"/>
                    <a:pt x="35" y="103"/>
                  </a:cubicBezTo>
                  <a:cubicBezTo>
                    <a:pt x="34" y="103"/>
                    <a:pt x="34" y="104"/>
                    <a:pt x="34" y="104"/>
                  </a:cubicBezTo>
                  <a:cubicBezTo>
                    <a:pt x="34" y="112"/>
                    <a:pt x="35" y="117"/>
                    <a:pt x="35" y="124"/>
                  </a:cubicBezTo>
                  <a:cubicBezTo>
                    <a:pt x="18" y="124"/>
                    <a:pt x="18" y="124"/>
                    <a:pt x="18" y="124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3242757" y="2549177"/>
            <a:ext cx="236690" cy="209921"/>
            <a:chOff x="795854" y="3209821"/>
            <a:chExt cx="451635" cy="400557"/>
          </a:xfrm>
        </p:grpSpPr>
        <p:sp>
          <p:nvSpPr>
            <p:cNvPr id="133" name="Freeform 741"/>
            <p:cNvSpPr>
              <a:spLocks noEditPoints="1"/>
            </p:cNvSpPr>
            <p:nvPr/>
          </p:nvSpPr>
          <p:spPr bwMode="auto">
            <a:xfrm>
              <a:off x="848724" y="3338860"/>
              <a:ext cx="167571" cy="167571"/>
            </a:xfrm>
            <a:custGeom>
              <a:avLst/>
              <a:gdLst>
                <a:gd name="T0" fmla="*/ 75 w 79"/>
                <a:gd name="T1" fmla="*/ 34 h 79"/>
                <a:gd name="T2" fmla="*/ 72 w 79"/>
                <a:gd name="T3" fmla="*/ 34 h 79"/>
                <a:gd name="T4" fmla="*/ 74 w 79"/>
                <a:gd name="T5" fmla="*/ 32 h 79"/>
                <a:gd name="T6" fmla="*/ 71 w 79"/>
                <a:gd name="T7" fmla="*/ 31 h 79"/>
                <a:gd name="T8" fmla="*/ 73 w 79"/>
                <a:gd name="T9" fmla="*/ 29 h 79"/>
                <a:gd name="T10" fmla="*/ 67 w 79"/>
                <a:gd name="T11" fmla="*/ 26 h 79"/>
                <a:gd name="T12" fmla="*/ 69 w 79"/>
                <a:gd name="T13" fmla="*/ 28 h 79"/>
                <a:gd name="T14" fmla="*/ 69 w 79"/>
                <a:gd name="T15" fmla="*/ 20 h 79"/>
                <a:gd name="T16" fmla="*/ 64 w 79"/>
                <a:gd name="T17" fmla="*/ 23 h 79"/>
                <a:gd name="T18" fmla="*/ 67 w 79"/>
                <a:gd name="T19" fmla="*/ 18 h 79"/>
                <a:gd name="T20" fmla="*/ 12 w 79"/>
                <a:gd name="T21" fmla="*/ 25 h 79"/>
                <a:gd name="T22" fmla="*/ 62 w 79"/>
                <a:gd name="T23" fmla="*/ 25 h 79"/>
                <a:gd name="T24" fmla="*/ 65 w 79"/>
                <a:gd name="T25" fmla="*/ 65 h 79"/>
                <a:gd name="T26" fmla="*/ 41 w 79"/>
                <a:gd name="T27" fmla="*/ 76 h 79"/>
                <a:gd name="T28" fmla="*/ 3 w 79"/>
                <a:gd name="T29" fmla="*/ 39 h 79"/>
                <a:gd name="T30" fmla="*/ 61 w 79"/>
                <a:gd name="T31" fmla="*/ 20 h 79"/>
                <a:gd name="T32" fmla="*/ 64 w 79"/>
                <a:gd name="T33" fmla="*/ 15 h 79"/>
                <a:gd name="T34" fmla="*/ 3 w 79"/>
                <a:gd name="T35" fmla="*/ 32 h 79"/>
                <a:gd name="T36" fmla="*/ 12 w 79"/>
                <a:gd name="T37" fmla="*/ 16 h 79"/>
                <a:gd name="T38" fmla="*/ 8 w 79"/>
                <a:gd name="T39" fmla="*/ 26 h 79"/>
                <a:gd name="T40" fmla="*/ 57 w 79"/>
                <a:gd name="T41" fmla="*/ 18 h 79"/>
                <a:gd name="T42" fmla="*/ 62 w 79"/>
                <a:gd name="T43" fmla="*/ 13 h 79"/>
                <a:gd name="T44" fmla="*/ 49 w 79"/>
                <a:gd name="T45" fmla="*/ 14 h 79"/>
                <a:gd name="T46" fmla="*/ 58 w 79"/>
                <a:gd name="T47" fmla="*/ 10 h 79"/>
                <a:gd name="T48" fmla="*/ 46 w 79"/>
                <a:gd name="T49" fmla="*/ 13 h 79"/>
                <a:gd name="T50" fmla="*/ 54 w 79"/>
                <a:gd name="T51" fmla="*/ 7 h 79"/>
                <a:gd name="T52" fmla="*/ 20 w 79"/>
                <a:gd name="T53" fmla="*/ 8 h 79"/>
                <a:gd name="T54" fmla="*/ 16 w 79"/>
                <a:gd name="T55" fmla="*/ 18 h 79"/>
                <a:gd name="T56" fmla="*/ 40 w 79"/>
                <a:gd name="T57" fmla="*/ 12 h 79"/>
                <a:gd name="T58" fmla="*/ 50 w 79"/>
                <a:gd name="T59" fmla="*/ 5 h 79"/>
                <a:gd name="T60" fmla="*/ 28 w 79"/>
                <a:gd name="T61" fmla="*/ 5 h 79"/>
                <a:gd name="T62" fmla="*/ 22 w 79"/>
                <a:gd name="T63" fmla="*/ 15 h 79"/>
                <a:gd name="T64" fmla="*/ 42 w 79"/>
                <a:gd name="T65" fmla="*/ 3 h 79"/>
                <a:gd name="T66" fmla="*/ 39 w 79"/>
                <a:gd name="T67" fmla="*/ 12 h 79"/>
                <a:gd name="T68" fmla="*/ 36 w 79"/>
                <a:gd name="T69" fmla="*/ 12 h 79"/>
                <a:gd name="T70" fmla="*/ 35 w 79"/>
                <a:gd name="T71" fmla="*/ 3 h 79"/>
                <a:gd name="T72" fmla="*/ 30 w 79"/>
                <a:gd name="T73" fmla="*/ 12 h 79"/>
                <a:gd name="T74" fmla="*/ 38 w 79"/>
                <a:gd name="T75" fmla="*/ 3 h 79"/>
                <a:gd name="T76" fmla="*/ 30 w 79"/>
                <a:gd name="T77" fmla="*/ 12 h 79"/>
                <a:gd name="T78" fmla="*/ 11 w 79"/>
                <a:gd name="T79" fmla="*/ 12 h 79"/>
                <a:gd name="T80" fmla="*/ 41 w 79"/>
                <a:gd name="T81" fmla="*/ 79 h 79"/>
                <a:gd name="T82" fmla="*/ 65 w 79"/>
                <a:gd name="T83" fmla="*/ 70 h 79"/>
                <a:gd name="T84" fmla="*/ 67 w 79"/>
                <a:gd name="T85" fmla="*/ 67 h 79"/>
                <a:gd name="T86" fmla="*/ 69 w 79"/>
                <a:gd name="T87" fmla="*/ 66 h 79"/>
                <a:gd name="T88" fmla="*/ 69 w 79"/>
                <a:gd name="T89" fmla="*/ 65 h 79"/>
                <a:gd name="T90" fmla="*/ 69 w 79"/>
                <a:gd name="T91" fmla="*/ 65 h 79"/>
                <a:gd name="T92" fmla="*/ 69 w 79"/>
                <a:gd name="T93" fmla="*/ 65 h 79"/>
                <a:gd name="T94" fmla="*/ 38 w 79"/>
                <a:gd name="T9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9" h="79">
                  <a:moveTo>
                    <a:pt x="76" y="41"/>
                  </a:moveTo>
                  <a:cubicBezTo>
                    <a:pt x="75" y="39"/>
                    <a:pt x="74" y="37"/>
                    <a:pt x="73" y="35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5" y="36"/>
                    <a:pt x="76" y="39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moveTo>
                    <a:pt x="72" y="34"/>
                  </a:moveTo>
                  <a:cubicBezTo>
                    <a:pt x="72" y="33"/>
                    <a:pt x="72" y="33"/>
                    <a:pt x="71" y="32"/>
                  </a:cubicBezTo>
                  <a:cubicBezTo>
                    <a:pt x="72" y="31"/>
                    <a:pt x="73" y="31"/>
                    <a:pt x="74" y="30"/>
                  </a:cubicBezTo>
                  <a:cubicBezTo>
                    <a:pt x="74" y="31"/>
                    <a:pt x="74" y="31"/>
                    <a:pt x="74" y="32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4" y="33"/>
                    <a:pt x="73" y="33"/>
                    <a:pt x="72" y="34"/>
                  </a:cubicBezTo>
                  <a:moveTo>
                    <a:pt x="71" y="31"/>
                  </a:moveTo>
                  <a:cubicBezTo>
                    <a:pt x="70" y="30"/>
                    <a:pt x="70" y="30"/>
                    <a:pt x="70" y="30"/>
                  </a:cubicBezTo>
                  <a:cubicBezTo>
                    <a:pt x="71" y="29"/>
                    <a:pt x="72" y="28"/>
                    <a:pt x="73" y="27"/>
                  </a:cubicBezTo>
                  <a:cubicBezTo>
                    <a:pt x="73" y="27"/>
                    <a:pt x="73" y="28"/>
                    <a:pt x="73" y="29"/>
                  </a:cubicBezTo>
                  <a:cubicBezTo>
                    <a:pt x="72" y="29"/>
                    <a:pt x="71" y="30"/>
                    <a:pt x="71" y="31"/>
                  </a:cubicBezTo>
                  <a:moveTo>
                    <a:pt x="69" y="28"/>
                  </a:moveTo>
                  <a:cubicBezTo>
                    <a:pt x="68" y="28"/>
                    <a:pt x="67" y="27"/>
                    <a:pt x="67" y="26"/>
                  </a:cubicBezTo>
                  <a:cubicBezTo>
                    <a:pt x="68" y="25"/>
                    <a:pt x="69" y="24"/>
                    <a:pt x="70" y="23"/>
                  </a:cubicBezTo>
                  <a:cubicBezTo>
                    <a:pt x="71" y="24"/>
                    <a:pt x="71" y="25"/>
                    <a:pt x="72" y="26"/>
                  </a:cubicBezTo>
                  <a:cubicBezTo>
                    <a:pt x="71" y="26"/>
                    <a:pt x="70" y="27"/>
                    <a:pt x="69" y="28"/>
                  </a:cubicBezTo>
                  <a:moveTo>
                    <a:pt x="66" y="25"/>
                  </a:moveTo>
                  <a:cubicBezTo>
                    <a:pt x="65" y="24"/>
                    <a:pt x="65" y="24"/>
                    <a:pt x="65" y="24"/>
                  </a:cubicBezTo>
                  <a:cubicBezTo>
                    <a:pt x="66" y="23"/>
                    <a:pt x="67" y="22"/>
                    <a:pt x="69" y="20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68" y="23"/>
                    <a:pt x="67" y="24"/>
                    <a:pt x="66" y="25"/>
                  </a:cubicBezTo>
                  <a:moveTo>
                    <a:pt x="64" y="23"/>
                  </a:moveTo>
                  <a:cubicBezTo>
                    <a:pt x="64" y="23"/>
                    <a:pt x="64" y="23"/>
                    <a:pt x="64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3" y="20"/>
                    <a:pt x="65" y="19"/>
                    <a:pt x="67" y="18"/>
                  </a:cubicBezTo>
                  <a:cubicBezTo>
                    <a:pt x="67" y="18"/>
                    <a:pt x="68" y="19"/>
                    <a:pt x="68" y="19"/>
                  </a:cubicBezTo>
                  <a:cubicBezTo>
                    <a:pt x="67" y="20"/>
                    <a:pt x="65" y="22"/>
                    <a:pt x="64" y="23"/>
                  </a:cubicBezTo>
                  <a:moveTo>
                    <a:pt x="12" y="25"/>
                  </a:moveTo>
                  <a:cubicBezTo>
                    <a:pt x="20" y="18"/>
                    <a:pt x="28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46" y="15"/>
                    <a:pt x="55" y="19"/>
                    <a:pt x="62" y="25"/>
                  </a:cubicBezTo>
                  <a:cubicBezTo>
                    <a:pt x="69" y="31"/>
                    <a:pt x="73" y="40"/>
                    <a:pt x="74" y="49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3" y="55"/>
                    <a:pt x="70" y="60"/>
                    <a:pt x="65" y="65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57" y="73"/>
                    <a:pt x="49" y="76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31" y="76"/>
                    <a:pt x="21" y="72"/>
                    <a:pt x="14" y="65"/>
                  </a:cubicBezTo>
                  <a:cubicBezTo>
                    <a:pt x="7" y="58"/>
                    <a:pt x="3" y="49"/>
                    <a:pt x="3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34"/>
                    <a:pt x="8" y="30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moveTo>
                    <a:pt x="61" y="20"/>
                  </a:moveTo>
                  <a:cubicBezTo>
                    <a:pt x="60" y="20"/>
                    <a:pt x="59" y="19"/>
                    <a:pt x="58" y="18"/>
                  </a:cubicBezTo>
                  <a:cubicBezTo>
                    <a:pt x="60" y="17"/>
                    <a:pt x="62" y="15"/>
                    <a:pt x="63" y="14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5" y="15"/>
                    <a:pt x="65" y="16"/>
                    <a:pt x="66" y="16"/>
                  </a:cubicBezTo>
                  <a:cubicBezTo>
                    <a:pt x="64" y="18"/>
                    <a:pt x="62" y="19"/>
                    <a:pt x="61" y="20"/>
                  </a:cubicBezTo>
                  <a:moveTo>
                    <a:pt x="3" y="32"/>
                  </a:moveTo>
                  <a:cubicBezTo>
                    <a:pt x="3" y="31"/>
                    <a:pt x="4" y="30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7" y="25"/>
                    <a:pt x="10" y="21"/>
                    <a:pt x="12" y="16"/>
                  </a:cubicBezTo>
                  <a:cubicBezTo>
                    <a:pt x="13" y="15"/>
                    <a:pt x="14" y="14"/>
                    <a:pt x="15" y="12"/>
                  </a:cubicBezTo>
                  <a:cubicBezTo>
                    <a:pt x="15" y="12"/>
                    <a:pt x="16" y="11"/>
                    <a:pt x="17" y="11"/>
                  </a:cubicBezTo>
                  <a:cubicBezTo>
                    <a:pt x="13" y="16"/>
                    <a:pt x="10" y="21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6" y="28"/>
                    <a:pt x="4" y="30"/>
                    <a:pt x="3" y="32"/>
                  </a:cubicBezTo>
                  <a:moveTo>
                    <a:pt x="57" y="18"/>
                  </a:moveTo>
                  <a:cubicBezTo>
                    <a:pt x="56" y="17"/>
                    <a:pt x="55" y="16"/>
                    <a:pt x="53" y="16"/>
                  </a:cubicBezTo>
                  <a:cubicBezTo>
                    <a:pt x="55" y="14"/>
                    <a:pt x="57" y="12"/>
                    <a:pt x="59" y="11"/>
                  </a:cubicBezTo>
                  <a:cubicBezTo>
                    <a:pt x="60" y="11"/>
                    <a:pt x="61" y="12"/>
                    <a:pt x="62" y="13"/>
                  </a:cubicBezTo>
                  <a:cubicBezTo>
                    <a:pt x="60" y="14"/>
                    <a:pt x="59" y="16"/>
                    <a:pt x="57" y="18"/>
                  </a:cubicBezTo>
                  <a:moveTo>
                    <a:pt x="52" y="15"/>
                  </a:moveTo>
                  <a:cubicBezTo>
                    <a:pt x="51" y="15"/>
                    <a:pt x="50" y="14"/>
                    <a:pt x="49" y="14"/>
                  </a:cubicBezTo>
                  <a:cubicBezTo>
                    <a:pt x="51" y="12"/>
                    <a:pt x="53" y="10"/>
                    <a:pt x="55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6" y="8"/>
                    <a:pt x="57" y="9"/>
                    <a:pt x="58" y="10"/>
                  </a:cubicBezTo>
                  <a:cubicBezTo>
                    <a:pt x="56" y="11"/>
                    <a:pt x="54" y="13"/>
                    <a:pt x="52" y="15"/>
                  </a:cubicBezTo>
                  <a:moveTo>
                    <a:pt x="47" y="13"/>
                  </a:moveTo>
                  <a:cubicBezTo>
                    <a:pt x="47" y="13"/>
                    <a:pt x="46" y="13"/>
                    <a:pt x="46" y="13"/>
                  </a:cubicBezTo>
                  <a:cubicBezTo>
                    <a:pt x="48" y="10"/>
                    <a:pt x="49" y="8"/>
                    <a:pt x="52" y="6"/>
                  </a:cubicBezTo>
                  <a:cubicBezTo>
                    <a:pt x="52" y="6"/>
                    <a:pt x="53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1" y="9"/>
                    <a:pt x="49" y="11"/>
                    <a:pt x="47" y="13"/>
                  </a:cubicBezTo>
                  <a:moveTo>
                    <a:pt x="11" y="22"/>
                  </a:moveTo>
                  <a:cubicBezTo>
                    <a:pt x="14" y="17"/>
                    <a:pt x="17" y="13"/>
                    <a:pt x="20" y="8"/>
                  </a:cubicBezTo>
                  <a:cubicBezTo>
                    <a:pt x="22" y="7"/>
                    <a:pt x="24" y="6"/>
                    <a:pt x="25" y="6"/>
                  </a:cubicBezTo>
                  <a:cubicBezTo>
                    <a:pt x="22" y="10"/>
                    <a:pt x="19" y="14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4" y="19"/>
                    <a:pt x="13" y="21"/>
                    <a:pt x="11" y="22"/>
                  </a:cubicBezTo>
                  <a:moveTo>
                    <a:pt x="44" y="12"/>
                  </a:moveTo>
                  <a:cubicBezTo>
                    <a:pt x="43" y="12"/>
                    <a:pt x="42" y="12"/>
                    <a:pt x="40" y="12"/>
                  </a:cubicBezTo>
                  <a:cubicBezTo>
                    <a:pt x="41" y="10"/>
                    <a:pt x="43" y="8"/>
                    <a:pt x="44" y="7"/>
                  </a:cubicBezTo>
                  <a:cubicBezTo>
                    <a:pt x="45" y="6"/>
                    <a:pt x="46" y="5"/>
                    <a:pt x="46" y="4"/>
                  </a:cubicBezTo>
                  <a:cubicBezTo>
                    <a:pt x="48" y="5"/>
                    <a:pt x="49" y="5"/>
                    <a:pt x="50" y="5"/>
                  </a:cubicBezTo>
                  <a:cubicBezTo>
                    <a:pt x="48" y="8"/>
                    <a:pt x="46" y="10"/>
                    <a:pt x="44" y="12"/>
                  </a:cubicBezTo>
                  <a:moveTo>
                    <a:pt x="19" y="16"/>
                  </a:moveTo>
                  <a:cubicBezTo>
                    <a:pt x="22" y="12"/>
                    <a:pt x="25" y="9"/>
                    <a:pt x="28" y="5"/>
                  </a:cubicBezTo>
                  <a:cubicBezTo>
                    <a:pt x="28" y="4"/>
                    <a:pt x="29" y="4"/>
                    <a:pt x="30" y="4"/>
                  </a:cubicBezTo>
                  <a:cubicBezTo>
                    <a:pt x="27" y="7"/>
                    <a:pt x="25" y="11"/>
                    <a:pt x="22" y="14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5"/>
                    <a:pt x="20" y="16"/>
                    <a:pt x="19" y="16"/>
                  </a:cubicBezTo>
                  <a:moveTo>
                    <a:pt x="36" y="12"/>
                  </a:moveTo>
                  <a:cubicBezTo>
                    <a:pt x="38" y="9"/>
                    <a:pt x="40" y="6"/>
                    <a:pt x="42" y="3"/>
                  </a:cubicBezTo>
                  <a:cubicBezTo>
                    <a:pt x="43" y="4"/>
                    <a:pt x="44" y="4"/>
                    <a:pt x="45" y="4"/>
                  </a:cubicBezTo>
                  <a:cubicBezTo>
                    <a:pt x="44" y="4"/>
                    <a:pt x="44" y="5"/>
                    <a:pt x="43" y="6"/>
                  </a:cubicBezTo>
                  <a:cubicBezTo>
                    <a:pt x="42" y="7"/>
                    <a:pt x="40" y="9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8" y="12"/>
                    <a:pt x="37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moveTo>
                    <a:pt x="24" y="14"/>
                  </a:moveTo>
                  <a:cubicBezTo>
                    <a:pt x="27" y="10"/>
                    <a:pt x="30" y="7"/>
                    <a:pt x="32" y="4"/>
                  </a:cubicBezTo>
                  <a:cubicBezTo>
                    <a:pt x="33" y="3"/>
                    <a:pt x="34" y="3"/>
                    <a:pt x="35" y="3"/>
                  </a:cubicBezTo>
                  <a:cubicBezTo>
                    <a:pt x="32" y="6"/>
                    <a:pt x="30" y="10"/>
                    <a:pt x="27" y="13"/>
                  </a:cubicBezTo>
                  <a:cubicBezTo>
                    <a:pt x="26" y="13"/>
                    <a:pt x="25" y="13"/>
                    <a:pt x="24" y="14"/>
                  </a:cubicBezTo>
                  <a:moveTo>
                    <a:pt x="30" y="12"/>
                  </a:moveTo>
                  <a:cubicBezTo>
                    <a:pt x="32" y="9"/>
                    <a:pt x="34" y="6"/>
                    <a:pt x="37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9" y="3"/>
                    <a:pt x="39" y="3"/>
                    <a:pt x="40" y="3"/>
                  </a:cubicBezTo>
                  <a:cubicBezTo>
                    <a:pt x="38" y="6"/>
                    <a:pt x="36" y="9"/>
                    <a:pt x="34" y="12"/>
                  </a:cubicBezTo>
                  <a:cubicBezTo>
                    <a:pt x="32" y="12"/>
                    <a:pt x="31" y="12"/>
                    <a:pt x="30" y="12"/>
                  </a:cubicBezTo>
                  <a:moveTo>
                    <a:pt x="38" y="0"/>
                  </a:moveTo>
                  <a:cubicBezTo>
                    <a:pt x="29" y="0"/>
                    <a:pt x="19" y="4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3" y="20"/>
                    <a:pt x="0" y="29"/>
                    <a:pt x="0" y="38"/>
                  </a:cubicBezTo>
                  <a:cubicBezTo>
                    <a:pt x="0" y="49"/>
                    <a:pt x="5" y="59"/>
                    <a:pt x="12" y="67"/>
                  </a:cubicBezTo>
                  <a:cubicBezTo>
                    <a:pt x="20" y="74"/>
                    <a:pt x="30" y="79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9" y="79"/>
                    <a:pt x="57" y="76"/>
                    <a:pt x="64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5" y="69"/>
                    <a:pt x="66" y="69"/>
                    <a:pt x="67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8" y="67"/>
                    <a:pt x="68" y="66"/>
                    <a:pt x="68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6" y="57"/>
                    <a:pt x="79" y="49"/>
                    <a:pt x="79" y="41"/>
                  </a:cubicBezTo>
                  <a:cubicBezTo>
                    <a:pt x="79" y="30"/>
                    <a:pt x="74" y="20"/>
                    <a:pt x="66" y="13"/>
                  </a:cubicBezTo>
                  <a:cubicBezTo>
                    <a:pt x="59" y="5"/>
                    <a:pt x="4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742"/>
            <p:cNvSpPr>
              <a:spLocks noEditPoints="1"/>
            </p:cNvSpPr>
            <p:nvPr/>
          </p:nvSpPr>
          <p:spPr bwMode="auto">
            <a:xfrm>
              <a:off x="795854" y="3290471"/>
              <a:ext cx="269726" cy="290337"/>
            </a:xfrm>
            <a:custGeom>
              <a:avLst/>
              <a:gdLst>
                <a:gd name="T0" fmla="*/ 64 w 127"/>
                <a:gd name="T1" fmla="*/ 126 h 137"/>
                <a:gd name="T2" fmla="*/ 60 w 127"/>
                <a:gd name="T3" fmla="*/ 125 h 137"/>
                <a:gd name="T4" fmla="*/ 68 w 127"/>
                <a:gd name="T5" fmla="*/ 134 h 137"/>
                <a:gd name="T6" fmla="*/ 53 w 127"/>
                <a:gd name="T7" fmla="*/ 124 h 137"/>
                <a:gd name="T8" fmla="*/ 97 w 127"/>
                <a:gd name="T9" fmla="*/ 120 h 137"/>
                <a:gd name="T10" fmla="*/ 76 w 127"/>
                <a:gd name="T11" fmla="*/ 116 h 137"/>
                <a:gd name="T12" fmla="*/ 90 w 127"/>
                <a:gd name="T13" fmla="*/ 113 h 137"/>
                <a:gd name="T14" fmla="*/ 25 w 127"/>
                <a:gd name="T15" fmla="*/ 121 h 137"/>
                <a:gd name="T16" fmla="*/ 42 w 127"/>
                <a:gd name="T17" fmla="*/ 120 h 137"/>
                <a:gd name="T18" fmla="*/ 104 w 127"/>
                <a:gd name="T19" fmla="*/ 111 h 137"/>
                <a:gd name="T20" fmla="*/ 98 w 127"/>
                <a:gd name="T21" fmla="*/ 112 h 137"/>
                <a:gd name="T22" fmla="*/ 22 w 127"/>
                <a:gd name="T23" fmla="*/ 118 h 137"/>
                <a:gd name="T24" fmla="*/ 79 w 127"/>
                <a:gd name="T25" fmla="*/ 121 h 137"/>
                <a:gd name="T26" fmla="*/ 34 w 127"/>
                <a:gd name="T27" fmla="*/ 109 h 137"/>
                <a:gd name="T28" fmla="*/ 41 w 127"/>
                <a:gd name="T29" fmla="*/ 110 h 137"/>
                <a:gd name="T30" fmla="*/ 93 w 127"/>
                <a:gd name="T31" fmla="*/ 115 h 137"/>
                <a:gd name="T32" fmla="*/ 87 w 127"/>
                <a:gd name="T33" fmla="*/ 118 h 137"/>
                <a:gd name="T34" fmla="*/ 106 w 127"/>
                <a:gd name="T35" fmla="*/ 109 h 137"/>
                <a:gd name="T36" fmla="*/ 20 w 127"/>
                <a:gd name="T37" fmla="*/ 108 h 137"/>
                <a:gd name="T38" fmla="*/ 109 w 127"/>
                <a:gd name="T39" fmla="*/ 113 h 137"/>
                <a:gd name="T40" fmla="*/ 16 w 127"/>
                <a:gd name="T41" fmla="*/ 104 h 137"/>
                <a:gd name="T42" fmla="*/ 15 w 127"/>
                <a:gd name="T43" fmla="*/ 89 h 137"/>
                <a:gd name="T44" fmla="*/ 113 w 127"/>
                <a:gd name="T45" fmla="*/ 85 h 137"/>
                <a:gd name="T46" fmla="*/ 14 w 127"/>
                <a:gd name="T47" fmla="*/ 80 h 137"/>
                <a:gd name="T48" fmla="*/ 116 w 127"/>
                <a:gd name="T49" fmla="*/ 77 h 137"/>
                <a:gd name="T50" fmla="*/ 3 w 127"/>
                <a:gd name="T51" fmla="*/ 82 h 137"/>
                <a:gd name="T52" fmla="*/ 116 w 127"/>
                <a:gd name="T53" fmla="*/ 81 h 137"/>
                <a:gd name="T54" fmla="*/ 123 w 127"/>
                <a:gd name="T55" fmla="*/ 74 h 137"/>
                <a:gd name="T56" fmla="*/ 3 w 127"/>
                <a:gd name="T57" fmla="*/ 74 h 137"/>
                <a:gd name="T58" fmla="*/ 17 w 127"/>
                <a:gd name="T59" fmla="*/ 40 h 137"/>
                <a:gd name="T60" fmla="*/ 109 w 127"/>
                <a:gd name="T61" fmla="*/ 34 h 137"/>
                <a:gd name="T62" fmla="*/ 16 w 127"/>
                <a:gd name="T63" fmla="*/ 31 h 137"/>
                <a:gd name="T64" fmla="*/ 64 w 127"/>
                <a:gd name="T65" fmla="*/ 2 h 137"/>
                <a:gd name="T66" fmla="*/ 100 w 127"/>
                <a:gd name="T67" fmla="*/ 14 h 137"/>
                <a:gd name="T68" fmla="*/ 113 w 127"/>
                <a:gd name="T69" fmla="*/ 53 h 137"/>
                <a:gd name="T70" fmla="*/ 112 w 127"/>
                <a:gd name="T71" fmla="*/ 76 h 137"/>
                <a:gd name="T72" fmla="*/ 92 w 127"/>
                <a:gd name="T73" fmla="*/ 104 h 137"/>
                <a:gd name="T74" fmla="*/ 54 w 127"/>
                <a:gd name="T75" fmla="*/ 111 h 137"/>
                <a:gd name="T76" fmla="*/ 16 w 127"/>
                <a:gd name="T77" fmla="*/ 98 h 137"/>
                <a:gd name="T78" fmla="*/ 5 w 127"/>
                <a:gd name="T79" fmla="*/ 54 h 137"/>
                <a:gd name="T80" fmla="*/ 35 w 127"/>
                <a:gd name="T81" fmla="*/ 21 h 137"/>
                <a:gd name="T82" fmla="*/ 30 w 127"/>
                <a:gd name="T83" fmla="*/ 11 h 137"/>
                <a:gd name="T84" fmla="*/ 12 w 127"/>
                <a:gd name="T85" fmla="*/ 36 h 137"/>
                <a:gd name="T86" fmla="*/ 13 w 127"/>
                <a:gd name="T87" fmla="*/ 51 h 137"/>
                <a:gd name="T88" fmla="*/ 1 w 127"/>
                <a:gd name="T89" fmla="*/ 85 h 137"/>
                <a:gd name="T90" fmla="*/ 12 w 127"/>
                <a:gd name="T91" fmla="*/ 99 h 137"/>
                <a:gd name="T92" fmla="*/ 27 w 127"/>
                <a:gd name="T93" fmla="*/ 125 h 137"/>
                <a:gd name="T94" fmla="*/ 63 w 127"/>
                <a:gd name="T95" fmla="*/ 137 h 137"/>
                <a:gd name="T96" fmla="*/ 100 w 127"/>
                <a:gd name="T97" fmla="*/ 125 h 137"/>
                <a:gd name="T98" fmla="*/ 115 w 127"/>
                <a:gd name="T99" fmla="*/ 97 h 137"/>
                <a:gd name="T100" fmla="*/ 124 w 127"/>
                <a:gd name="T101" fmla="*/ 85 h 137"/>
                <a:gd name="T102" fmla="*/ 112 w 127"/>
                <a:gd name="T103" fmla="*/ 40 h 137"/>
                <a:gd name="T104" fmla="*/ 115 w 127"/>
                <a:gd name="T105" fmla="*/ 26 h 137"/>
                <a:gd name="T106" fmla="*/ 102 w 127"/>
                <a:gd name="T107" fmla="*/ 12 h 137"/>
                <a:gd name="T108" fmla="*/ 76 w 127"/>
                <a:gd name="T109" fmla="*/ 1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7" h="137">
                  <a:moveTo>
                    <a:pt x="70" y="134"/>
                  </a:moveTo>
                  <a:cubicBezTo>
                    <a:pt x="71" y="132"/>
                    <a:pt x="72" y="130"/>
                    <a:pt x="72" y="128"/>
                  </a:cubicBezTo>
                  <a:cubicBezTo>
                    <a:pt x="72" y="130"/>
                    <a:pt x="72" y="132"/>
                    <a:pt x="72" y="133"/>
                  </a:cubicBezTo>
                  <a:cubicBezTo>
                    <a:pt x="71" y="134"/>
                    <a:pt x="70" y="134"/>
                    <a:pt x="70" y="134"/>
                  </a:cubicBezTo>
                  <a:moveTo>
                    <a:pt x="63" y="134"/>
                  </a:moveTo>
                  <a:cubicBezTo>
                    <a:pt x="62" y="134"/>
                    <a:pt x="61" y="134"/>
                    <a:pt x="61" y="134"/>
                  </a:cubicBezTo>
                  <a:cubicBezTo>
                    <a:pt x="62" y="131"/>
                    <a:pt x="63" y="128"/>
                    <a:pt x="64" y="126"/>
                  </a:cubicBezTo>
                  <a:cubicBezTo>
                    <a:pt x="65" y="126"/>
                    <a:pt x="66" y="126"/>
                    <a:pt x="67" y="125"/>
                  </a:cubicBezTo>
                  <a:cubicBezTo>
                    <a:pt x="66" y="128"/>
                    <a:pt x="65" y="131"/>
                    <a:pt x="64" y="134"/>
                  </a:cubicBezTo>
                  <a:cubicBezTo>
                    <a:pt x="64" y="134"/>
                    <a:pt x="64" y="134"/>
                    <a:pt x="64" y="134"/>
                  </a:cubicBezTo>
                  <a:cubicBezTo>
                    <a:pt x="63" y="134"/>
                    <a:pt x="63" y="134"/>
                    <a:pt x="63" y="134"/>
                  </a:cubicBezTo>
                  <a:moveTo>
                    <a:pt x="59" y="134"/>
                  </a:moveTo>
                  <a:cubicBezTo>
                    <a:pt x="58" y="134"/>
                    <a:pt x="57" y="134"/>
                    <a:pt x="56" y="134"/>
                  </a:cubicBezTo>
                  <a:cubicBezTo>
                    <a:pt x="58" y="131"/>
                    <a:pt x="59" y="128"/>
                    <a:pt x="60" y="125"/>
                  </a:cubicBezTo>
                  <a:cubicBezTo>
                    <a:pt x="61" y="125"/>
                    <a:pt x="62" y="126"/>
                    <a:pt x="63" y="126"/>
                  </a:cubicBezTo>
                  <a:cubicBezTo>
                    <a:pt x="61" y="128"/>
                    <a:pt x="60" y="131"/>
                    <a:pt x="59" y="134"/>
                  </a:cubicBezTo>
                  <a:moveTo>
                    <a:pt x="66" y="134"/>
                  </a:moveTo>
                  <a:cubicBezTo>
                    <a:pt x="66" y="131"/>
                    <a:pt x="68" y="128"/>
                    <a:pt x="69" y="125"/>
                  </a:cubicBezTo>
                  <a:cubicBezTo>
                    <a:pt x="70" y="125"/>
                    <a:pt x="71" y="125"/>
                    <a:pt x="72" y="125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1" y="128"/>
                    <a:pt x="69" y="131"/>
                    <a:pt x="68" y="134"/>
                  </a:cubicBezTo>
                  <a:cubicBezTo>
                    <a:pt x="67" y="134"/>
                    <a:pt x="66" y="134"/>
                    <a:pt x="66" y="134"/>
                  </a:cubicBezTo>
                  <a:moveTo>
                    <a:pt x="55" y="133"/>
                  </a:moveTo>
                  <a:cubicBezTo>
                    <a:pt x="55" y="130"/>
                    <a:pt x="56" y="128"/>
                    <a:pt x="56" y="125"/>
                  </a:cubicBezTo>
                  <a:cubicBezTo>
                    <a:pt x="57" y="125"/>
                    <a:pt x="58" y="125"/>
                    <a:pt x="59" y="125"/>
                  </a:cubicBezTo>
                  <a:cubicBezTo>
                    <a:pt x="57" y="128"/>
                    <a:pt x="56" y="130"/>
                    <a:pt x="55" y="133"/>
                  </a:cubicBezTo>
                  <a:moveTo>
                    <a:pt x="53" y="125"/>
                  </a:moveTo>
                  <a:cubicBezTo>
                    <a:pt x="53" y="125"/>
                    <a:pt x="53" y="124"/>
                    <a:pt x="53" y="124"/>
                  </a:cubicBezTo>
                  <a:cubicBezTo>
                    <a:pt x="53" y="123"/>
                    <a:pt x="52" y="123"/>
                    <a:pt x="51" y="123"/>
                  </a:cubicBezTo>
                  <a:cubicBezTo>
                    <a:pt x="50" y="122"/>
                    <a:pt x="49" y="122"/>
                    <a:pt x="48" y="122"/>
                  </a:cubicBezTo>
                  <a:cubicBezTo>
                    <a:pt x="49" y="120"/>
                    <a:pt x="51" y="118"/>
                    <a:pt x="52" y="116"/>
                  </a:cubicBezTo>
                  <a:cubicBezTo>
                    <a:pt x="52" y="118"/>
                    <a:pt x="52" y="121"/>
                    <a:pt x="52" y="123"/>
                  </a:cubicBezTo>
                  <a:cubicBezTo>
                    <a:pt x="52" y="124"/>
                    <a:pt x="53" y="124"/>
                    <a:pt x="53" y="124"/>
                  </a:cubicBezTo>
                  <a:cubicBezTo>
                    <a:pt x="53" y="125"/>
                    <a:pt x="53" y="125"/>
                    <a:pt x="53" y="125"/>
                  </a:cubicBezTo>
                  <a:moveTo>
                    <a:pt x="97" y="120"/>
                  </a:moveTo>
                  <a:cubicBezTo>
                    <a:pt x="97" y="120"/>
                    <a:pt x="96" y="119"/>
                    <a:pt x="96" y="119"/>
                  </a:cubicBezTo>
                  <a:cubicBezTo>
                    <a:pt x="96" y="118"/>
                    <a:pt x="97" y="116"/>
                    <a:pt x="98" y="115"/>
                  </a:cubicBezTo>
                  <a:cubicBezTo>
                    <a:pt x="97" y="117"/>
                    <a:pt x="97" y="119"/>
                    <a:pt x="97" y="120"/>
                  </a:cubicBezTo>
                  <a:moveTo>
                    <a:pt x="76" y="116"/>
                  </a:moveTo>
                  <a:cubicBezTo>
                    <a:pt x="76" y="116"/>
                    <a:pt x="76" y="115"/>
                    <a:pt x="76" y="114"/>
                  </a:cubicBezTo>
                  <a:cubicBezTo>
                    <a:pt x="76" y="114"/>
                    <a:pt x="77" y="114"/>
                    <a:pt x="77" y="114"/>
                  </a:cubicBezTo>
                  <a:cubicBezTo>
                    <a:pt x="77" y="115"/>
                    <a:pt x="76" y="116"/>
                    <a:pt x="76" y="116"/>
                  </a:cubicBezTo>
                  <a:moveTo>
                    <a:pt x="46" y="121"/>
                  </a:moveTo>
                  <a:cubicBezTo>
                    <a:pt x="45" y="121"/>
                    <a:pt x="44" y="121"/>
                    <a:pt x="44" y="120"/>
                  </a:cubicBezTo>
                  <a:cubicBezTo>
                    <a:pt x="45" y="118"/>
                    <a:pt x="47" y="115"/>
                    <a:pt x="49" y="113"/>
                  </a:cubicBezTo>
                  <a:cubicBezTo>
                    <a:pt x="50" y="114"/>
                    <a:pt x="51" y="114"/>
                    <a:pt x="52" y="114"/>
                  </a:cubicBezTo>
                  <a:cubicBezTo>
                    <a:pt x="50" y="116"/>
                    <a:pt x="48" y="119"/>
                    <a:pt x="46" y="121"/>
                  </a:cubicBezTo>
                  <a:moveTo>
                    <a:pt x="89" y="116"/>
                  </a:moveTo>
                  <a:cubicBezTo>
                    <a:pt x="90" y="115"/>
                    <a:pt x="90" y="114"/>
                    <a:pt x="90" y="113"/>
                  </a:cubicBezTo>
                  <a:cubicBezTo>
                    <a:pt x="90" y="114"/>
                    <a:pt x="90" y="115"/>
                    <a:pt x="90" y="116"/>
                  </a:cubicBezTo>
                  <a:cubicBezTo>
                    <a:pt x="89" y="116"/>
                    <a:pt x="89" y="116"/>
                    <a:pt x="89" y="116"/>
                  </a:cubicBezTo>
                  <a:moveTo>
                    <a:pt x="25" y="121"/>
                  </a:moveTo>
                  <a:cubicBezTo>
                    <a:pt x="24" y="120"/>
                    <a:pt x="24" y="120"/>
                    <a:pt x="23" y="119"/>
                  </a:cubicBezTo>
                  <a:cubicBezTo>
                    <a:pt x="24" y="117"/>
                    <a:pt x="25" y="115"/>
                    <a:pt x="26" y="113"/>
                  </a:cubicBezTo>
                  <a:cubicBezTo>
                    <a:pt x="26" y="113"/>
                    <a:pt x="26" y="113"/>
                    <a:pt x="26" y="113"/>
                  </a:cubicBezTo>
                  <a:cubicBezTo>
                    <a:pt x="26" y="115"/>
                    <a:pt x="25" y="118"/>
                    <a:pt x="25" y="121"/>
                  </a:cubicBezTo>
                  <a:moveTo>
                    <a:pt x="76" y="122"/>
                  </a:moveTo>
                  <a:cubicBezTo>
                    <a:pt x="76" y="121"/>
                    <a:pt x="76" y="120"/>
                    <a:pt x="76" y="119"/>
                  </a:cubicBezTo>
                  <a:cubicBezTo>
                    <a:pt x="77" y="117"/>
                    <a:pt x="78" y="115"/>
                    <a:pt x="79" y="113"/>
                  </a:cubicBezTo>
                  <a:cubicBezTo>
                    <a:pt x="80" y="113"/>
                    <a:pt x="81" y="113"/>
                    <a:pt x="81" y="112"/>
                  </a:cubicBezTo>
                  <a:cubicBezTo>
                    <a:pt x="80" y="115"/>
                    <a:pt x="78" y="118"/>
                    <a:pt x="77" y="122"/>
                  </a:cubicBezTo>
                  <a:cubicBezTo>
                    <a:pt x="76" y="122"/>
                    <a:pt x="76" y="122"/>
                    <a:pt x="76" y="122"/>
                  </a:cubicBezTo>
                  <a:moveTo>
                    <a:pt x="42" y="120"/>
                  </a:moveTo>
                  <a:cubicBezTo>
                    <a:pt x="42" y="119"/>
                    <a:pt x="41" y="119"/>
                    <a:pt x="40" y="119"/>
                  </a:cubicBezTo>
                  <a:cubicBezTo>
                    <a:pt x="42" y="116"/>
                    <a:pt x="44" y="114"/>
                    <a:pt x="46" y="112"/>
                  </a:cubicBezTo>
                  <a:cubicBezTo>
                    <a:pt x="47" y="112"/>
                    <a:pt x="47" y="113"/>
                    <a:pt x="48" y="113"/>
                  </a:cubicBezTo>
                  <a:cubicBezTo>
                    <a:pt x="46" y="115"/>
                    <a:pt x="44" y="117"/>
                    <a:pt x="42" y="120"/>
                  </a:cubicBezTo>
                  <a:moveTo>
                    <a:pt x="100" y="121"/>
                  </a:moveTo>
                  <a:cubicBezTo>
                    <a:pt x="100" y="119"/>
                    <a:pt x="100" y="116"/>
                    <a:pt x="101" y="114"/>
                  </a:cubicBezTo>
                  <a:cubicBezTo>
                    <a:pt x="102" y="113"/>
                    <a:pt x="103" y="112"/>
                    <a:pt x="104" y="111"/>
                  </a:cubicBezTo>
                  <a:cubicBezTo>
                    <a:pt x="103" y="114"/>
                    <a:pt x="102" y="118"/>
                    <a:pt x="101" y="121"/>
                  </a:cubicBezTo>
                  <a:cubicBezTo>
                    <a:pt x="101" y="121"/>
                    <a:pt x="101" y="121"/>
                    <a:pt x="101" y="121"/>
                  </a:cubicBezTo>
                  <a:cubicBezTo>
                    <a:pt x="100" y="121"/>
                    <a:pt x="100" y="121"/>
                    <a:pt x="100" y="121"/>
                  </a:cubicBezTo>
                  <a:moveTo>
                    <a:pt x="95" y="118"/>
                  </a:moveTo>
                  <a:cubicBezTo>
                    <a:pt x="94" y="117"/>
                    <a:pt x="94" y="117"/>
                    <a:pt x="94" y="117"/>
                  </a:cubicBezTo>
                  <a:cubicBezTo>
                    <a:pt x="95" y="115"/>
                    <a:pt x="96" y="113"/>
                    <a:pt x="97" y="111"/>
                  </a:cubicBezTo>
                  <a:cubicBezTo>
                    <a:pt x="98" y="112"/>
                    <a:pt x="98" y="112"/>
                    <a:pt x="98" y="112"/>
                  </a:cubicBezTo>
                  <a:cubicBezTo>
                    <a:pt x="97" y="112"/>
                    <a:pt x="97" y="112"/>
                    <a:pt x="97" y="112"/>
                  </a:cubicBezTo>
                  <a:cubicBezTo>
                    <a:pt x="97" y="114"/>
                    <a:pt x="96" y="116"/>
                    <a:pt x="95" y="118"/>
                  </a:cubicBezTo>
                  <a:moveTo>
                    <a:pt x="22" y="118"/>
                  </a:moveTo>
                  <a:cubicBezTo>
                    <a:pt x="21" y="117"/>
                    <a:pt x="21" y="117"/>
                    <a:pt x="20" y="116"/>
                  </a:cubicBezTo>
                  <a:cubicBezTo>
                    <a:pt x="21" y="115"/>
                    <a:pt x="22" y="113"/>
                    <a:pt x="24" y="111"/>
                  </a:cubicBezTo>
                  <a:cubicBezTo>
                    <a:pt x="24" y="111"/>
                    <a:pt x="25" y="112"/>
                    <a:pt x="25" y="112"/>
                  </a:cubicBezTo>
                  <a:cubicBezTo>
                    <a:pt x="24" y="114"/>
                    <a:pt x="23" y="116"/>
                    <a:pt x="22" y="118"/>
                  </a:cubicBezTo>
                  <a:moveTo>
                    <a:pt x="39" y="118"/>
                  </a:moveTo>
                  <a:cubicBezTo>
                    <a:pt x="39" y="118"/>
                    <a:pt x="38" y="117"/>
                    <a:pt x="37" y="117"/>
                  </a:cubicBezTo>
                  <a:cubicBezTo>
                    <a:pt x="39" y="115"/>
                    <a:pt x="41" y="113"/>
                    <a:pt x="42" y="11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3" y="111"/>
                    <a:pt x="44" y="111"/>
                    <a:pt x="44" y="112"/>
                  </a:cubicBezTo>
                  <a:cubicBezTo>
                    <a:pt x="42" y="114"/>
                    <a:pt x="41" y="116"/>
                    <a:pt x="39" y="118"/>
                  </a:cubicBezTo>
                  <a:moveTo>
                    <a:pt x="79" y="121"/>
                  </a:moveTo>
                  <a:cubicBezTo>
                    <a:pt x="80" y="118"/>
                    <a:pt x="82" y="115"/>
                    <a:pt x="83" y="112"/>
                  </a:cubicBezTo>
                  <a:cubicBezTo>
                    <a:pt x="85" y="111"/>
                    <a:pt x="86" y="111"/>
                    <a:pt x="87" y="110"/>
                  </a:cubicBezTo>
                  <a:cubicBezTo>
                    <a:pt x="85" y="113"/>
                    <a:pt x="84" y="116"/>
                    <a:pt x="83" y="120"/>
                  </a:cubicBezTo>
                  <a:cubicBezTo>
                    <a:pt x="82" y="120"/>
                    <a:pt x="80" y="121"/>
                    <a:pt x="79" y="121"/>
                  </a:cubicBezTo>
                  <a:moveTo>
                    <a:pt x="28" y="121"/>
                  </a:moveTo>
                  <a:cubicBezTo>
                    <a:pt x="28" y="119"/>
                    <a:pt x="29" y="116"/>
                    <a:pt x="29" y="114"/>
                  </a:cubicBezTo>
                  <a:cubicBezTo>
                    <a:pt x="31" y="112"/>
                    <a:pt x="32" y="111"/>
                    <a:pt x="34" y="109"/>
                  </a:cubicBezTo>
                  <a:cubicBezTo>
                    <a:pt x="33" y="111"/>
                    <a:pt x="33" y="114"/>
                    <a:pt x="33" y="116"/>
                  </a:cubicBezTo>
                  <a:cubicBezTo>
                    <a:pt x="31" y="118"/>
                    <a:pt x="30" y="119"/>
                    <a:pt x="28" y="121"/>
                  </a:cubicBezTo>
                  <a:moveTo>
                    <a:pt x="36" y="116"/>
                  </a:moveTo>
                  <a:cubicBezTo>
                    <a:pt x="36" y="116"/>
                    <a:pt x="36" y="116"/>
                    <a:pt x="36" y="116"/>
                  </a:cubicBezTo>
                  <a:cubicBezTo>
                    <a:pt x="36" y="115"/>
                    <a:pt x="36" y="114"/>
                    <a:pt x="36" y="113"/>
                  </a:cubicBezTo>
                  <a:cubicBezTo>
                    <a:pt x="37" y="112"/>
                    <a:pt x="38" y="110"/>
                    <a:pt x="39" y="109"/>
                  </a:cubicBezTo>
                  <a:cubicBezTo>
                    <a:pt x="40" y="109"/>
                    <a:pt x="40" y="110"/>
                    <a:pt x="41" y="110"/>
                  </a:cubicBezTo>
                  <a:cubicBezTo>
                    <a:pt x="39" y="112"/>
                    <a:pt x="38" y="114"/>
                    <a:pt x="36" y="116"/>
                  </a:cubicBezTo>
                  <a:moveTo>
                    <a:pt x="19" y="115"/>
                  </a:moveTo>
                  <a:cubicBezTo>
                    <a:pt x="19" y="115"/>
                    <a:pt x="18" y="114"/>
                    <a:pt x="18" y="114"/>
                  </a:cubicBezTo>
                  <a:cubicBezTo>
                    <a:pt x="19" y="112"/>
                    <a:pt x="20" y="111"/>
                    <a:pt x="21" y="109"/>
                  </a:cubicBezTo>
                  <a:cubicBezTo>
                    <a:pt x="22" y="109"/>
                    <a:pt x="22" y="110"/>
                    <a:pt x="23" y="110"/>
                  </a:cubicBezTo>
                  <a:cubicBezTo>
                    <a:pt x="21" y="112"/>
                    <a:pt x="20" y="113"/>
                    <a:pt x="19" y="115"/>
                  </a:cubicBezTo>
                  <a:moveTo>
                    <a:pt x="93" y="115"/>
                  </a:moveTo>
                  <a:cubicBezTo>
                    <a:pt x="93" y="113"/>
                    <a:pt x="94" y="111"/>
                    <a:pt x="94" y="109"/>
                  </a:cubicBezTo>
                  <a:cubicBezTo>
                    <a:pt x="94" y="109"/>
                    <a:pt x="95" y="110"/>
                    <a:pt x="95" y="110"/>
                  </a:cubicBezTo>
                  <a:cubicBezTo>
                    <a:pt x="95" y="112"/>
                    <a:pt x="94" y="113"/>
                    <a:pt x="93" y="115"/>
                  </a:cubicBezTo>
                  <a:moveTo>
                    <a:pt x="85" y="119"/>
                  </a:moveTo>
                  <a:cubicBezTo>
                    <a:pt x="86" y="116"/>
                    <a:pt x="87" y="112"/>
                    <a:pt x="89" y="109"/>
                  </a:cubicBezTo>
                  <a:cubicBezTo>
                    <a:pt x="89" y="109"/>
                    <a:pt x="90" y="108"/>
                    <a:pt x="91" y="108"/>
                  </a:cubicBezTo>
                  <a:cubicBezTo>
                    <a:pt x="90" y="111"/>
                    <a:pt x="88" y="114"/>
                    <a:pt x="87" y="118"/>
                  </a:cubicBezTo>
                  <a:cubicBezTo>
                    <a:pt x="86" y="118"/>
                    <a:pt x="86" y="118"/>
                    <a:pt x="85" y="119"/>
                  </a:cubicBezTo>
                  <a:moveTo>
                    <a:pt x="37" y="110"/>
                  </a:moveTo>
                  <a:cubicBezTo>
                    <a:pt x="37" y="109"/>
                    <a:pt x="37" y="109"/>
                    <a:pt x="37" y="108"/>
                  </a:cubicBezTo>
                  <a:cubicBezTo>
                    <a:pt x="37" y="108"/>
                    <a:pt x="38" y="108"/>
                    <a:pt x="38" y="108"/>
                  </a:cubicBezTo>
                  <a:cubicBezTo>
                    <a:pt x="37" y="109"/>
                    <a:pt x="37" y="110"/>
                    <a:pt x="37" y="110"/>
                  </a:cubicBezTo>
                  <a:moveTo>
                    <a:pt x="103" y="119"/>
                  </a:moveTo>
                  <a:cubicBezTo>
                    <a:pt x="104" y="116"/>
                    <a:pt x="105" y="113"/>
                    <a:pt x="106" y="109"/>
                  </a:cubicBezTo>
                  <a:cubicBezTo>
                    <a:pt x="107" y="109"/>
                    <a:pt x="108" y="108"/>
                    <a:pt x="109" y="107"/>
                  </a:cubicBezTo>
                  <a:cubicBezTo>
                    <a:pt x="108" y="110"/>
                    <a:pt x="107" y="113"/>
                    <a:pt x="106" y="116"/>
                  </a:cubicBezTo>
                  <a:cubicBezTo>
                    <a:pt x="105" y="117"/>
                    <a:pt x="104" y="118"/>
                    <a:pt x="103" y="119"/>
                  </a:cubicBezTo>
                  <a:moveTo>
                    <a:pt x="17" y="113"/>
                  </a:moveTo>
                  <a:cubicBezTo>
                    <a:pt x="17" y="112"/>
                    <a:pt x="16" y="112"/>
                    <a:pt x="16" y="112"/>
                  </a:cubicBezTo>
                  <a:cubicBezTo>
                    <a:pt x="17" y="110"/>
                    <a:pt x="18" y="108"/>
                    <a:pt x="19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19" y="110"/>
                    <a:pt x="18" y="111"/>
                    <a:pt x="17" y="113"/>
                  </a:cubicBezTo>
                  <a:moveTo>
                    <a:pt x="15" y="110"/>
                  </a:moveTo>
                  <a:cubicBezTo>
                    <a:pt x="14" y="109"/>
                    <a:pt x="14" y="109"/>
                    <a:pt x="14" y="109"/>
                  </a:cubicBezTo>
                  <a:cubicBezTo>
                    <a:pt x="15" y="108"/>
                    <a:pt x="16" y="106"/>
                    <a:pt x="17" y="105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7" y="107"/>
                    <a:pt x="16" y="109"/>
                    <a:pt x="15" y="110"/>
                  </a:cubicBezTo>
                  <a:moveTo>
                    <a:pt x="109" y="113"/>
                  </a:moveTo>
                  <a:cubicBezTo>
                    <a:pt x="109" y="110"/>
                    <a:pt x="110" y="107"/>
                    <a:pt x="111" y="104"/>
                  </a:cubicBezTo>
                  <a:cubicBezTo>
                    <a:pt x="112" y="104"/>
                    <a:pt x="112" y="103"/>
                    <a:pt x="112" y="103"/>
                  </a:cubicBezTo>
                  <a:cubicBezTo>
                    <a:pt x="112" y="105"/>
                    <a:pt x="112" y="107"/>
                    <a:pt x="112" y="109"/>
                  </a:cubicBezTo>
                  <a:cubicBezTo>
                    <a:pt x="111" y="110"/>
                    <a:pt x="110" y="112"/>
                    <a:pt x="109" y="113"/>
                  </a:cubicBezTo>
                  <a:moveTo>
                    <a:pt x="15" y="106"/>
                  </a:moveTo>
                  <a:cubicBezTo>
                    <a:pt x="15" y="105"/>
                    <a:pt x="15" y="103"/>
                    <a:pt x="15" y="102"/>
                  </a:cubicBezTo>
                  <a:cubicBezTo>
                    <a:pt x="16" y="103"/>
                    <a:pt x="16" y="103"/>
                    <a:pt x="16" y="104"/>
                  </a:cubicBezTo>
                  <a:cubicBezTo>
                    <a:pt x="16" y="104"/>
                    <a:pt x="15" y="105"/>
                    <a:pt x="15" y="106"/>
                  </a:cubicBezTo>
                  <a:moveTo>
                    <a:pt x="18" y="92"/>
                  </a:moveTo>
                  <a:cubicBezTo>
                    <a:pt x="18" y="91"/>
                    <a:pt x="18" y="90"/>
                    <a:pt x="19" y="90"/>
                  </a:cubicBezTo>
                  <a:cubicBezTo>
                    <a:pt x="19" y="90"/>
                    <a:pt x="19" y="90"/>
                    <a:pt x="19" y="91"/>
                  </a:cubicBezTo>
                  <a:cubicBezTo>
                    <a:pt x="19" y="91"/>
                    <a:pt x="18" y="92"/>
                    <a:pt x="18" y="92"/>
                  </a:cubicBezTo>
                  <a:moveTo>
                    <a:pt x="16" y="92"/>
                  </a:moveTo>
                  <a:cubicBezTo>
                    <a:pt x="16" y="91"/>
                    <a:pt x="16" y="90"/>
                    <a:pt x="15" y="89"/>
                  </a:cubicBezTo>
                  <a:cubicBezTo>
                    <a:pt x="16" y="87"/>
                    <a:pt x="16" y="86"/>
                    <a:pt x="16" y="85"/>
                  </a:cubicBezTo>
                  <a:cubicBezTo>
                    <a:pt x="17" y="86"/>
                    <a:pt x="17" y="87"/>
                    <a:pt x="18" y="88"/>
                  </a:cubicBezTo>
                  <a:cubicBezTo>
                    <a:pt x="17" y="89"/>
                    <a:pt x="17" y="91"/>
                    <a:pt x="16" y="92"/>
                  </a:cubicBezTo>
                  <a:moveTo>
                    <a:pt x="110" y="92"/>
                  </a:moveTo>
                  <a:cubicBezTo>
                    <a:pt x="109" y="91"/>
                    <a:pt x="109" y="91"/>
                    <a:pt x="109" y="91"/>
                  </a:cubicBezTo>
                  <a:cubicBezTo>
                    <a:pt x="111" y="87"/>
                    <a:pt x="112" y="84"/>
                    <a:pt x="113" y="81"/>
                  </a:cubicBezTo>
                  <a:cubicBezTo>
                    <a:pt x="113" y="82"/>
                    <a:pt x="113" y="84"/>
                    <a:pt x="113" y="85"/>
                  </a:cubicBezTo>
                  <a:cubicBezTo>
                    <a:pt x="113" y="86"/>
                    <a:pt x="113" y="86"/>
                    <a:pt x="113" y="86"/>
                  </a:cubicBezTo>
                  <a:cubicBezTo>
                    <a:pt x="113" y="86"/>
                    <a:pt x="113" y="86"/>
                    <a:pt x="113" y="86"/>
                  </a:cubicBezTo>
                  <a:cubicBezTo>
                    <a:pt x="112" y="88"/>
                    <a:pt x="111" y="89"/>
                    <a:pt x="110" y="92"/>
                  </a:cubicBezTo>
                  <a:moveTo>
                    <a:pt x="15" y="86"/>
                  </a:moveTo>
                  <a:cubicBezTo>
                    <a:pt x="14" y="85"/>
                    <a:pt x="14" y="85"/>
                    <a:pt x="14" y="84"/>
                  </a:cubicBezTo>
                  <a:cubicBezTo>
                    <a:pt x="14" y="84"/>
                    <a:pt x="14" y="84"/>
                    <a:pt x="14" y="84"/>
                  </a:cubicBezTo>
                  <a:cubicBezTo>
                    <a:pt x="14" y="83"/>
                    <a:pt x="14" y="81"/>
                    <a:pt x="14" y="80"/>
                  </a:cubicBezTo>
                  <a:cubicBezTo>
                    <a:pt x="15" y="81"/>
                    <a:pt x="15" y="82"/>
                    <a:pt x="15" y="83"/>
                  </a:cubicBezTo>
                  <a:cubicBezTo>
                    <a:pt x="15" y="84"/>
                    <a:pt x="15" y="85"/>
                    <a:pt x="15" y="86"/>
                  </a:cubicBezTo>
                  <a:moveTo>
                    <a:pt x="116" y="77"/>
                  </a:moveTo>
                  <a:cubicBezTo>
                    <a:pt x="116" y="77"/>
                    <a:pt x="116" y="76"/>
                    <a:pt x="116" y="75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7" y="76"/>
                    <a:pt x="117" y="77"/>
                    <a:pt x="116" y="77"/>
                  </a:cubicBezTo>
                  <a:moveTo>
                    <a:pt x="8" y="82"/>
                  </a:moveTo>
                  <a:cubicBezTo>
                    <a:pt x="9" y="80"/>
                    <a:pt x="10" y="77"/>
                    <a:pt x="12" y="74"/>
                  </a:cubicBezTo>
                  <a:cubicBezTo>
                    <a:pt x="12" y="76"/>
                    <a:pt x="11" y="77"/>
                    <a:pt x="11" y="79"/>
                  </a:cubicBezTo>
                  <a:cubicBezTo>
                    <a:pt x="11" y="80"/>
                    <a:pt x="11" y="81"/>
                    <a:pt x="10" y="82"/>
                  </a:cubicBezTo>
                  <a:cubicBezTo>
                    <a:pt x="9" y="82"/>
                    <a:pt x="9" y="82"/>
                    <a:pt x="8" y="82"/>
                  </a:cubicBezTo>
                  <a:moveTo>
                    <a:pt x="3" y="82"/>
                  </a:moveTo>
                  <a:cubicBezTo>
                    <a:pt x="3" y="82"/>
                    <a:pt x="3" y="82"/>
                    <a:pt x="3" y="82"/>
                  </a:cubicBezTo>
                  <a:cubicBezTo>
                    <a:pt x="5" y="79"/>
                    <a:pt x="6" y="77"/>
                    <a:pt x="7" y="74"/>
                  </a:cubicBezTo>
                  <a:cubicBezTo>
                    <a:pt x="8" y="74"/>
                    <a:pt x="9" y="74"/>
                    <a:pt x="10" y="74"/>
                  </a:cubicBezTo>
                  <a:cubicBezTo>
                    <a:pt x="9" y="77"/>
                    <a:pt x="8" y="80"/>
                    <a:pt x="6" y="82"/>
                  </a:cubicBezTo>
                  <a:cubicBezTo>
                    <a:pt x="5" y="82"/>
                    <a:pt x="4" y="82"/>
                    <a:pt x="3" y="82"/>
                  </a:cubicBezTo>
                  <a:moveTo>
                    <a:pt x="116" y="83"/>
                  </a:moveTo>
                  <a:cubicBezTo>
                    <a:pt x="116" y="82"/>
                    <a:pt x="116" y="82"/>
                    <a:pt x="116" y="81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7" y="79"/>
                    <a:pt x="118" y="76"/>
                    <a:pt x="119" y="74"/>
                  </a:cubicBezTo>
                  <a:cubicBezTo>
                    <a:pt x="120" y="74"/>
                    <a:pt x="120" y="74"/>
                    <a:pt x="121" y="74"/>
                  </a:cubicBezTo>
                  <a:cubicBezTo>
                    <a:pt x="120" y="77"/>
                    <a:pt x="119" y="80"/>
                    <a:pt x="118" y="83"/>
                  </a:cubicBezTo>
                  <a:cubicBezTo>
                    <a:pt x="117" y="83"/>
                    <a:pt x="117" y="83"/>
                    <a:pt x="116" y="83"/>
                  </a:cubicBezTo>
                  <a:cubicBezTo>
                    <a:pt x="116" y="83"/>
                    <a:pt x="116" y="83"/>
                    <a:pt x="116" y="83"/>
                  </a:cubicBezTo>
                  <a:moveTo>
                    <a:pt x="119" y="82"/>
                  </a:moveTo>
                  <a:cubicBezTo>
                    <a:pt x="120" y="79"/>
                    <a:pt x="121" y="77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7"/>
                    <a:pt x="123" y="80"/>
                    <a:pt x="122" y="82"/>
                  </a:cubicBezTo>
                  <a:cubicBezTo>
                    <a:pt x="122" y="82"/>
                    <a:pt x="121" y="82"/>
                    <a:pt x="120" y="82"/>
                  </a:cubicBezTo>
                  <a:cubicBezTo>
                    <a:pt x="119" y="82"/>
                    <a:pt x="119" y="82"/>
                    <a:pt x="119" y="82"/>
                  </a:cubicBezTo>
                  <a:moveTo>
                    <a:pt x="3" y="79"/>
                  </a:moveTo>
                  <a:cubicBezTo>
                    <a:pt x="3" y="77"/>
                    <a:pt x="3" y="76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4" y="74"/>
                    <a:pt x="5" y="74"/>
                    <a:pt x="5" y="74"/>
                  </a:cubicBezTo>
                  <a:cubicBezTo>
                    <a:pt x="5" y="76"/>
                    <a:pt x="4" y="77"/>
                    <a:pt x="3" y="79"/>
                  </a:cubicBezTo>
                  <a:moveTo>
                    <a:pt x="17" y="40"/>
                  </a:moveTo>
                  <a:cubicBezTo>
                    <a:pt x="16" y="39"/>
                    <a:pt x="16" y="39"/>
                    <a:pt x="15" y="38"/>
                  </a:cubicBezTo>
                  <a:cubicBezTo>
                    <a:pt x="16" y="37"/>
                    <a:pt x="18" y="35"/>
                    <a:pt x="19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8" y="36"/>
                    <a:pt x="17" y="38"/>
                    <a:pt x="17" y="40"/>
                  </a:cubicBezTo>
                  <a:moveTo>
                    <a:pt x="15" y="37"/>
                  </a:moveTo>
                  <a:cubicBezTo>
                    <a:pt x="15" y="36"/>
                    <a:pt x="15" y="35"/>
                    <a:pt x="15" y="35"/>
                  </a:cubicBezTo>
                  <a:cubicBezTo>
                    <a:pt x="16" y="34"/>
                    <a:pt x="17" y="33"/>
                    <a:pt x="17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7" y="34"/>
                    <a:pt x="16" y="35"/>
                    <a:pt x="15" y="37"/>
                  </a:cubicBezTo>
                  <a:moveTo>
                    <a:pt x="111" y="38"/>
                  </a:moveTo>
                  <a:cubicBezTo>
                    <a:pt x="110" y="36"/>
                    <a:pt x="109" y="35"/>
                    <a:pt x="109" y="34"/>
                  </a:cubicBezTo>
                  <a:cubicBezTo>
                    <a:pt x="110" y="33"/>
                    <a:pt x="111" y="32"/>
                    <a:pt x="112" y="30"/>
                  </a:cubicBezTo>
                  <a:cubicBezTo>
                    <a:pt x="112" y="32"/>
                    <a:pt x="112" y="33"/>
                    <a:pt x="112" y="34"/>
                  </a:cubicBezTo>
                  <a:cubicBezTo>
                    <a:pt x="112" y="35"/>
                    <a:pt x="112" y="35"/>
                    <a:pt x="112" y="36"/>
                  </a:cubicBezTo>
                  <a:cubicBezTo>
                    <a:pt x="112" y="37"/>
                    <a:pt x="111" y="37"/>
                    <a:pt x="111" y="38"/>
                  </a:cubicBezTo>
                  <a:moveTo>
                    <a:pt x="15" y="32"/>
                  </a:moveTo>
                  <a:cubicBezTo>
                    <a:pt x="15" y="31"/>
                    <a:pt x="15" y="31"/>
                    <a:pt x="15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2"/>
                    <a:pt x="15" y="32"/>
                  </a:cubicBezTo>
                  <a:moveTo>
                    <a:pt x="36" y="21"/>
                  </a:moveTo>
                  <a:cubicBezTo>
                    <a:pt x="36" y="21"/>
                    <a:pt x="36" y="21"/>
                    <a:pt x="37" y="21"/>
                  </a:cubicBezTo>
                  <a:cubicBezTo>
                    <a:pt x="42" y="17"/>
                    <a:pt x="48" y="15"/>
                    <a:pt x="54" y="14"/>
                  </a:cubicBezTo>
                  <a:cubicBezTo>
                    <a:pt x="55" y="14"/>
                    <a:pt x="55" y="13"/>
                    <a:pt x="55" y="12"/>
                  </a:cubicBezTo>
                  <a:cubicBezTo>
                    <a:pt x="55" y="9"/>
                    <a:pt x="55" y="6"/>
                    <a:pt x="55" y="3"/>
                  </a:cubicBezTo>
                  <a:cubicBezTo>
                    <a:pt x="58" y="3"/>
                    <a:pt x="61" y="2"/>
                    <a:pt x="64" y="2"/>
                  </a:cubicBezTo>
                  <a:cubicBezTo>
                    <a:pt x="67" y="2"/>
                    <a:pt x="70" y="3"/>
                    <a:pt x="73" y="3"/>
                  </a:cubicBezTo>
                  <a:cubicBezTo>
                    <a:pt x="73" y="6"/>
                    <a:pt x="73" y="9"/>
                    <a:pt x="73" y="12"/>
                  </a:cubicBezTo>
                  <a:cubicBezTo>
                    <a:pt x="73" y="13"/>
                    <a:pt x="73" y="14"/>
                    <a:pt x="74" y="14"/>
                  </a:cubicBezTo>
                  <a:cubicBezTo>
                    <a:pt x="80" y="15"/>
                    <a:pt x="86" y="17"/>
                    <a:pt x="92" y="21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6" y="19"/>
                    <a:pt x="98" y="16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3" y="16"/>
                    <a:pt x="109" y="23"/>
                    <a:pt x="110" y="23"/>
                  </a:cubicBezTo>
                  <a:cubicBezTo>
                    <a:pt x="110" y="24"/>
                    <a:pt x="111" y="25"/>
                    <a:pt x="112" y="26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0" y="29"/>
                    <a:pt x="108" y="31"/>
                    <a:pt x="106" y="33"/>
                  </a:cubicBezTo>
                  <a:cubicBezTo>
                    <a:pt x="105" y="33"/>
                    <a:pt x="105" y="34"/>
                    <a:pt x="106" y="35"/>
                  </a:cubicBezTo>
                  <a:cubicBezTo>
                    <a:pt x="109" y="40"/>
                    <a:pt x="112" y="46"/>
                    <a:pt x="113" y="53"/>
                  </a:cubicBezTo>
                  <a:cubicBezTo>
                    <a:pt x="113" y="53"/>
                    <a:pt x="114" y="54"/>
                    <a:pt x="114" y="54"/>
                  </a:cubicBezTo>
                  <a:cubicBezTo>
                    <a:pt x="117" y="54"/>
                    <a:pt x="120" y="54"/>
                    <a:pt x="123" y="54"/>
                  </a:cubicBezTo>
                  <a:cubicBezTo>
                    <a:pt x="124" y="57"/>
                    <a:pt x="124" y="60"/>
                    <a:pt x="124" y="63"/>
                  </a:cubicBezTo>
                  <a:cubicBezTo>
                    <a:pt x="124" y="65"/>
                    <a:pt x="124" y="68"/>
                    <a:pt x="124" y="71"/>
                  </a:cubicBezTo>
                  <a:cubicBezTo>
                    <a:pt x="123" y="71"/>
                    <a:pt x="123" y="71"/>
                    <a:pt x="122" y="71"/>
                  </a:cubicBezTo>
                  <a:cubicBezTo>
                    <a:pt x="119" y="71"/>
                    <a:pt x="117" y="71"/>
                    <a:pt x="115" y="73"/>
                  </a:cubicBezTo>
                  <a:cubicBezTo>
                    <a:pt x="114" y="73"/>
                    <a:pt x="113" y="75"/>
                    <a:pt x="112" y="76"/>
                  </a:cubicBezTo>
                  <a:cubicBezTo>
                    <a:pt x="110" y="80"/>
                    <a:pt x="109" y="84"/>
                    <a:pt x="106" y="90"/>
                  </a:cubicBezTo>
                  <a:cubicBezTo>
                    <a:pt x="105" y="91"/>
                    <a:pt x="105" y="91"/>
                    <a:pt x="106" y="92"/>
                  </a:cubicBezTo>
                  <a:cubicBezTo>
                    <a:pt x="108" y="94"/>
                    <a:pt x="110" y="96"/>
                    <a:pt x="112" y="98"/>
                  </a:cubicBezTo>
                  <a:cubicBezTo>
                    <a:pt x="109" y="103"/>
                    <a:pt x="105" y="107"/>
                    <a:pt x="100" y="111"/>
                  </a:cubicBezTo>
                  <a:cubicBezTo>
                    <a:pt x="98" y="108"/>
                    <a:pt x="96" y="106"/>
                    <a:pt x="94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6" y="108"/>
                    <a:pt x="80" y="110"/>
                    <a:pt x="74" y="111"/>
                  </a:cubicBezTo>
                  <a:cubicBezTo>
                    <a:pt x="73" y="112"/>
                    <a:pt x="73" y="112"/>
                    <a:pt x="73" y="113"/>
                  </a:cubicBezTo>
                  <a:cubicBezTo>
                    <a:pt x="73" y="116"/>
                    <a:pt x="73" y="119"/>
                    <a:pt x="73" y="122"/>
                  </a:cubicBezTo>
                  <a:cubicBezTo>
                    <a:pt x="70" y="122"/>
                    <a:pt x="67" y="123"/>
                    <a:pt x="64" y="123"/>
                  </a:cubicBezTo>
                  <a:cubicBezTo>
                    <a:pt x="61" y="123"/>
                    <a:pt x="58" y="122"/>
                    <a:pt x="55" y="122"/>
                  </a:cubicBezTo>
                  <a:cubicBezTo>
                    <a:pt x="55" y="119"/>
                    <a:pt x="55" y="116"/>
                    <a:pt x="55" y="113"/>
                  </a:cubicBezTo>
                  <a:cubicBezTo>
                    <a:pt x="55" y="112"/>
                    <a:pt x="55" y="112"/>
                    <a:pt x="54" y="111"/>
                  </a:cubicBezTo>
                  <a:cubicBezTo>
                    <a:pt x="48" y="110"/>
                    <a:pt x="42" y="108"/>
                    <a:pt x="36" y="104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5" y="104"/>
                    <a:pt x="35" y="104"/>
                    <a:pt x="34" y="104"/>
                  </a:cubicBezTo>
                  <a:cubicBezTo>
                    <a:pt x="32" y="106"/>
                    <a:pt x="30" y="108"/>
                    <a:pt x="28" y="111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23" y="107"/>
                    <a:pt x="19" y="103"/>
                    <a:pt x="16" y="98"/>
                  </a:cubicBezTo>
                  <a:cubicBezTo>
                    <a:pt x="18" y="96"/>
                    <a:pt x="20" y="94"/>
                    <a:pt x="22" y="92"/>
                  </a:cubicBezTo>
                  <a:cubicBezTo>
                    <a:pt x="23" y="91"/>
                    <a:pt x="23" y="91"/>
                    <a:pt x="22" y="90"/>
                  </a:cubicBezTo>
                  <a:cubicBezTo>
                    <a:pt x="19" y="85"/>
                    <a:pt x="16" y="79"/>
                    <a:pt x="15" y="72"/>
                  </a:cubicBezTo>
                  <a:cubicBezTo>
                    <a:pt x="15" y="72"/>
                    <a:pt x="14" y="71"/>
                    <a:pt x="14" y="71"/>
                  </a:cubicBezTo>
                  <a:cubicBezTo>
                    <a:pt x="11" y="71"/>
                    <a:pt x="8" y="71"/>
                    <a:pt x="5" y="71"/>
                  </a:cubicBezTo>
                  <a:cubicBezTo>
                    <a:pt x="4" y="68"/>
                    <a:pt x="4" y="66"/>
                    <a:pt x="4" y="63"/>
                  </a:cubicBezTo>
                  <a:cubicBezTo>
                    <a:pt x="4" y="60"/>
                    <a:pt x="4" y="57"/>
                    <a:pt x="5" y="54"/>
                  </a:cubicBezTo>
                  <a:cubicBezTo>
                    <a:pt x="8" y="54"/>
                    <a:pt x="11" y="54"/>
                    <a:pt x="14" y="54"/>
                  </a:cubicBezTo>
                  <a:cubicBezTo>
                    <a:pt x="14" y="54"/>
                    <a:pt x="15" y="53"/>
                    <a:pt x="15" y="53"/>
                  </a:cubicBezTo>
                  <a:cubicBezTo>
                    <a:pt x="17" y="46"/>
                    <a:pt x="19" y="40"/>
                    <a:pt x="23" y="35"/>
                  </a:cubicBezTo>
                  <a:cubicBezTo>
                    <a:pt x="23" y="34"/>
                    <a:pt x="23" y="33"/>
                    <a:pt x="22" y="33"/>
                  </a:cubicBezTo>
                  <a:cubicBezTo>
                    <a:pt x="20" y="31"/>
                    <a:pt x="18" y="29"/>
                    <a:pt x="16" y="27"/>
                  </a:cubicBezTo>
                  <a:cubicBezTo>
                    <a:pt x="20" y="22"/>
                    <a:pt x="24" y="18"/>
                    <a:pt x="28" y="14"/>
                  </a:cubicBezTo>
                  <a:cubicBezTo>
                    <a:pt x="30" y="16"/>
                    <a:pt x="33" y="19"/>
                    <a:pt x="35" y="21"/>
                  </a:cubicBezTo>
                  <a:cubicBezTo>
                    <a:pt x="35" y="21"/>
                    <a:pt x="35" y="21"/>
                    <a:pt x="36" y="21"/>
                  </a:cubicBezTo>
                  <a:moveTo>
                    <a:pt x="64" y="0"/>
                  </a:moveTo>
                  <a:cubicBezTo>
                    <a:pt x="61" y="0"/>
                    <a:pt x="57" y="0"/>
                    <a:pt x="54" y="0"/>
                  </a:cubicBezTo>
                  <a:cubicBezTo>
                    <a:pt x="53" y="1"/>
                    <a:pt x="52" y="1"/>
                    <a:pt x="52" y="2"/>
                  </a:cubicBezTo>
                  <a:cubicBezTo>
                    <a:pt x="52" y="5"/>
                    <a:pt x="52" y="8"/>
                    <a:pt x="52" y="11"/>
                  </a:cubicBezTo>
                  <a:cubicBezTo>
                    <a:pt x="47" y="12"/>
                    <a:pt x="41" y="15"/>
                    <a:pt x="36" y="18"/>
                  </a:cubicBezTo>
                  <a:cubicBezTo>
                    <a:pt x="34" y="16"/>
                    <a:pt x="32" y="14"/>
                    <a:pt x="30" y="11"/>
                  </a:cubicBezTo>
                  <a:cubicBezTo>
                    <a:pt x="29" y="11"/>
                    <a:pt x="29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2" y="15"/>
                    <a:pt x="17" y="20"/>
                    <a:pt x="13" y="26"/>
                  </a:cubicBezTo>
                  <a:cubicBezTo>
                    <a:pt x="13" y="26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30"/>
                    <a:pt x="12" y="33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2" y="39"/>
                    <a:pt x="12" y="39"/>
                  </a:cubicBezTo>
                  <a:cubicBezTo>
                    <a:pt x="13" y="40"/>
                    <a:pt x="14" y="41"/>
                    <a:pt x="15" y="43"/>
                  </a:cubicBezTo>
                  <a:cubicBezTo>
                    <a:pt x="14" y="45"/>
                    <a:pt x="13" y="48"/>
                    <a:pt x="13" y="51"/>
                  </a:cubicBezTo>
                  <a:cubicBezTo>
                    <a:pt x="10" y="51"/>
                    <a:pt x="6" y="51"/>
                    <a:pt x="3" y="51"/>
                  </a:cubicBezTo>
                  <a:cubicBezTo>
                    <a:pt x="3" y="51"/>
                    <a:pt x="2" y="51"/>
                    <a:pt x="2" y="52"/>
                  </a:cubicBezTo>
                  <a:cubicBezTo>
                    <a:pt x="2" y="53"/>
                    <a:pt x="2" y="53"/>
                    <a:pt x="2" y="54"/>
                  </a:cubicBezTo>
                  <a:cubicBezTo>
                    <a:pt x="1" y="54"/>
                    <a:pt x="1" y="54"/>
                    <a:pt x="1" y="55"/>
                  </a:cubicBezTo>
                  <a:cubicBezTo>
                    <a:pt x="0" y="59"/>
                    <a:pt x="0" y="66"/>
                    <a:pt x="0" y="72"/>
                  </a:cubicBezTo>
                  <a:cubicBezTo>
                    <a:pt x="0" y="77"/>
                    <a:pt x="0" y="81"/>
                    <a:pt x="1" y="84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5"/>
                    <a:pt x="2" y="85"/>
                    <a:pt x="2" y="85"/>
                  </a:cubicBezTo>
                  <a:cubicBezTo>
                    <a:pt x="5" y="85"/>
                    <a:pt x="8" y="85"/>
                    <a:pt x="11" y="85"/>
                  </a:cubicBezTo>
                  <a:cubicBezTo>
                    <a:pt x="12" y="89"/>
                    <a:pt x="13" y="92"/>
                    <a:pt x="15" y="95"/>
                  </a:cubicBezTo>
                  <a:cubicBezTo>
                    <a:pt x="14" y="96"/>
                    <a:pt x="14" y="96"/>
                    <a:pt x="13" y="97"/>
                  </a:cubicBezTo>
                  <a:cubicBezTo>
                    <a:pt x="13" y="97"/>
                    <a:pt x="12" y="98"/>
                    <a:pt x="12" y="98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2" y="102"/>
                    <a:pt x="12" y="106"/>
                    <a:pt x="11" y="109"/>
                  </a:cubicBezTo>
                  <a:cubicBezTo>
                    <a:pt x="11" y="109"/>
                    <a:pt x="11" y="109"/>
                    <a:pt x="11" y="109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11" y="111"/>
                    <a:pt x="12" y="112"/>
                    <a:pt x="12" y="112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6" y="117"/>
                    <a:pt x="20" y="121"/>
                    <a:pt x="25" y="125"/>
                  </a:cubicBezTo>
                  <a:cubicBezTo>
                    <a:pt x="26" y="125"/>
                    <a:pt x="26" y="125"/>
                    <a:pt x="27" y="125"/>
                  </a:cubicBezTo>
                  <a:cubicBezTo>
                    <a:pt x="27" y="125"/>
                    <a:pt x="27" y="125"/>
                    <a:pt x="27" y="125"/>
                  </a:cubicBezTo>
                  <a:cubicBezTo>
                    <a:pt x="28" y="125"/>
                    <a:pt x="28" y="125"/>
                    <a:pt x="28" y="125"/>
                  </a:cubicBezTo>
                  <a:cubicBezTo>
                    <a:pt x="30" y="123"/>
                    <a:pt x="32" y="121"/>
                    <a:pt x="35" y="119"/>
                  </a:cubicBezTo>
                  <a:cubicBezTo>
                    <a:pt x="40" y="122"/>
                    <a:pt x="44" y="124"/>
                    <a:pt x="50" y="125"/>
                  </a:cubicBezTo>
                  <a:cubicBezTo>
                    <a:pt x="50" y="129"/>
                    <a:pt x="51" y="131"/>
                    <a:pt x="51" y="135"/>
                  </a:cubicBezTo>
                  <a:cubicBezTo>
                    <a:pt x="51" y="136"/>
                    <a:pt x="52" y="136"/>
                    <a:pt x="53" y="136"/>
                  </a:cubicBezTo>
                  <a:cubicBezTo>
                    <a:pt x="56" y="137"/>
                    <a:pt x="59" y="137"/>
                    <a:pt x="63" y="137"/>
                  </a:cubicBezTo>
                  <a:cubicBezTo>
                    <a:pt x="66" y="137"/>
                    <a:pt x="70" y="137"/>
                    <a:pt x="73" y="136"/>
                  </a:cubicBezTo>
                  <a:cubicBezTo>
                    <a:pt x="74" y="136"/>
                    <a:pt x="75" y="135"/>
                    <a:pt x="75" y="135"/>
                  </a:cubicBezTo>
                  <a:cubicBezTo>
                    <a:pt x="75" y="132"/>
                    <a:pt x="75" y="129"/>
                    <a:pt x="76" y="125"/>
                  </a:cubicBezTo>
                  <a:cubicBezTo>
                    <a:pt x="81" y="124"/>
                    <a:pt x="86" y="122"/>
                    <a:pt x="91" y="119"/>
                  </a:cubicBezTo>
                  <a:cubicBezTo>
                    <a:pt x="93" y="121"/>
                    <a:pt x="96" y="123"/>
                    <a:pt x="98" y="125"/>
                  </a:cubicBezTo>
                  <a:cubicBezTo>
                    <a:pt x="98" y="125"/>
                    <a:pt x="98" y="126"/>
                    <a:pt x="99" y="126"/>
                  </a:cubicBezTo>
                  <a:cubicBezTo>
                    <a:pt x="99" y="126"/>
                    <a:pt x="99" y="125"/>
                    <a:pt x="100" y="125"/>
                  </a:cubicBezTo>
                  <a:cubicBezTo>
                    <a:pt x="105" y="121"/>
                    <a:pt x="110" y="116"/>
                    <a:pt x="114" y="111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15" y="106"/>
                    <a:pt x="115" y="103"/>
                    <a:pt x="116" y="98"/>
                  </a:cubicBezTo>
                  <a:cubicBezTo>
                    <a:pt x="116" y="98"/>
                    <a:pt x="116" y="98"/>
                    <a:pt x="116" y="98"/>
                  </a:cubicBezTo>
                  <a:cubicBezTo>
                    <a:pt x="116" y="98"/>
                    <a:pt x="116" y="98"/>
                    <a:pt x="116" y="98"/>
                  </a:cubicBezTo>
                  <a:cubicBezTo>
                    <a:pt x="115" y="97"/>
                    <a:pt x="115" y="97"/>
                    <a:pt x="115" y="97"/>
                  </a:cubicBezTo>
                  <a:cubicBezTo>
                    <a:pt x="115" y="97"/>
                    <a:pt x="115" y="97"/>
                    <a:pt x="115" y="97"/>
                  </a:cubicBezTo>
                  <a:cubicBezTo>
                    <a:pt x="114" y="96"/>
                    <a:pt x="113" y="95"/>
                    <a:pt x="112" y="94"/>
                  </a:cubicBezTo>
                  <a:cubicBezTo>
                    <a:pt x="114" y="90"/>
                    <a:pt x="115" y="88"/>
                    <a:pt x="116" y="87"/>
                  </a:cubicBezTo>
                  <a:cubicBezTo>
                    <a:pt x="117" y="86"/>
                    <a:pt x="117" y="86"/>
                    <a:pt x="117" y="86"/>
                  </a:cubicBezTo>
                  <a:cubicBezTo>
                    <a:pt x="118" y="85"/>
                    <a:pt x="119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1" y="85"/>
                    <a:pt x="122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5" y="85"/>
                    <a:pt x="125" y="84"/>
                  </a:cubicBezTo>
                  <a:cubicBezTo>
                    <a:pt x="126" y="80"/>
                    <a:pt x="126" y="77"/>
                    <a:pt x="126" y="73"/>
                  </a:cubicBezTo>
                  <a:cubicBezTo>
                    <a:pt x="127" y="69"/>
                    <a:pt x="127" y="66"/>
                    <a:pt x="127" y="63"/>
                  </a:cubicBezTo>
                  <a:cubicBezTo>
                    <a:pt x="127" y="59"/>
                    <a:pt x="127" y="56"/>
                    <a:pt x="126" y="52"/>
                  </a:cubicBezTo>
                  <a:cubicBezTo>
                    <a:pt x="126" y="51"/>
                    <a:pt x="125" y="51"/>
                    <a:pt x="125" y="51"/>
                  </a:cubicBezTo>
                  <a:cubicBezTo>
                    <a:pt x="122" y="51"/>
                    <a:pt x="119" y="51"/>
                    <a:pt x="116" y="51"/>
                  </a:cubicBezTo>
                  <a:cubicBezTo>
                    <a:pt x="115" y="47"/>
                    <a:pt x="114" y="44"/>
                    <a:pt x="112" y="40"/>
                  </a:cubicBezTo>
                  <a:cubicBezTo>
                    <a:pt x="113" y="40"/>
                    <a:pt x="113" y="39"/>
                    <a:pt x="114" y="39"/>
                  </a:cubicBezTo>
                  <a:cubicBezTo>
                    <a:pt x="115" y="39"/>
                    <a:pt x="115" y="38"/>
                    <a:pt x="115" y="37"/>
                  </a:cubicBezTo>
                  <a:cubicBezTo>
                    <a:pt x="115" y="36"/>
                    <a:pt x="115" y="35"/>
                    <a:pt x="115" y="34"/>
                  </a:cubicBezTo>
                  <a:cubicBezTo>
                    <a:pt x="115" y="32"/>
                    <a:pt x="115" y="30"/>
                    <a:pt x="115" y="29"/>
                  </a:cubicBezTo>
                  <a:cubicBezTo>
                    <a:pt x="115" y="28"/>
                    <a:pt x="116" y="28"/>
                    <a:pt x="116" y="28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16" y="27"/>
                    <a:pt x="116" y="26"/>
                    <a:pt x="115" y="26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5" y="25"/>
                    <a:pt x="115" y="25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3" y="23"/>
                    <a:pt x="113" y="22"/>
                    <a:pt x="112" y="21"/>
                  </a:cubicBezTo>
                  <a:cubicBezTo>
                    <a:pt x="112" y="21"/>
                    <a:pt x="111" y="20"/>
                    <a:pt x="110" y="19"/>
                  </a:cubicBezTo>
                  <a:cubicBezTo>
                    <a:pt x="108" y="18"/>
                    <a:pt x="106" y="16"/>
                    <a:pt x="105" y="14"/>
                  </a:cubicBezTo>
                  <a:cubicBezTo>
                    <a:pt x="104" y="13"/>
                    <a:pt x="103" y="13"/>
                    <a:pt x="102" y="12"/>
                  </a:cubicBezTo>
                  <a:cubicBezTo>
                    <a:pt x="102" y="12"/>
                    <a:pt x="101" y="12"/>
                    <a:pt x="101" y="11"/>
                  </a:cubicBezTo>
                  <a:cubicBezTo>
                    <a:pt x="101" y="11"/>
                    <a:pt x="101" y="11"/>
                    <a:pt x="100" y="11"/>
                  </a:cubicBezTo>
                  <a:cubicBezTo>
                    <a:pt x="100" y="11"/>
                    <a:pt x="100" y="11"/>
                    <a:pt x="100" y="11"/>
                  </a:cubicBezTo>
                  <a:cubicBezTo>
                    <a:pt x="100" y="11"/>
                    <a:pt x="99" y="11"/>
                    <a:pt x="99" y="11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97" y="14"/>
                    <a:pt x="94" y="16"/>
                    <a:pt x="92" y="18"/>
                  </a:cubicBezTo>
                  <a:cubicBezTo>
                    <a:pt x="87" y="15"/>
                    <a:pt x="82" y="12"/>
                    <a:pt x="76" y="11"/>
                  </a:cubicBezTo>
                  <a:cubicBezTo>
                    <a:pt x="76" y="8"/>
                    <a:pt x="76" y="5"/>
                    <a:pt x="76" y="2"/>
                  </a:cubicBezTo>
                  <a:cubicBezTo>
                    <a:pt x="76" y="1"/>
                    <a:pt x="75" y="1"/>
                    <a:pt x="74" y="0"/>
                  </a:cubicBezTo>
                  <a:cubicBezTo>
                    <a:pt x="71" y="0"/>
                    <a:pt x="68" y="0"/>
                    <a:pt x="6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743"/>
            <p:cNvSpPr>
              <a:spLocks noEditPoints="1"/>
            </p:cNvSpPr>
            <p:nvPr/>
          </p:nvSpPr>
          <p:spPr bwMode="auto">
            <a:xfrm>
              <a:off x="1086191" y="3245665"/>
              <a:ext cx="125454" cy="125454"/>
            </a:xfrm>
            <a:custGeom>
              <a:avLst/>
              <a:gdLst>
                <a:gd name="T0" fmla="*/ 56 w 59"/>
                <a:gd name="T1" fmla="*/ 30 h 59"/>
                <a:gd name="T2" fmla="*/ 54 w 59"/>
                <a:gd name="T3" fmla="*/ 29 h 59"/>
                <a:gd name="T4" fmla="*/ 55 w 59"/>
                <a:gd name="T5" fmla="*/ 28 h 59"/>
                <a:gd name="T6" fmla="*/ 53 w 59"/>
                <a:gd name="T7" fmla="*/ 26 h 59"/>
                <a:gd name="T8" fmla="*/ 53 w 59"/>
                <a:gd name="T9" fmla="*/ 26 h 59"/>
                <a:gd name="T10" fmla="*/ 54 w 59"/>
                <a:gd name="T11" fmla="*/ 21 h 59"/>
                <a:gd name="T12" fmla="*/ 51 w 59"/>
                <a:gd name="T13" fmla="*/ 21 h 59"/>
                <a:gd name="T14" fmla="*/ 53 w 59"/>
                <a:gd name="T15" fmla="*/ 20 h 59"/>
                <a:gd name="T16" fmla="*/ 49 w 59"/>
                <a:gd name="T17" fmla="*/ 19 h 59"/>
                <a:gd name="T18" fmla="*/ 50 w 59"/>
                <a:gd name="T19" fmla="*/ 20 h 59"/>
                <a:gd name="T20" fmla="*/ 46 w 59"/>
                <a:gd name="T21" fmla="*/ 16 h 59"/>
                <a:gd name="T22" fmla="*/ 48 w 59"/>
                <a:gd name="T23" fmla="*/ 18 h 59"/>
                <a:gd name="T24" fmla="*/ 47 w 59"/>
                <a:gd name="T25" fmla="*/ 11 h 59"/>
                <a:gd name="T26" fmla="*/ 45 w 59"/>
                <a:gd name="T27" fmla="*/ 15 h 59"/>
                <a:gd name="T28" fmla="*/ 3 w 59"/>
                <a:gd name="T29" fmla="*/ 28 h 59"/>
                <a:gd name="T30" fmla="*/ 12 w 59"/>
                <a:gd name="T31" fmla="*/ 16 h 59"/>
                <a:gd name="T32" fmla="*/ 45 w 59"/>
                <a:gd name="T33" fmla="*/ 19 h 59"/>
                <a:gd name="T34" fmla="*/ 53 w 59"/>
                <a:gd name="T35" fmla="*/ 41 h 59"/>
                <a:gd name="T36" fmla="*/ 30 w 59"/>
                <a:gd name="T37" fmla="*/ 56 h 59"/>
                <a:gd name="T38" fmla="*/ 40 w 59"/>
                <a:gd name="T39" fmla="*/ 12 h 59"/>
                <a:gd name="T40" fmla="*/ 46 w 59"/>
                <a:gd name="T41" fmla="*/ 10 h 59"/>
                <a:gd name="T42" fmla="*/ 6 w 59"/>
                <a:gd name="T43" fmla="*/ 17 h 59"/>
                <a:gd name="T44" fmla="*/ 9 w 59"/>
                <a:gd name="T45" fmla="*/ 15 h 59"/>
                <a:gd name="T46" fmla="*/ 15 w 59"/>
                <a:gd name="T47" fmla="*/ 7 h 59"/>
                <a:gd name="T48" fmla="*/ 39 w 59"/>
                <a:gd name="T49" fmla="*/ 11 h 59"/>
                <a:gd name="T50" fmla="*/ 43 w 59"/>
                <a:gd name="T51" fmla="*/ 8 h 59"/>
                <a:gd name="T52" fmla="*/ 34 w 59"/>
                <a:gd name="T53" fmla="*/ 9 h 59"/>
                <a:gd name="T54" fmla="*/ 41 w 59"/>
                <a:gd name="T55" fmla="*/ 6 h 59"/>
                <a:gd name="T56" fmla="*/ 31 w 59"/>
                <a:gd name="T57" fmla="*/ 8 h 59"/>
                <a:gd name="T58" fmla="*/ 36 w 59"/>
                <a:gd name="T59" fmla="*/ 5 h 59"/>
                <a:gd name="T60" fmla="*/ 19 w 59"/>
                <a:gd name="T61" fmla="*/ 5 h 59"/>
                <a:gd name="T62" fmla="*/ 13 w 59"/>
                <a:gd name="T63" fmla="*/ 12 h 59"/>
                <a:gd name="T64" fmla="*/ 34 w 59"/>
                <a:gd name="T65" fmla="*/ 3 h 59"/>
                <a:gd name="T66" fmla="*/ 27 w 59"/>
                <a:gd name="T67" fmla="*/ 8 h 59"/>
                <a:gd name="T68" fmla="*/ 26 w 59"/>
                <a:gd name="T69" fmla="*/ 3 h 59"/>
                <a:gd name="T70" fmla="*/ 19 w 59"/>
                <a:gd name="T71" fmla="*/ 9 h 59"/>
                <a:gd name="T72" fmla="*/ 29 w 59"/>
                <a:gd name="T73" fmla="*/ 3 h 59"/>
                <a:gd name="T74" fmla="*/ 23 w 59"/>
                <a:gd name="T75" fmla="*/ 8 h 59"/>
                <a:gd name="T76" fmla="*/ 12 w 59"/>
                <a:gd name="T77" fmla="*/ 5 h 59"/>
                <a:gd name="T78" fmla="*/ 30 w 59"/>
                <a:gd name="T79" fmla="*/ 59 h 59"/>
                <a:gd name="T80" fmla="*/ 45 w 59"/>
                <a:gd name="T81" fmla="*/ 54 h 59"/>
                <a:gd name="T82" fmla="*/ 46 w 59"/>
                <a:gd name="T83" fmla="*/ 53 h 59"/>
                <a:gd name="T84" fmla="*/ 48 w 59"/>
                <a:gd name="T85" fmla="*/ 52 h 59"/>
                <a:gd name="T86" fmla="*/ 48 w 59"/>
                <a:gd name="T87" fmla="*/ 52 h 59"/>
                <a:gd name="T88" fmla="*/ 48 w 59"/>
                <a:gd name="T89" fmla="*/ 52 h 59"/>
                <a:gd name="T90" fmla="*/ 48 w 59"/>
                <a:gd name="T91" fmla="*/ 52 h 59"/>
                <a:gd name="T92" fmla="*/ 59 w 59"/>
                <a:gd name="T93" fmla="*/ 31 h 59"/>
                <a:gd name="T94" fmla="*/ 29 w 59"/>
                <a:gd name="T9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9" h="59">
                  <a:moveTo>
                    <a:pt x="56" y="32"/>
                  </a:moveTo>
                  <a:cubicBezTo>
                    <a:pt x="55" y="32"/>
                    <a:pt x="55" y="31"/>
                    <a:pt x="55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2"/>
                    <a:pt x="56" y="32"/>
                  </a:cubicBezTo>
                  <a:moveTo>
                    <a:pt x="54" y="29"/>
                  </a:moveTo>
                  <a:cubicBezTo>
                    <a:pt x="54" y="28"/>
                    <a:pt x="54" y="28"/>
                    <a:pt x="54" y="28"/>
                  </a:cubicBezTo>
                  <a:cubicBezTo>
                    <a:pt x="54" y="27"/>
                    <a:pt x="55" y="27"/>
                    <a:pt x="55" y="27"/>
                  </a:cubicBezTo>
                  <a:cubicBezTo>
                    <a:pt x="55" y="27"/>
                    <a:pt x="55" y="28"/>
                    <a:pt x="55" y="28"/>
                  </a:cubicBezTo>
                  <a:cubicBezTo>
                    <a:pt x="54" y="29"/>
                    <a:pt x="54" y="29"/>
                    <a:pt x="54" y="29"/>
                  </a:cubicBezTo>
                  <a:moveTo>
                    <a:pt x="53" y="26"/>
                  </a:moveTo>
                  <a:cubicBezTo>
                    <a:pt x="53" y="26"/>
                    <a:pt x="53" y="26"/>
                    <a:pt x="53" y="26"/>
                  </a:cubicBezTo>
                  <a:cubicBezTo>
                    <a:pt x="54" y="25"/>
                    <a:pt x="54" y="25"/>
                    <a:pt x="55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6"/>
                    <a:pt x="54" y="26"/>
                    <a:pt x="53" y="26"/>
                  </a:cubicBezTo>
                  <a:moveTo>
                    <a:pt x="52" y="24"/>
                  </a:moveTo>
                  <a:cubicBezTo>
                    <a:pt x="52" y="24"/>
                    <a:pt x="52" y="23"/>
                    <a:pt x="52" y="23"/>
                  </a:cubicBezTo>
                  <a:cubicBezTo>
                    <a:pt x="52" y="22"/>
                    <a:pt x="53" y="22"/>
                    <a:pt x="54" y="21"/>
                  </a:cubicBezTo>
                  <a:cubicBezTo>
                    <a:pt x="54" y="22"/>
                    <a:pt x="54" y="22"/>
                    <a:pt x="54" y="23"/>
                  </a:cubicBezTo>
                  <a:cubicBezTo>
                    <a:pt x="54" y="23"/>
                    <a:pt x="53" y="24"/>
                    <a:pt x="52" y="24"/>
                  </a:cubicBezTo>
                  <a:moveTo>
                    <a:pt x="51" y="21"/>
                  </a:moveTo>
                  <a:cubicBezTo>
                    <a:pt x="50" y="21"/>
                    <a:pt x="50" y="21"/>
                    <a:pt x="50" y="21"/>
                  </a:cubicBezTo>
                  <a:cubicBezTo>
                    <a:pt x="51" y="20"/>
                    <a:pt x="52" y="20"/>
                    <a:pt x="53" y="19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0"/>
                    <a:pt x="52" y="21"/>
                    <a:pt x="51" y="21"/>
                  </a:cubicBezTo>
                  <a:moveTo>
                    <a:pt x="50" y="20"/>
                  </a:moveTo>
                  <a:cubicBezTo>
                    <a:pt x="49" y="19"/>
                    <a:pt x="49" y="19"/>
                    <a:pt x="49" y="19"/>
                  </a:cubicBezTo>
                  <a:cubicBezTo>
                    <a:pt x="50" y="18"/>
                    <a:pt x="51" y="18"/>
                    <a:pt x="52" y="17"/>
                  </a:cubicBezTo>
                  <a:cubicBezTo>
                    <a:pt x="52" y="17"/>
                    <a:pt x="52" y="18"/>
                    <a:pt x="52" y="18"/>
                  </a:cubicBezTo>
                  <a:cubicBezTo>
                    <a:pt x="51" y="19"/>
                    <a:pt x="50" y="19"/>
                    <a:pt x="50" y="20"/>
                  </a:cubicBezTo>
                  <a:moveTo>
                    <a:pt x="48" y="18"/>
                  </a:move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7"/>
                    <a:pt x="46" y="16"/>
                  </a:cubicBezTo>
                  <a:cubicBezTo>
                    <a:pt x="47" y="15"/>
                    <a:pt x="49" y="15"/>
                    <a:pt x="50" y="14"/>
                  </a:cubicBezTo>
                  <a:cubicBezTo>
                    <a:pt x="50" y="15"/>
                    <a:pt x="51" y="15"/>
                    <a:pt x="51" y="16"/>
                  </a:cubicBezTo>
                  <a:cubicBezTo>
                    <a:pt x="50" y="16"/>
                    <a:pt x="49" y="17"/>
                    <a:pt x="48" y="18"/>
                  </a:cubicBezTo>
                  <a:moveTo>
                    <a:pt x="45" y="15"/>
                  </a:moveTo>
                  <a:cubicBezTo>
                    <a:pt x="45" y="15"/>
                    <a:pt x="44" y="14"/>
                    <a:pt x="43" y="14"/>
                  </a:cubicBezTo>
                  <a:cubicBezTo>
                    <a:pt x="45" y="13"/>
                    <a:pt x="46" y="12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2"/>
                    <a:pt x="49" y="12"/>
                    <a:pt x="49" y="13"/>
                  </a:cubicBezTo>
                  <a:cubicBezTo>
                    <a:pt x="48" y="14"/>
                    <a:pt x="46" y="14"/>
                    <a:pt x="45" y="15"/>
                  </a:cubicBezTo>
                  <a:moveTo>
                    <a:pt x="30" y="56"/>
                  </a:moveTo>
                  <a:cubicBezTo>
                    <a:pt x="23" y="56"/>
                    <a:pt x="16" y="52"/>
                    <a:pt x="11" y="47"/>
                  </a:cubicBezTo>
                  <a:cubicBezTo>
                    <a:pt x="6" y="42"/>
                    <a:pt x="3" y="35"/>
                    <a:pt x="3" y="28"/>
                  </a:cubicBezTo>
                  <a:cubicBezTo>
                    <a:pt x="3" y="27"/>
                    <a:pt x="3" y="26"/>
                    <a:pt x="3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6" y="21"/>
                    <a:pt x="8" y="18"/>
                    <a:pt x="12" y="16"/>
                  </a:cubicBezTo>
                  <a:cubicBezTo>
                    <a:pt x="17" y="12"/>
                    <a:pt x="22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34" y="11"/>
                    <a:pt x="41" y="14"/>
                    <a:pt x="45" y="19"/>
                  </a:cubicBezTo>
                  <a:cubicBezTo>
                    <a:pt x="50" y="25"/>
                    <a:pt x="53" y="32"/>
                    <a:pt x="53" y="39"/>
                  </a:cubicBezTo>
                  <a:cubicBezTo>
                    <a:pt x="53" y="39"/>
                    <a:pt x="53" y="40"/>
                    <a:pt x="53" y="41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2" y="44"/>
                    <a:pt x="49" y="48"/>
                    <a:pt x="45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0" y="54"/>
                    <a:pt x="35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moveTo>
                    <a:pt x="42" y="13"/>
                  </a:moveTo>
                  <a:cubicBezTo>
                    <a:pt x="41" y="12"/>
                    <a:pt x="41" y="12"/>
                    <a:pt x="40" y="12"/>
                  </a:cubicBezTo>
                  <a:cubicBezTo>
                    <a:pt x="42" y="11"/>
                    <a:pt x="43" y="10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6" y="9"/>
                    <a:pt x="46" y="10"/>
                  </a:cubicBezTo>
                  <a:cubicBezTo>
                    <a:pt x="45" y="11"/>
                    <a:pt x="43" y="12"/>
                    <a:pt x="42" y="13"/>
                  </a:cubicBezTo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8" y="14"/>
                    <a:pt x="11" y="12"/>
                    <a:pt x="13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2" y="10"/>
                    <a:pt x="10" y="12"/>
                    <a:pt x="9" y="15"/>
                  </a:cubicBezTo>
                  <a:cubicBezTo>
                    <a:pt x="8" y="15"/>
                    <a:pt x="7" y="16"/>
                    <a:pt x="6" y="17"/>
                  </a:cubicBezTo>
                  <a:moveTo>
                    <a:pt x="14" y="8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4" y="8"/>
                    <a:pt x="14" y="8"/>
                  </a:cubicBezTo>
                  <a:moveTo>
                    <a:pt x="39" y="11"/>
                  </a:move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1" y="8"/>
                    <a:pt x="42" y="7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2" y="9"/>
                    <a:pt x="40" y="10"/>
                    <a:pt x="39" y="11"/>
                  </a:cubicBezTo>
                  <a:moveTo>
                    <a:pt x="36" y="10"/>
                  </a:moveTo>
                  <a:cubicBezTo>
                    <a:pt x="36" y="9"/>
                    <a:pt x="35" y="9"/>
                    <a:pt x="34" y="9"/>
                  </a:cubicBezTo>
                  <a:cubicBezTo>
                    <a:pt x="35" y="8"/>
                    <a:pt x="36" y="7"/>
                    <a:pt x="37" y="6"/>
                  </a:cubicBezTo>
                  <a:cubicBezTo>
                    <a:pt x="38" y="6"/>
                    <a:pt x="38" y="5"/>
                    <a:pt x="39" y="5"/>
                  </a:cubicBezTo>
                  <a:cubicBezTo>
                    <a:pt x="40" y="5"/>
                    <a:pt x="40" y="6"/>
                    <a:pt x="41" y="6"/>
                  </a:cubicBezTo>
                  <a:cubicBezTo>
                    <a:pt x="39" y="7"/>
                    <a:pt x="38" y="8"/>
                    <a:pt x="36" y="10"/>
                  </a:cubicBezTo>
                  <a:moveTo>
                    <a:pt x="33" y="9"/>
                  </a:moveTo>
                  <a:cubicBezTo>
                    <a:pt x="32" y="8"/>
                    <a:pt x="32" y="8"/>
                    <a:pt x="31" y="8"/>
                  </a:cubicBezTo>
                  <a:cubicBezTo>
                    <a:pt x="33" y="7"/>
                    <a:pt x="34" y="5"/>
                    <a:pt x="36" y="4"/>
                  </a:cubicBezTo>
                  <a:cubicBezTo>
                    <a:pt x="36" y="4"/>
                    <a:pt x="37" y="4"/>
                    <a:pt x="37" y="4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6"/>
                    <a:pt x="34" y="7"/>
                    <a:pt x="33" y="9"/>
                  </a:cubicBezTo>
                  <a:moveTo>
                    <a:pt x="13" y="12"/>
                  </a:moveTo>
                  <a:cubicBezTo>
                    <a:pt x="15" y="9"/>
                    <a:pt x="17" y="7"/>
                    <a:pt x="19" y="5"/>
                  </a:cubicBezTo>
                  <a:cubicBezTo>
                    <a:pt x="20" y="4"/>
                    <a:pt x="21" y="4"/>
                    <a:pt x="22" y="4"/>
                  </a:cubicBezTo>
                  <a:cubicBezTo>
                    <a:pt x="20" y="6"/>
                    <a:pt x="18" y="8"/>
                    <a:pt x="15" y="10"/>
                  </a:cubicBezTo>
                  <a:cubicBezTo>
                    <a:pt x="15" y="11"/>
                    <a:pt x="14" y="11"/>
                    <a:pt x="13" y="12"/>
                  </a:cubicBezTo>
                  <a:moveTo>
                    <a:pt x="27" y="8"/>
                  </a:moveTo>
                  <a:cubicBezTo>
                    <a:pt x="28" y="6"/>
                    <a:pt x="30" y="4"/>
                    <a:pt x="32" y="3"/>
                  </a:cubicBezTo>
                  <a:cubicBezTo>
                    <a:pt x="33" y="3"/>
                    <a:pt x="33" y="3"/>
                    <a:pt x="34" y="3"/>
                  </a:cubicBezTo>
                  <a:cubicBezTo>
                    <a:pt x="32" y="5"/>
                    <a:pt x="31" y="6"/>
                    <a:pt x="29" y="8"/>
                  </a:cubicBezTo>
                  <a:cubicBezTo>
                    <a:pt x="28" y="8"/>
                    <a:pt x="28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moveTo>
                    <a:pt x="19" y="9"/>
                  </a:moveTo>
                  <a:cubicBezTo>
                    <a:pt x="21" y="7"/>
                    <a:pt x="23" y="5"/>
                    <a:pt x="25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4" y="5"/>
                    <a:pt x="22" y="7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moveTo>
                    <a:pt x="23" y="8"/>
                  </a:moveTo>
                  <a:cubicBezTo>
                    <a:pt x="25" y="6"/>
                    <a:pt x="27" y="4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30" y="3"/>
                    <a:pt x="30" y="3"/>
                  </a:cubicBezTo>
                  <a:cubicBezTo>
                    <a:pt x="28" y="4"/>
                    <a:pt x="26" y="6"/>
                    <a:pt x="24" y="8"/>
                  </a:cubicBezTo>
                  <a:cubicBezTo>
                    <a:pt x="24" y="8"/>
                    <a:pt x="23" y="8"/>
                    <a:pt x="23" y="8"/>
                  </a:cubicBezTo>
                  <a:moveTo>
                    <a:pt x="29" y="0"/>
                  </a:moveTo>
                  <a:cubicBezTo>
                    <a:pt x="24" y="0"/>
                    <a:pt x="18" y="1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4" y="11"/>
                    <a:pt x="0" y="20"/>
                    <a:pt x="0" y="28"/>
                  </a:cubicBezTo>
                  <a:cubicBezTo>
                    <a:pt x="0" y="35"/>
                    <a:pt x="4" y="43"/>
                    <a:pt x="9" y="49"/>
                  </a:cubicBezTo>
                  <a:cubicBezTo>
                    <a:pt x="14" y="55"/>
                    <a:pt x="22" y="59"/>
                    <a:pt x="30" y="59"/>
                  </a:cubicBezTo>
                  <a:cubicBezTo>
                    <a:pt x="34" y="59"/>
                    <a:pt x="39" y="57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5" y="54"/>
                    <a:pt x="45" y="54"/>
                    <a:pt x="46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7" y="53"/>
                    <a:pt x="47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5" y="46"/>
                    <a:pt x="59" y="38"/>
                    <a:pt x="59" y="31"/>
                  </a:cubicBezTo>
                  <a:cubicBezTo>
                    <a:pt x="59" y="23"/>
                    <a:pt x="55" y="15"/>
                    <a:pt x="50" y="9"/>
                  </a:cubicBezTo>
                  <a:cubicBezTo>
                    <a:pt x="45" y="4"/>
                    <a:pt x="37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744"/>
            <p:cNvSpPr>
              <a:spLocks noEditPoints="1"/>
            </p:cNvSpPr>
            <p:nvPr/>
          </p:nvSpPr>
          <p:spPr bwMode="auto">
            <a:xfrm>
              <a:off x="1045866" y="3209821"/>
              <a:ext cx="201623" cy="214168"/>
            </a:xfrm>
            <a:custGeom>
              <a:avLst/>
              <a:gdLst>
                <a:gd name="T0" fmla="*/ 41 w 95"/>
                <a:gd name="T1" fmla="*/ 98 h 101"/>
                <a:gd name="T2" fmla="*/ 41 w 95"/>
                <a:gd name="T3" fmla="*/ 92 h 101"/>
                <a:gd name="T4" fmla="*/ 39 w 95"/>
                <a:gd name="T5" fmla="*/ 92 h 101"/>
                <a:gd name="T6" fmla="*/ 65 w 95"/>
                <a:gd name="T7" fmla="*/ 91 h 101"/>
                <a:gd name="T8" fmla="*/ 71 w 95"/>
                <a:gd name="T9" fmla="*/ 87 h 101"/>
                <a:gd name="T10" fmla="*/ 50 w 95"/>
                <a:gd name="T11" fmla="*/ 90 h 101"/>
                <a:gd name="T12" fmla="*/ 70 w 95"/>
                <a:gd name="T13" fmla="*/ 91 h 101"/>
                <a:gd name="T14" fmla="*/ 56 w 95"/>
                <a:gd name="T15" fmla="*/ 84 h 101"/>
                <a:gd name="T16" fmla="*/ 64 w 95"/>
                <a:gd name="T17" fmla="*/ 84 h 101"/>
                <a:gd name="T18" fmla="*/ 33 w 95"/>
                <a:gd name="T19" fmla="*/ 84 h 101"/>
                <a:gd name="T20" fmla="*/ 57 w 95"/>
                <a:gd name="T21" fmla="*/ 89 h 101"/>
                <a:gd name="T22" fmla="*/ 28 w 95"/>
                <a:gd name="T23" fmla="*/ 86 h 101"/>
                <a:gd name="T24" fmla="*/ 25 w 95"/>
                <a:gd name="T25" fmla="*/ 84 h 101"/>
                <a:gd name="T26" fmla="*/ 14 w 95"/>
                <a:gd name="T27" fmla="*/ 79 h 101"/>
                <a:gd name="T28" fmla="*/ 28 w 95"/>
                <a:gd name="T29" fmla="*/ 79 h 101"/>
                <a:gd name="T30" fmla="*/ 22 w 95"/>
                <a:gd name="T31" fmla="*/ 81 h 101"/>
                <a:gd name="T32" fmla="*/ 16 w 95"/>
                <a:gd name="T33" fmla="*/ 83 h 101"/>
                <a:gd name="T34" fmla="*/ 23 w 95"/>
                <a:gd name="T35" fmla="*/ 76 h 101"/>
                <a:gd name="T36" fmla="*/ 12 w 95"/>
                <a:gd name="T37" fmla="*/ 75 h 101"/>
                <a:gd name="T38" fmla="*/ 11 w 95"/>
                <a:gd name="T39" fmla="*/ 74 h 101"/>
                <a:gd name="T40" fmla="*/ 7 w 95"/>
                <a:gd name="T41" fmla="*/ 74 h 101"/>
                <a:gd name="T42" fmla="*/ 80 w 95"/>
                <a:gd name="T43" fmla="*/ 69 h 101"/>
                <a:gd name="T44" fmla="*/ 88 w 95"/>
                <a:gd name="T45" fmla="*/ 67 h 101"/>
                <a:gd name="T46" fmla="*/ 85 w 95"/>
                <a:gd name="T47" fmla="*/ 67 h 101"/>
                <a:gd name="T48" fmla="*/ 11 w 95"/>
                <a:gd name="T49" fmla="*/ 61 h 101"/>
                <a:gd name="T50" fmla="*/ 10 w 95"/>
                <a:gd name="T51" fmla="*/ 56 h 101"/>
                <a:gd name="T52" fmla="*/ 6 w 95"/>
                <a:gd name="T53" fmla="*/ 53 h 101"/>
                <a:gd name="T54" fmla="*/ 3 w 95"/>
                <a:gd name="T55" fmla="*/ 52 h 101"/>
                <a:gd name="T56" fmla="*/ 4 w 95"/>
                <a:gd name="T57" fmla="*/ 47 h 101"/>
                <a:gd name="T58" fmla="*/ 85 w 95"/>
                <a:gd name="T59" fmla="*/ 33 h 101"/>
                <a:gd name="T60" fmla="*/ 17 w 95"/>
                <a:gd name="T61" fmla="*/ 20 h 101"/>
                <a:gd name="T62" fmla="*/ 47 w 95"/>
                <a:gd name="T63" fmla="*/ 10 h 101"/>
                <a:gd name="T64" fmla="*/ 73 w 95"/>
                <a:gd name="T65" fmla="*/ 20 h 101"/>
                <a:gd name="T66" fmla="*/ 86 w 95"/>
                <a:gd name="T67" fmla="*/ 24 h 101"/>
                <a:gd name="T68" fmla="*/ 86 w 95"/>
                <a:gd name="T69" fmla="*/ 46 h 101"/>
                <a:gd name="T70" fmla="*/ 79 w 95"/>
                <a:gd name="T71" fmla="*/ 65 h 101"/>
                <a:gd name="T72" fmla="*/ 64 w 95"/>
                <a:gd name="T73" fmla="*/ 79 h 101"/>
                <a:gd name="T74" fmla="*/ 36 w 95"/>
                <a:gd name="T75" fmla="*/ 82 h 101"/>
                <a:gd name="T76" fmla="*/ 10 w 95"/>
                <a:gd name="T77" fmla="*/ 66 h 101"/>
                <a:gd name="T78" fmla="*/ 7 w 95"/>
                <a:gd name="T79" fmla="*/ 33 h 101"/>
                <a:gd name="T80" fmla="*/ 22 w 95"/>
                <a:gd name="T81" fmla="*/ 21 h 101"/>
                <a:gd name="T82" fmla="*/ 49 w 95"/>
                <a:gd name="T83" fmla="*/ 0 h 101"/>
                <a:gd name="T84" fmla="*/ 28 w 95"/>
                <a:gd name="T85" fmla="*/ 4 h 101"/>
                <a:gd name="T86" fmla="*/ 15 w 95"/>
                <a:gd name="T87" fmla="*/ 26 h 101"/>
                <a:gd name="T88" fmla="*/ 4 w 95"/>
                <a:gd name="T89" fmla="*/ 33 h 101"/>
                <a:gd name="T90" fmla="*/ 6 w 95"/>
                <a:gd name="T91" fmla="*/ 65 h 101"/>
                <a:gd name="T92" fmla="*/ 14 w 95"/>
                <a:gd name="T93" fmla="*/ 87 h 101"/>
                <a:gd name="T94" fmla="*/ 31 w 95"/>
                <a:gd name="T95" fmla="*/ 98 h 101"/>
                <a:gd name="T96" fmla="*/ 65 w 95"/>
                <a:gd name="T97" fmla="*/ 96 h 101"/>
                <a:gd name="T98" fmla="*/ 82 w 95"/>
                <a:gd name="T99" fmla="*/ 78 h 101"/>
                <a:gd name="T100" fmla="*/ 84 w 95"/>
                <a:gd name="T101" fmla="*/ 70 h 101"/>
                <a:gd name="T102" fmla="*/ 93 w 95"/>
                <a:gd name="T103" fmla="*/ 61 h 101"/>
                <a:gd name="T104" fmla="*/ 86 w 95"/>
                <a:gd name="T105" fmla="*/ 36 h 101"/>
                <a:gd name="T106" fmla="*/ 90 w 95"/>
                <a:gd name="T107" fmla="*/ 25 h 101"/>
                <a:gd name="T108" fmla="*/ 82 w 95"/>
                <a:gd name="T109" fmla="*/ 13 h 101"/>
                <a:gd name="T110" fmla="*/ 64 w 95"/>
                <a:gd name="T111" fmla="*/ 1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5" h="101">
                  <a:moveTo>
                    <a:pt x="45" y="98"/>
                  </a:moveTo>
                  <a:cubicBezTo>
                    <a:pt x="44" y="98"/>
                    <a:pt x="44" y="98"/>
                    <a:pt x="44" y="98"/>
                  </a:cubicBezTo>
                  <a:cubicBezTo>
                    <a:pt x="45" y="97"/>
                    <a:pt x="45" y="97"/>
                    <a:pt x="45" y="96"/>
                  </a:cubicBezTo>
                  <a:cubicBezTo>
                    <a:pt x="45" y="97"/>
                    <a:pt x="45" y="97"/>
                    <a:pt x="45" y="98"/>
                  </a:cubicBezTo>
                  <a:moveTo>
                    <a:pt x="43" y="98"/>
                  </a:moveTo>
                  <a:cubicBezTo>
                    <a:pt x="42" y="98"/>
                    <a:pt x="42" y="98"/>
                    <a:pt x="41" y="98"/>
                  </a:cubicBezTo>
                  <a:cubicBezTo>
                    <a:pt x="42" y="96"/>
                    <a:pt x="43" y="94"/>
                    <a:pt x="44" y="93"/>
                  </a:cubicBezTo>
                  <a:cubicBezTo>
                    <a:pt x="45" y="93"/>
                    <a:pt x="45" y="93"/>
                    <a:pt x="46" y="93"/>
                  </a:cubicBezTo>
                  <a:cubicBezTo>
                    <a:pt x="45" y="94"/>
                    <a:pt x="44" y="96"/>
                    <a:pt x="43" y="98"/>
                  </a:cubicBezTo>
                  <a:moveTo>
                    <a:pt x="40" y="97"/>
                  </a:moveTo>
                  <a:cubicBezTo>
                    <a:pt x="39" y="97"/>
                    <a:pt x="38" y="97"/>
                    <a:pt x="38" y="97"/>
                  </a:cubicBezTo>
                  <a:cubicBezTo>
                    <a:pt x="39" y="95"/>
                    <a:pt x="40" y="94"/>
                    <a:pt x="41" y="92"/>
                  </a:cubicBezTo>
                  <a:cubicBezTo>
                    <a:pt x="41" y="92"/>
                    <a:pt x="42" y="92"/>
                    <a:pt x="43" y="92"/>
                  </a:cubicBezTo>
                  <a:cubicBezTo>
                    <a:pt x="41" y="94"/>
                    <a:pt x="40" y="96"/>
                    <a:pt x="40" y="97"/>
                  </a:cubicBezTo>
                  <a:moveTo>
                    <a:pt x="36" y="97"/>
                  </a:moveTo>
                  <a:cubicBezTo>
                    <a:pt x="36" y="97"/>
                    <a:pt x="35" y="97"/>
                    <a:pt x="34" y="96"/>
                  </a:cubicBezTo>
                  <a:cubicBezTo>
                    <a:pt x="36" y="95"/>
                    <a:pt x="37" y="93"/>
                    <a:pt x="38" y="92"/>
                  </a:cubicBezTo>
                  <a:cubicBezTo>
                    <a:pt x="38" y="92"/>
                    <a:pt x="39" y="92"/>
                    <a:pt x="39" y="92"/>
                  </a:cubicBezTo>
                  <a:cubicBezTo>
                    <a:pt x="38" y="93"/>
                    <a:pt x="37" y="95"/>
                    <a:pt x="36" y="97"/>
                  </a:cubicBezTo>
                  <a:moveTo>
                    <a:pt x="34" y="94"/>
                  </a:moveTo>
                  <a:cubicBezTo>
                    <a:pt x="34" y="93"/>
                    <a:pt x="35" y="92"/>
                    <a:pt x="35" y="91"/>
                  </a:cubicBezTo>
                  <a:cubicBezTo>
                    <a:pt x="35" y="91"/>
                    <a:pt x="36" y="91"/>
                    <a:pt x="36" y="91"/>
                  </a:cubicBezTo>
                  <a:cubicBezTo>
                    <a:pt x="36" y="92"/>
                    <a:pt x="35" y="93"/>
                    <a:pt x="34" y="94"/>
                  </a:cubicBezTo>
                  <a:moveTo>
                    <a:pt x="65" y="91"/>
                  </a:moveTo>
                  <a:cubicBezTo>
                    <a:pt x="65" y="91"/>
                    <a:pt x="65" y="90"/>
                    <a:pt x="64" y="90"/>
                  </a:cubicBezTo>
                  <a:cubicBezTo>
                    <a:pt x="65" y="89"/>
                    <a:pt x="65" y="88"/>
                    <a:pt x="66" y="87"/>
                  </a:cubicBezTo>
                  <a:cubicBezTo>
                    <a:pt x="66" y="89"/>
                    <a:pt x="65" y="90"/>
                    <a:pt x="65" y="91"/>
                  </a:cubicBezTo>
                  <a:moveTo>
                    <a:pt x="68" y="92"/>
                  </a:moveTo>
                  <a:cubicBezTo>
                    <a:pt x="68" y="91"/>
                    <a:pt x="69" y="89"/>
                    <a:pt x="69" y="88"/>
                  </a:cubicBezTo>
                  <a:cubicBezTo>
                    <a:pt x="70" y="88"/>
                    <a:pt x="70" y="87"/>
                    <a:pt x="71" y="87"/>
                  </a:cubicBezTo>
                  <a:cubicBezTo>
                    <a:pt x="70" y="89"/>
                    <a:pt x="69" y="90"/>
                    <a:pt x="68" y="92"/>
                  </a:cubicBezTo>
                  <a:moveTo>
                    <a:pt x="51" y="86"/>
                  </a:moveTo>
                  <a:cubicBezTo>
                    <a:pt x="51" y="85"/>
                    <a:pt x="51" y="85"/>
                    <a:pt x="51" y="85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51" y="86"/>
                    <a:pt x="51" y="86"/>
                    <a:pt x="51" y="86"/>
                  </a:cubicBezTo>
                  <a:moveTo>
                    <a:pt x="50" y="90"/>
                  </a:moveTo>
                  <a:cubicBezTo>
                    <a:pt x="50" y="89"/>
                    <a:pt x="50" y="89"/>
                    <a:pt x="50" y="88"/>
                  </a:cubicBezTo>
                  <a:cubicBezTo>
                    <a:pt x="51" y="87"/>
                    <a:pt x="52" y="86"/>
                    <a:pt x="53" y="85"/>
                  </a:cubicBezTo>
                  <a:cubicBezTo>
                    <a:pt x="54" y="85"/>
                    <a:pt x="54" y="85"/>
                    <a:pt x="54" y="85"/>
                  </a:cubicBezTo>
                  <a:cubicBezTo>
                    <a:pt x="53" y="87"/>
                    <a:pt x="52" y="88"/>
                    <a:pt x="50" y="90"/>
                  </a:cubicBezTo>
                  <a:cubicBezTo>
                    <a:pt x="50" y="90"/>
                    <a:pt x="50" y="90"/>
                    <a:pt x="50" y="90"/>
                  </a:cubicBezTo>
                  <a:moveTo>
                    <a:pt x="70" y="91"/>
                  </a:moveTo>
                  <a:cubicBezTo>
                    <a:pt x="71" y="89"/>
                    <a:pt x="72" y="87"/>
                    <a:pt x="73" y="86"/>
                  </a:cubicBezTo>
                  <a:cubicBezTo>
                    <a:pt x="74" y="85"/>
                    <a:pt x="74" y="85"/>
                    <a:pt x="75" y="85"/>
                  </a:cubicBezTo>
                  <a:cubicBezTo>
                    <a:pt x="74" y="86"/>
                    <a:pt x="73" y="88"/>
                    <a:pt x="73" y="89"/>
                  </a:cubicBezTo>
                  <a:cubicBezTo>
                    <a:pt x="72" y="90"/>
                    <a:pt x="71" y="90"/>
                    <a:pt x="70" y="91"/>
                  </a:cubicBezTo>
                  <a:moveTo>
                    <a:pt x="52" y="90"/>
                  </a:moveTo>
                  <a:cubicBezTo>
                    <a:pt x="54" y="88"/>
                    <a:pt x="55" y="86"/>
                    <a:pt x="56" y="84"/>
                  </a:cubicBezTo>
                  <a:cubicBezTo>
                    <a:pt x="57" y="84"/>
                    <a:pt x="58" y="84"/>
                    <a:pt x="58" y="84"/>
                  </a:cubicBezTo>
                  <a:cubicBezTo>
                    <a:pt x="57" y="86"/>
                    <a:pt x="56" y="88"/>
                    <a:pt x="55" y="89"/>
                  </a:cubicBezTo>
                  <a:cubicBezTo>
                    <a:pt x="54" y="89"/>
                    <a:pt x="53" y="90"/>
                    <a:pt x="52" y="90"/>
                  </a:cubicBezTo>
                  <a:moveTo>
                    <a:pt x="63" y="89"/>
                  </a:moveTo>
                  <a:cubicBezTo>
                    <a:pt x="63" y="88"/>
                    <a:pt x="63" y="88"/>
                    <a:pt x="63" y="88"/>
                  </a:cubicBezTo>
                  <a:cubicBezTo>
                    <a:pt x="64" y="87"/>
                    <a:pt x="64" y="85"/>
                    <a:pt x="64" y="84"/>
                  </a:cubicBezTo>
                  <a:cubicBezTo>
                    <a:pt x="65" y="84"/>
                    <a:pt x="65" y="85"/>
                    <a:pt x="66" y="86"/>
                  </a:cubicBezTo>
                  <a:cubicBezTo>
                    <a:pt x="65" y="87"/>
                    <a:pt x="64" y="88"/>
                    <a:pt x="63" y="89"/>
                  </a:cubicBezTo>
                  <a:moveTo>
                    <a:pt x="32" y="88"/>
                  </a:moveTo>
                  <a:cubicBezTo>
                    <a:pt x="32" y="88"/>
                    <a:pt x="32" y="88"/>
                    <a:pt x="32" y="88"/>
                  </a:cubicBezTo>
                  <a:cubicBezTo>
                    <a:pt x="31" y="87"/>
                    <a:pt x="30" y="87"/>
                    <a:pt x="30" y="87"/>
                  </a:cubicBezTo>
                  <a:cubicBezTo>
                    <a:pt x="31" y="86"/>
                    <a:pt x="32" y="85"/>
                    <a:pt x="33" y="84"/>
                  </a:cubicBezTo>
                  <a:cubicBezTo>
                    <a:pt x="33" y="85"/>
                    <a:pt x="33" y="87"/>
                    <a:pt x="32" y="88"/>
                  </a:cubicBezTo>
                  <a:moveTo>
                    <a:pt x="57" y="89"/>
                  </a:moveTo>
                  <a:cubicBezTo>
                    <a:pt x="58" y="87"/>
                    <a:pt x="59" y="85"/>
                    <a:pt x="60" y="83"/>
                  </a:cubicBezTo>
                  <a:cubicBezTo>
                    <a:pt x="61" y="83"/>
                    <a:pt x="61" y="83"/>
                    <a:pt x="62" y="83"/>
                  </a:cubicBezTo>
                  <a:cubicBezTo>
                    <a:pt x="61" y="84"/>
                    <a:pt x="61" y="86"/>
                    <a:pt x="60" y="88"/>
                  </a:cubicBezTo>
                  <a:cubicBezTo>
                    <a:pt x="59" y="88"/>
                    <a:pt x="58" y="88"/>
                    <a:pt x="57" y="89"/>
                  </a:cubicBezTo>
                  <a:moveTo>
                    <a:pt x="75" y="87"/>
                  </a:moveTo>
                  <a:cubicBezTo>
                    <a:pt x="76" y="85"/>
                    <a:pt x="77" y="84"/>
                    <a:pt x="77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7" y="83"/>
                    <a:pt x="77" y="84"/>
                    <a:pt x="77" y="85"/>
                  </a:cubicBezTo>
                  <a:cubicBezTo>
                    <a:pt x="76" y="86"/>
                    <a:pt x="76" y="86"/>
                    <a:pt x="75" y="87"/>
                  </a:cubicBezTo>
                  <a:moveTo>
                    <a:pt x="28" y="86"/>
                  </a:moveTo>
                  <a:cubicBezTo>
                    <a:pt x="28" y="86"/>
                    <a:pt x="27" y="85"/>
                    <a:pt x="27" y="85"/>
                  </a:cubicBezTo>
                  <a:cubicBezTo>
                    <a:pt x="28" y="84"/>
                    <a:pt x="30" y="83"/>
                    <a:pt x="31" y="81"/>
                  </a:cubicBezTo>
                  <a:cubicBezTo>
                    <a:pt x="32" y="82"/>
                    <a:pt x="32" y="82"/>
                    <a:pt x="33" y="82"/>
                  </a:cubicBezTo>
                  <a:cubicBezTo>
                    <a:pt x="31" y="83"/>
                    <a:pt x="30" y="85"/>
                    <a:pt x="28" y="86"/>
                  </a:cubicBezTo>
                  <a:moveTo>
                    <a:pt x="26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6" y="82"/>
                    <a:pt x="28" y="81"/>
                    <a:pt x="29" y="80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28" y="82"/>
                    <a:pt x="27" y="83"/>
                    <a:pt x="26" y="84"/>
                  </a:cubicBezTo>
                  <a:moveTo>
                    <a:pt x="13" y="83"/>
                  </a:moveTo>
                  <a:cubicBezTo>
                    <a:pt x="12" y="82"/>
                    <a:pt x="12" y="82"/>
                    <a:pt x="12" y="82"/>
                  </a:cubicBezTo>
                  <a:cubicBezTo>
                    <a:pt x="13" y="81"/>
                    <a:pt x="14" y="80"/>
                    <a:pt x="14" y="79"/>
                  </a:cubicBezTo>
                  <a:cubicBezTo>
                    <a:pt x="14" y="80"/>
                    <a:pt x="14" y="80"/>
                    <a:pt x="13" y="81"/>
                  </a:cubicBezTo>
                  <a:cubicBezTo>
                    <a:pt x="13" y="82"/>
                    <a:pt x="13" y="82"/>
                    <a:pt x="13" y="83"/>
                  </a:cubicBezTo>
                  <a:moveTo>
                    <a:pt x="24" y="83"/>
                  </a:moveTo>
                  <a:cubicBezTo>
                    <a:pt x="23" y="82"/>
                    <a:pt x="23" y="82"/>
                    <a:pt x="23" y="82"/>
                  </a:cubicBezTo>
                  <a:cubicBezTo>
                    <a:pt x="24" y="81"/>
                    <a:pt x="25" y="80"/>
                    <a:pt x="27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6" y="80"/>
                    <a:pt x="25" y="81"/>
                    <a:pt x="24" y="83"/>
                  </a:cubicBezTo>
                  <a:moveTo>
                    <a:pt x="22" y="81"/>
                  </a:moveTo>
                  <a:cubicBezTo>
                    <a:pt x="22" y="80"/>
                    <a:pt x="23" y="80"/>
                    <a:pt x="23" y="79"/>
                  </a:cubicBezTo>
                  <a:cubicBezTo>
                    <a:pt x="23" y="78"/>
                    <a:pt x="24" y="78"/>
                    <a:pt x="25" y="77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4" y="79"/>
                    <a:pt x="23" y="80"/>
                    <a:pt x="22" y="81"/>
                  </a:cubicBezTo>
                  <a:moveTo>
                    <a:pt x="16" y="83"/>
                  </a:moveTo>
                  <a:cubicBezTo>
                    <a:pt x="16" y="82"/>
                    <a:pt x="16" y="82"/>
                    <a:pt x="16" y="82"/>
                  </a:cubicBezTo>
                  <a:cubicBezTo>
                    <a:pt x="17" y="81"/>
                    <a:pt x="17" y="80"/>
                    <a:pt x="17" y="79"/>
                  </a:cubicBezTo>
                  <a:cubicBezTo>
                    <a:pt x="18" y="78"/>
                    <a:pt x="19" y="78"/>
                    <a:pt x="20" y="77"/>
                  </a:cubicBezTo>
                  <a:cubicBezTo>
                    <a:pt x="20" y="78"/>
                    <a:pt x="19" y="79"/>
                    <a:pt x="19" y="81"/>
                  </a:cubicBezTo>
                  <a:cubicBezTo>
                    <a:pt x="18" y="81"/>
                    <a:pt x="17" y="82"/>
                    <a:pt x="16" y="83"/>
                  </a:cubicBezTo>
                  <a:moveTo>
                    <a:pt x="11" y="80"/>
                  </a:moveTo>
                  <a:cubicBezTo>
                    <a:pt x="11" y="80"/>
                    <a:pt x="11" y="80"/>
                    <a:pt x="11" y="80"/>
                  </a:cubicBezTo>
                  <a:cubicBezTo>
                    <a:pt x="11" y="79"/>
                    <a:pt x="12" y="78"/>
                    <a:pt x="13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3" y="78"/>
                    <a:pt x="12" y="79"/>
                    <a:pt x="11" y="80"/>
                  </a:cubicBezTo>
                  <a:moveTo>
                    <a:pt x="23" y="76"/>
                  </a:move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moveTo>
                    <a:pt x="10" y="78"/>
                  </a:moveTo>
                  <a:cubicBezTo>
                    <a:pt x="9" y="77"/>
                    <a:pt x="9" y="77"/>
                    <a:pt x="9" y="77"/>
                  </a:cubicBezTo>
                  <a:cubicBezTo>
                    <a:pt x="10" y="77"/>
                    <a:pt x="11" y="76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1" y="76"/>
                    <a:pt x="11" y="77"/>
                    <a:pt x="10" y="78"/>
                  </a:cubicBezTo>
                  <a:moveTo>
                    <a:pt x="8" y="76"/>
                  </a:move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10" y="74"/>
                    <a:pt x="10" y="73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0" y="74"/>
                    <a:pt x="9" y="75"/>
                    <a:pt x="8" y="76"/>
                  </a:cubicBezTo>
                  <a:moveTo>
                    <a:pt x="7" y="74"/>
                  </a:moveTo>
                  <a:cubicBezTo>
                    <a:pt x="7" y="74"/>
                    <a:pt x="7" y="74"/>
                    <a:pt x="7" y="74"/>
                  </a:cubicBezTo>
                  <a:cubicBezTo>
                    <a:pt x="8" y="72"/>
                    <a:pt x="8" y="71"/>
                    <a:pt x="8" y="70"/>
                  </a:cubicBezTo>
                  <a:cubicBezTo>
                    <a:pt x="9" y="71"/>
                    <a:pt x="9" y="71"/>
                    <a:pt x="10" y="72"/>
                  </a:cubicBezTo>
                  <a:cubicBezTo>
                    <a:pt x="9" y="73"/>
                    <a:pt x="8" y="73"/>
                    <a:pt x="7" y="74"/>
                  </a:cubicBezTo>
                  <a:moveTo>
                    <a:pt x="78" y="72"/>
                  </a:move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69"/>
                    <a:pt x="81" y="68"/>
                  </a:cubicBezTo>
                  <a:cubicBezTo>
                    <a:pt x="81" y="68"/>
                    <a:pt x="81" y="68"/>
                    <a:pt x="81" y="68"/>
                  </a:cubicBezTo>
                  <a:cubicBezTo>
                    <a:pt x="81" y="69"/>
                    <a:pt x="81" y="69"/>
                    <a:pt x="81" y="6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9" y="70"/>
                    <a:pt x="79" y="71"/>
                    <a:pt x="78" y="72"/>
                  </a:cubicBezTo>
                  <a:moveTo>
                    <a:pt x="88" y="67"/>
                  </a:moveTo>
                  <a:cubicBezTo>
                    <a:pt x="87" y="67"/>
                    <a:pt x="87" y="67"/>
                    <a:pt x="86" y="67"/>
                  </a:cubicBezTo>
                  <a:cubicBezTo>
                    <a:pt x="87" y="65"/>
                    <a:pt x="88" y="64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4"/>
                    <a:pt x="88" y="65"/>
                    <a:pt x="88" y="67"/>
                  </a:cubicBezTo>
                  <a:moveTo>
                    <a:pt x="84" y="67"/>
                  </a:moveTo>
                  <a:cubicBezTo>
                    <a:pt x="84" y="66"/>
                    <a:pt x="84" y="66"/>
                    <a:pt x="84" y="65"/>
                  </a:cubicBezTo>
                  <a:cubicBezTo>
                    <a:pt x="85" y="64"/>
                    <a:pt x="86" y="63"/>
                    <a:pt x="87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8" y="62"/>
                    <a:pt x="88" y="62"/>
                    <a:pt x="88" y="62"/>
                  </a:cubicBezTo>
                  <a:cubicBezTo>
                    <a:pt x="87" y="63"/>
                    <a:pt x="86" y="65"/>
                    <a:pt x="85" y="67"/>
                  </a:cubicBezTo>
                  <a:cubicBezTo>
                    <a:pt x="84" y="67"/>
                    <a:pt x="84" y="67"/>
                    <a:pt x="84" y="67"/>
                  </a:cubicBezTo>
                  <a:moveTo>
                    <a:pt x="12" y="61"/>
                  </a:move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moveTo>
                    <a:pt x="11" y="61"/>
                  </a:moveTo>
                  <a:cubicBezTo>
                    <a:pt x="10" y="60"/>
                    <a:pt x="10" y="59"/>
                    <a:pt x="10" y="59"/>
                  </a:cubicBezTo>
                  <a:cubicBezTo>
                    <a:pt x="11" y="58"/>
                    <a:pt x="11" y="58"/>
                    <a:pt x="11" y="57"/>
                  </a:cubicBezTo>
                  <a:cubicBezTo>
                    <a:pt x="11" y="58"/>
                    <a:pt x="11" y="58"/>
                    <a:pt x="11" y="59"/>
                  </a:cubicBezTo>
                  <a:cubicBezTo>
                    <a:pt x="11" y="59"/>
                    <a:pt x="11" y="60"/>
                    <a:pt x="11" y="61"/>
                  </a:cubicBezTo>
                  <a:moveTo>
                    <a:pt x="10" y="56"/>
                  </a:moveTo>
                  <a:cubicBezTo>
                    <a:pt x="10" y="56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6"/>
                    <a:pt x="10" y="56"/>
                    <a:pt x="10" y="56"/>
                  </a:cubicBezTo>
                  <a:moveTo>
                    <a:pt x="7" y="54"/>
                  </a:moveTo>
                  <a:cubicBezTo>
                    <a:pt x="6" y="53"/>
                    <a:pt x="6" y="53"/>
                    <a:pt x="6" y="53"/>
                  </a:cubicBezTo>
                  <a:cubicBezTo>
                    <a:pt x="7" y="52"/>
                    <a:pt x="7" y="51"/>
                    <a:pt x="8" y="50"/>
                  </a:cubicBezTo>
                  <a:cubicBezTo>
                    <a:pt x="8" y="50"/>
                    <a:pt x="8" y="51"/>
                    <a:pt x="8" y="52"/>
                  </a:cubicBezTo>
                  <a:cubicBezTo>
                    <a:pt x="8" y="52"/>
                    <a:pt x="7" y="53"/>
                    <a:pt x="7" y="54"/>
                  </a:cubicBezTo>
                  <a:moveTo>
                    <a:pt x="4" y="53"/>
                  </a:moveTo>
                  <a:cubicBezTo>
                    <a:pt x="4" y="53"/>
                    <a:pt x="3" y="53"/>
                    <a:pt x="3" y="53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4" y="51"/>
                    <a:pt x="5" y="49"/>
                    <a:pt x="6" y="48"/>
                  </a:cubicBezTo>
                  <a:cubicBezTo>
                    <a:pt x="6" y="48"/>
                    <a:pt x="7" y="48"/>
                    <a:pt x="8" y="48"/>
                  </a:cubicBezTo>
                  <a:cubicBezTo>
                    <a:pt x="6" y="50"/>
                    <a:pt x="5" y="51"/>
                    <a:pt x="4" y="53"/>
                  </a:cubicBezTo>
                  <a:moveTo>
                    <a:pt x="3" y="49"/>
                  </a:moveTo>
                  <a:cubicBezTo>
                    <a:pt x="3" y="49"/>
                    <a:pt x="3" y="48"/>
                    <a:pt x="3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8"/>
                    <a:pt x="3" y="49"/>
                    <a:pt x="3" y="49"/>
                  </a:cubicBezTo>
                  <a:moveTo>
                    <a:pt x="85" y="33"/>
                  </a:moveTo>
                  <a:cubicBezTo>
                    <a:pt x="85" y="33"/>
                    <a:pt x="85" y="32"/>
                    <a:pt x="85" y="31"/>
                  </a:cubicBezTo>
                  <a:cubicBezTo>
                    <a:pt x="85" y="31"/>
                    <a:pt x="86" y="30"/>
                    <a:pt x="87" y="30"/>
                  </a:cubicBezTo>
                  <a:cubicBezTo>
                    <a:pt x="87" y="31"/>
                    <a:pt x="86" y="32"/>
                    <a:pt x="86" y="33"/>
                  </a:cubicBezTo>
                  <a:cubicBezTo>
                    <a:pt x="85" y="33"/>
                    <a:pt x="85" y="33"/>
                    <a:pt x="85" y="33"/>
                  </a:cubicBezTo>
                  <a:moveTo>
                    <a:pt x="17" y="23"/>
                  </a:moveTo>
                  <a:cubicBezTo>
                    <a:pt x="16" y="23"/>
                    <a:pt x="16" y="23"/>
                    <a:pt x="16" y="23"/>
                  </a:cubicBezTo>
                  <a:cubicBezTo>
                    <a:pt x="17" y="22"/>
                    <a:pt x="18" y="21"/>
                    <a:pt x="19" y="20"/>
                  </a:cubicBezTo>
                  <a:cubicBezTo>
                    <a:pt x="18" y="21"/>
                    <a:pt x="18" y="22"/>
                    <a:pt x="17" y="23"/>
                  </a:cubicBezTo>
                  <a:moveTo>
                    <a:pt x="17" y="21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0"/>
                    <a:pt x="17" y="20"/>
                    <a:pt x="17" y="21"/>
                  </a:cubicBezTo>
                  <a:moveTo>
                    <a:pt x="33" y="13"/>
                  </a:moveTo>
                  <a:cubicBezTo>
                    <a:pt x="33" y="13"/>
                    <a:pt x="34" y="13"/>
                    <a:pt x="34" y="13"/>
                  </a:cubicBezTo>
                  <a:cubicBezTo>
                    <a:pt x="38" y="11"/>
                    <a:pt x="43" y="10"/>
                    <a:pt x="47" y="10"/>
                  </a:cubicBezTo>
                  <a:cubicBezTo>
                    <a:pt x="48" y="10"/>
                    <a:pt x="49" y="9"/>
                    <a:pt x="49" y="9"/>
                  </a:cubicBezTo>
                  <a:cubicBezTo>
                    <a:pt x="49" y="7"/>
                    <a:pt x="49" y="5"/>
                    <a:pt x="50" y="3"/>
                  </a:cubicBezTo>
                  <a:cubicBezTo>
                    <a:pt x="54" y="3"/>
                    <a:pt x="58" y="3"/>
                    <a:pt x="62" y="5"/>
                  </a:cubicBezTo>
                  <a:cubicBezTo>
                    <a:pt x="61" y="7"/>
                    <a:pt x="61" y="9"/>
                    <a:pt x="60" y="11"/>
                  </a:cubicBezTo>
                  <a:cubicBezTo>
                    <a:pt x="60" y="11"/>
                    <a:pt x="61" y="12"/>
                    <a:pt x="61" y="12"/>
                  </a:cubicBezTo>
                  <a:cubicBezTo>
                    <a:pt x="66" y="14"/>
                    <a:pt x="70" y="17"/>
                    <a:pt x="73" y="20"/>
                  </a:cubicBezTo>
                  <a:cubicBezTo>
                    <a:pt x="73" y="20"/>
                    <a:pt x="74" y="20"/>
                    <a:pt x="74" y="20"/>
                  </a:cubicBezTo>
                  <a:cubicBezTo>
                    <a:pt x="74" y="20"/>
                    <a:pt x="75" y="20"/>
                    <a:pt x="75" y="20"/>
                  </a:cubicBezTo>
                  <a:cubicBezTo>
                    <a:pt x="77" y="19"/>
                    <a:pt x="79" y="17"/>
                    <a:pt x="80" y="16"/>
                  </a:cubicBezTo>
                  <a:cubicBezTo>
                    <a:pt x="81" y="16"/>
                    <a:pt x="81" y="17"/>
                    <a:pt x="81" y="17"/>
                  </a:cubicBezTo>
                  <a:cubicBezTo>
                    <a:pt x="82" y="18"/>
                    <a:pt x="83" y="20"/>
                    <a:pt x="84" y="21"/>
                  </a:cubicBezTo>
                  <a:cubicBezTo>
                    <a:pt x="85" y="22"/>
                    <a:pt x="86" y="23"/>
                    <a:pt x="86" y="24"/>
                  </a:cubicBezTo>
                  <a:cubicBezTo>
                    <a:pt x="86" y="24"/>
                    <a:pt x="87" y="25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5" y="27"/>
                    <a:pt x="84" y="28"/>
                    <a:pt x="82" y="30"/>
                  </a:cubicBezTo>
                  <a:cubicBezTo>
                    <a:pt x="81" y="30"/>
                    <a:pt x="81" y="31"/>
                    <a:pt x="81" y="31"/>
                  </a:cubicBezTo>
                  <a:cubicBezTo>
                    <a:pt x="83" y="36"/>
                    <a:pt x="84" y="40"/>
                    <a:pt x="85" y="45"/>
                  </a:cubicBezTo>
                  <a:cubicBezTo>
                    <a:pt x="85" y="46"/>
                    <a:pt x="85" y="46"/>
                    <a:pt x="86" y="46"/>
                  </a:cubicBezTo>
                  <a:cubicBezTo>
                    <a:pt x="88" y="47"/>
                    <a:pt x="90" y="47"/>
                    <a:pt x="92" y="47"/>
                  </a:cubicBezTo>
                  <a:cubicBezTo>
                    <a:pt x="92" y="51"/>
                    <a:pt x="91" y="55"/>
                    <a:pt x="90" y="59"/>
                  </a:cubicBezTo>
                  <a:cubicBezTo>
                    <a:pt x="89" y="59"/>
                    <a:pt x="88" y="59"/>
                    <a:pt x="87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5" y="59"/>
                    <a:pt x="84" y="59"/>
                    <a:pt x="83" y="60"/>
                  </a:cubicBezTo>
                  <a:cubicBezTo>
                    <a:pt x="81" y="61"/>
                    <a:pt x="80" y="63"/>
                    <a:pt x="79" y="65"/>
                  </a:cubicBezTo>
                  <a:cubicBezTo>
                    <a:pt x="78" y="67"/>
                    <a:pt x="77" y="69"/>
                    <a:pt x="75" y="71"/>
                  </a:cubicBezTo>
                  <a:cubicBezTo>
                    <a:pt x="74" y="71"/>
                    <a:pt x="74" y="72"/>
                    <a:pt x="75" y="73"/>
                  </a:cubicBezTo>
                  <a:cubicBezTo>
                    <a:pt x="76" y="74"/>
                    <a:pt x="77" y="76"/>
                    <a:pt x="78" y="78"/>
                  </a:cubicBezTo>
                  <a:cubicBezTo>
                    <a:pt x="75" y="81"/>
                    <a:pt x="72" y="83"/>
                    <a:pt x="69" y="85"/>
                  </a:cubicBezTo>
                  <a:cubicBezTo>
                    <a:pt x="67" y="83"/>
                    <a:pt x="66" y="81"/>
                    <a:pt x="65" y="80"/>
                  </a:cubicBezTo>
                  <a:cubicBezTo>
                    <a:pt x="65" y="79"/>
                    <a:pt x="64" y="79"/>
                    <a:pt x="64" y="79"/>
                  </a:cubicBezTo>
                  <a:cubicBezTo>
                    <a:pt x="64" y="79"/>
                    <a:pt x="63" y="79"/>
                    <a:pt x="63" y="79"/>
                  </a:cubicBezTo>
                  <a:cubicBezTo>
                    <a:pt x="59" y="81"/>
                    <a:pt x="54" y="82"/>
                    <a:pt x="50" y="82"/>
                  </a:cubicBezTo>
                  <a:cubicBezTo>
                    <a:pt x="49" y="82"/>
                    <a:pt x="48" y="83"/>
                    <a:pt x="48" y="84"/>
                  </a:cubicBezTo>
                  <a:cubicBezTo>
                    <a:pt x="48" y="86"/>
                    <a:pt x="47" y="88"/>
                    <a:pt x="47" y="90"/>
                  </a:cubicBezTo>
                  <a:cubicBezTo>
                    <a:pt x="43" y="90"/>
                    <a:pt x="39" y="89"/>
                    <a:pt x="35" y="88"/>
                  </a:cubicBezTo>
                  <a:cubicBezTo>
                    <a:pt x="36" y="86"/>
                    <a:pt x="36" y="84"/>
                    <a:pt x="36" y="82"/>
                  </a:cubicBezTo>
                  <a:cubicBezTo>
                    <a:pt x="36" y="81"/>
                    <a:pt x="36" y="80"/>
                    <a:pt x="35" y="80"/>
                  </a:cubicBezTo>
                  <a:cubicBezTo>
                    <a:pt x="31" y="78"/>
                    <a:pt x="27" y="76"/>
                    <a:pt x="24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0" y="74"/>
                    <a:pt x="18" y="75"/>
                    <a:pt x="17" y="76"/>
                  </a:cubicBezTo>
                  <a:cubicBezTo>
                    <a:pt x="14" y="73"/>
                    <a:pt x="11" y="70"/>
                    <a:pt x="10" y="66"/>
                  </a:cubicBezTo>
                  <a:cubicBezTo>
                    <a:pt x="11" y="65"/>
                    <a:pt x="13" y="64"/>
                    <a:pt x="15" y="63"/>
                  </a:cubicBezTo>
                  <a:cubicBezTo>
                    <a:pt x="15" y="62"/>
                    <a:pt x="16" y="61"/>
                    <a:pt x="15" y="61"/>
                  </a:cubicBezTo>
                  <a:cubicBezTo>
                    <a:pt x="13" y="56"/>
                    <a:pt x="12" y="52"/>
                    <a:pt x="12" y="47"/>
                  </a:cubicBezTo>
                  <a:cubicBezTo>
                    <a:pt x="12" y="46"/>
                    <a:pt x="12" y="46"/>
                    <a:pt x="11" y="46"/>
                  </a:cubicBezTo>
                  <a:cubicBezTo>
                    <a:pt x="9" y="45"/>
                    <a:pt x="7" y="45"/>
                    <a:pt x="5" y="45"/>
                  </a:cubicBezTo>
                  <a:cubicBezTo>
                    <a:pt x="5" y="41"/>
                    <a:pt x="6" y="37"/>
                    <a:pt x="7" y="33"/>
                  </a:cubicBezTo>
                  <a:cubicBezTo>
                    <a:pt x="9" y="33"/>
                    <a:pt x="11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4"/>
                    <a:pt x="14" y="34"/>
                    <a:pt x="15" y="33"/>
                  </a:cubicBezTo>
                  <a:cubicBezTo>
                    <a:pt x="16" y="31"/>
                    <a:pt x="17" y="29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4"/>
                    <a:pt x="21" y="23"/>
                    <a:pt x="22" y="21"/>
                  </a:cubicBezTo>
                  <a:cubicBezTo>
                    <a:pt x="23" y="21"/>
                    <a:pt x="23" y="20"/>
                    <a:pt x="22" y="19"/>
                  </a:cubicBezTo>
                  <a:cubicBezTo>
                    <a:pt x="21" y="18"/>
                    <a:pt x="20" y="16"/>
                    <a:pt x="19" y="14"/>
                  </a:cubicBezTo>
                  <a:cubicBezTo>
                    <a:pt x="22" y="12"/>
                    <a:pt x="25" y="9"/>
                    <a:pt x="28" y="7"/>
                  </a:cubicBezTo>
                  <a:cubicBezTo>
                    <a:pt x="30" y="9"/>
                    <a:pt x="31" y="11"/>
                    <a:pt x="32" y="13"/>
                  </a:cubicBezTo>
                  <a:cubicBezTo>
                    <a:pt x="32" y="13"/>
                    <a:pt x="33" y="13"/>
                    <a:pt x="33" y="13"/>
                  </a:cubicBezTo>
                  <a:moveTo>
                    <a:pt x="49" y="0"/>
                  </a:moveTo>
                  <a:cubicBezTo>
                    <a:pt x="48" y="0"/>
                    <a:pt x="47" y="0"/>
                    <a:pt x="47" y="1"/>
                  </a:cubicBezTo>
                  <a:cubicBezTo>
                    <a:pt x="47" y="3"/>
                    <a:pt x="46" y="5"/>
                    <a:pt x="46" y="7"/>
                  </a:cubicBezTo>
                  <a:cubicBezTo>
                    <a:pt x="42" y="7"/>
                    <a:pt x="38" y="8"/>
                    <a:pt x="34" y="10"/>
                  </a:cubicBezTo>
                  <a:cubicBezTo>
                    <a:pt x="33" y="8"/>
                    <a:pt x="31" y="6"/>
                    <a:pt x="30" y="5"/>
                  </a:cubicBezTo>
                  <a:cubicBezTo>
                    <a:pt x="30" y="4"/>
                    <a:pt x="29" y="4"/>
                    <a:pt x="29" y="4"/>
                  </a:cubicBezTo>
                  <a:cubicBezTo>
                    <a:pt x="29" y="4"/>
                    <a:pt x="28" y="4"/>
                    <a:pt x="28" y="4"/>
                  </a:cubicBezTo>
                  <a:cubicBezTo>
                    <a:pt x="24" y="6"/>
                    <a:pt x="19" y="9"/>
                    <a:pt x="16" y="13"/>
                  </a:cubicBezTo>
                  <a:cubicBezTo>
                    <a:pt x="15" y="13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7"/>
                    <a:pt x="14" y="19"/>
                    <a:pt x="13" y="22"/>
                  </a:cubicBezTo>
                  <a:cubicBezTo>
                    <a:pt x="13" y="22"/>
                    <a:pt x="13" y="23"/>
                    <a:pt x="13" y="23"/>
                  </a:cubicBezTo>
                  <a:cubicBezTo>
                    <a:pt x="14" y="24"/>
                    <a:pt x="14" y="25"/>
                    <a:pt x="15" y="26"/>
                  </a:cubicBezTo>
                  <a:cubicBezTo>
                    <a:pt x="14" y="27"/>
                    <a:pt x="13" y="29"/>
                    <a:pt x="12" y="31"/>
                  </a:cubicBezTo>
                  <a:cubicBezTo>
                    <a:pt x="10" y="30"/>
                    <a:pt x="8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0"/>
                    <a:pt x="5" y="30"/>
                    <a:pt x="4" y="31"/>
                  </a:cubicBezTo>
                  <a:cubicBezTo>
                    <a:pt x="4" y="31"/>
                    <a:pt x="4" y="31"/>
                    <a:pt x="4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2" y="38"/>
                    <a:pt x="0" y="49"/>
                    <a:pt x="0" y="54"/>
                  </a:cubicBezTo>
                  <a:cubicBezTo>
                    <a:pt x="0" y="55"/>
                    <a:pt x="0" y="55"/>
                    <a:pt x="1" y="55"/>
                  </a:cubicBezTo>
                  <a:cubicBezTo>
                    <a:pt x="3" y="56"/>
                    <a:pt x="5" y="56"/>
                    <a:pt x="7" y="57"/>
                  </a:cubicBezTo>
                  <a:cubicBezTo>
                    <a:pt x="7" y="59"/>
                    <a:pt x="8" y="61"/>
                    <a:pt x="8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5"/>
                    <a:pt x="6" y="65"/>
                    <a:pt x="6" y="65"/>
                  </a:cubicBezTo>
                  <a:cubicBezTo>
                    <a:pt x="6" y="68"/>
                    <a:pt x="5" y="71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4" y="75"/>
                    <a:pt x="4" y="75"/>
                    <a:pt x="5" y="76"/>
                  </a:cubicBezTo>
                  <a:cubicBezTo>
                    <a:pt x="7" y="80"/>
                    <a:pt x="9" y="83"/>
                    <a:pt x="12" y="86"/>
                  </a:cubicBezTo>
                  <a:cubicBezTo>
                    <a:pt x="13" y="87"/>
                    <a:pt x="13" y="87"/>
                    <a:pt x="14" y="87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4" y="87"/>
                    <a:pt x="15" y="87"/>
                    <a:pt x="15" y="87"/>
                  </a:cubicBezTo>
                  <a:cubicBezTo>
                    <a:pt x="17" y="86"/>
                    <a:pt x="18" y="85"/>
                    <a:pt x="20" y="84"/>
                  </a:cubicBezTo>
                  <a:cubicBezTo>
                    <a:pt x="23" y="86"/>
                    <a:pt x="26" y="88"/>
                    <a:pt x="30" y="90"/>
                  </a:cubicBezTo>
                  <a:cubicBezTo>
                    <a:pt x="30" y="92"/>
                    <a:pt x="30" y="94"/>
                    <a:pt x="30" y="97"/>
                  </a:cubicBezTo>
                  <a:cubicBezTo>
                    <a:pt x="30" y="98"/>
                    <a:pt x="30" y="98"/>
                    <a:pt x="31" y="98"/>
                  </a:cubicBezTo>
                  <a:cubicBezTo>
                    <a:pt x="36" y="100"/>
                    <a:pt x="41" y="101"/>
                    <a:pt x="46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7" y="101"/>
                    <a:pt x="47" y="100"/>
                    <a:pt x="47" y="100"/>
                  </a:cubicBezTo>
                  <a:cubicBezTo>
                    <a:pt x="48" y="98"/>
                    <a:pt x="49" y="96"/>
                    <a:pt x="49" y="93"/>
                  </a:cubicBezTo>
                  <a:cubicBezTo>
                    <a:pt x="54" y="93"/>
                    <a:pt x="57" y="92"/>
                    <a:pt x="61" y="90"/>
                  </a:cubicBezTo>
                  <a:cubicBezTo>
                    <a:pt x="62" y="92"/>
                    <a:pt x="64" y="94"/>
                    <a:pt x="65" y="96"/>
                  </a:cubicBezTo>
                  <a:cubicBezTo>
                    <a:pt x="65" y="96"/>
                    <a:pt x="65" y="96"/>
                    <a:pt x="66" y="96"/>
                  </a:cubicBezTo>
                  <a:cubicBezTo>
                    <a:pt x="66" y="96"/>
                    <a:pt x="66" y="96"/>
                    <a:pt x="67" y="96"/>
                  </a:cubicBezTo>
                  <a:cubicBezTo>
                    <a:pt x="71" y="94"/>
                    <a:pt x="75" y="91"/>
                    <a:pt x="79" y="87"/>
                  </a:cubicBezTo>
                  <a:cubicBezTo>
                    <a:pt x="79" y="87"/>
                    <a:pt x="79" y="87"/>
                    <a:pt x="79" y="87"/>
                  </a:cubicBezTo>
                  <a:cubicBezTo>
                    <a:pt x="80" y="84"/>
                    <a:pt x="81" y="82"/>
                    <a:pt x="82" y="78"/>
                  </a:cubicBezTo>
                  <a:cubicBezTo>
                    <a:pt x="82" y="78"/>
                    <a:pt x="82" y="78"/>
                    <a:pt x="82" y="78"/>
                  </a:cubicBezTo>
                  <a:cubicBezTo>
                    <a:pt x="82" y="78"/>
                    <a:pt x="82" y="78"/>
                    <a:pt x="82" y="78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1" y="76"/>
                    <a:pt x="80" y="75"/>
                    <a:pt x="80" y="75"/>
                  </a:cubicBezTo>
                  <a:cubicBezTo>
                    <a:pt x="81" y="73"/>
                    <a:pt x="82" y="71"/>
                    <a:pt x="83" y="71"/>
                  </a:cubicBezTo>
                  <a:cubicBezTo>
                    <a:pt x="83" y="70"/>
                    <a:pt x="84" y="70"/>
                    <a:pt x="84" y="70"/>
                  </a:cubicBezTo>
                  <a:cubicBezTo>
                    <a:pt x="84" y="70"/>
                    <a:pt x="84" y="70"/>
                    <a:pt x="85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70"/>
                    <a:pt x="87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90" y="70"/>
                    <a:pt x="90" y="69"/>
                  </a:cubicBezTo>
                  <a:cubicBezTo>
                    <a:pt x="91" y="67"/>
                    <a:pt x="92" y="64"/>
                    <a:pt x="93" y="61"/>
                  </a:cubicBezTo>
                  <a:cubicBezTo>
                    <a:pt x="94" y="56"/>
                    <a:pt x="95" y="51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5" y="45"/>
                    <a:pt x="95" y="45"/>
                    <a:pt x="94" y="45"/>
                  </a:cubicBezTo>
                  <a:cubicBezTo>
                    <a:pt x="92" y="44"/>
                    <a:pt x="90" y="44"/>
                    <a:pt x="87" y="44"/>
                  </a:cubicBezTo>
                  <a:cubicBezTo>
                    <a:pt x="87" y="41"/>
                    <a:pt x="87" y="39"/>
                    <a:pt x="86" y="36"/>
                  </a:cubicBezTo>
                  <a:cubicBezTo>
                    <a:pt x="87" y="36"/>
                    <a:pt x="87" y="36"/>
                    <a:pt x="88" y="35"/>
                  </a:cubicBezTo>
                  <a:cubicBezTo>
                    <a:pt x="88" y="35"/>
                    <a:pt x="89" y="35"/>
                    <a:pt x="89" y="34"/>
                  </a:cubicBezTo>
                  <a:cubicBezTo>
                    <a:pt x="89" y="32"/>
                    <a:pt x="90" y="30"/>
                    <a:pt x="90" y="28"/>
                  </a:cubicBezTo>
                  <a:cubicBezTo>
                    <a:pt x="90" y="28"/>
                    <a:pt x="90" y="27"/>
                    <a:pt x="90" y="27"/>
                  </a:cubicBezTo>
                  <a:cubicBezTo>
                    <a:pt x="91" y="27"/>
                    <a:pt x="91" y="26"/>
                    <a:pt x="90" y="26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9" y="24"/>
                    <a:pt x="89" y="23"/>
                    <a:pt x="88" y="22"/>
                  </a:cubicBezTo>
                  <a:cubicBezTo>
                    <a:pt x="88" y="22"/>
                    <a:pt x="88" y="21"/>
                    <a:pt x="87" y="20"/>
                  </a:cubicBezTo>
                  <a:cubicBezTo>
                    <a:pt x="86" y="19"/>
                    <a:pt x="85" y="17"/>
                    <a:pt x="84" y="16"/>
                  </a:cubicBezTo>
                  <a:cubicBezTo>
                    <a:pt x="83" y="15"/>
                    <a:pt x="83" y="14"/>
                    <a:pt x="82" y="14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3"/>
                    <a:pt x="80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78" y="14"/>
                    <a:pt x="76" y="16"/>
                    <a:pt x="74" y="17"/>
                  </a:cubicBezTo>
                  <a:cubicBezTo>
                    <a:pt x="71" y="14"/>
                    <a:pt x="67" y="12"/>
                    <a:pt x="64" y="10"/>
                  </a:cubicBezTo>
                  <a:cubicBezTo>
                    <a:pt x="64" y="8"/>
                    <a:pt x="64" y="6"/>
                    <a:pt x="65" y="4"/>
                  </a:cubicBezTo>
                  <a:cubicBezTo>
                    <a:pt x="65" y="3"/>
                    <a:pt x="64" y="2"/>
                    <a:pt x="64" y="2"/>
                  </a:cubicBezTo>
                  <a:cubicBezTo>
                    <a:pt x="59" y="0"/>
                    <a:pt x="54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745"/>
            <p:cNvSpPr>
              <a:spLocks noEditPoints="1"/>
            </p:cNvSpPr>
            <p:nvPr/>
          </p:nvSpPr>
          <p:spPr bwMode="auto">
            <a:xfrm>
              <a:off x="1086191" y="3459834"/>
              <a:ext cx="103948" cy="105740"/>
            </a:xfrm>
            <a:custGeom>
              <a:avLst/>
              <a:gdLst>
                <a:gd name="T0" fmla="*/ 46 w 49"/>
                <a:gd name="T1" fmla="*/ 27 h 50"/>
                <a:gd name="T2" fmla="*/ 46 w 49"/>
                <a:gd name="T3" fmla="*/ 28 h 50"/>
                <a:gd name="T4" fmla="*/ 45 w 49"/>
                <a:gd name="T5" fmla="*/ 25 h 50"/>
                <a:gd name="T6" fmla="*/ 46 w 49"/>
                <a:gd name="T7" fmla="*/ 26 h 50"/>
                <a:gd name="T8" fmla="*/ 45 w 49"/>
                <a:gd name="T9" fmla="*/ 24 h 50"/>
                <a:gd name="T10" fmla="*/ 46 w 49"/>
                <a:gd name="T11" fmla="*/ 23 h 50"/>
                <a:gd name="T12" fmla="*/ 45 w 49"/>
                <a:gd name="T13" fmla="*/ 24 h 50"/>
                <a:gd name="T14" fmla="*/ 43 w 49"/>
                <a:gd name="T15" fmla="*/ 20 h 50"/>
                <a:gd name="T16" fmla="*/ 45 w 49"/>
                <a:gd name="T17" fmla="*/ 22 h 50"/>
                <a:gd name="T18" fmla="*/ 42 w 49"/>
                <a:gd name="T19" fmla="*/ 18 h 50"/>
                <a:gd name="T20" fmla="*/ 42 w 49"/>
                <a:gd name="T21" fmla="*/ 14 h 50"/>
                <a:gd name="T22" fmla="*/ 42 w 49"/>
                <a:gd name="T23" fmla="*/ 18 h 50"/>
                <a:gd name="T24" fmla="*/ 10 w 49"/>
                <a:gd name="T25" fmla="*/ 40 h 50"/>
                <a:gd name="T26" fmla="*/ 4 w 49"/>
                <a:gd name="T27" fmla="*/ 20 h 50"/>
                <a:gd name="T28" fmla="*/ 4 w 49"/>
                <a:gd name="T29" fmla="*/ 20 h 50"/>
                <a:gd name="T30" fmla="*/ 22 w 49"/>
                <a:gd name="T31" fmla="*/ 10 h 50"/>
                <a:gd name="T32" fmla="*/ 37 w 49"/>
                <a:gd name="T33" fmla="*/ 17 h 50"/>
                <a:gd name="T34" fmla="*/ 43 w 49"/>
                <a:gd name="T35" fmla="*/ 36 h 50"/>
                <a:gd name="T36" fmla="*/ 36 w 49"/>
                <a:gd name="T37" fmla="*/ 44 h 50"/>
                <a:gd name="T38" fmla="*/ 25 w 49"/>
                <a:gd name="T39" fmla="*/ 47 h 50"/>
                <a:gd name="T40" fmla="*/ 35 w 49"/>
                <a:gd name="T41" fmla="*/ 11 h 50"/>
                <a:gd name="T42" fmla="*/ 40 w 49"/>
                <a:gd name="T43" fmla="*/ 11 h 50"/>
                <a:gd name="T44" fmla="*/ 39 w 49"/>
                <a:gd name="T45" fmla="*/ 14 h 50"/>
                <a:gd name="T46" fmla="*/ 12 w 49"/>
                <a:gd name="T47" fmla="*/ 7 h 50"/>
                <a:gd name="T48" fmla="*/ 7 w 49"/>
                <a:gd name="T49" fmla="*/ 13 h 50"/>
                <a:gd name="T50" fmla="*/ 30 w 49"/>
                <a:gd name="T51" fmla="*/ 9 h 50"/>
                <a:gd name="T52" fmla="*/ 34 w 49"/>
                <a:gd name="T53" fmla="*/ 6 h 50"/>
                <a:gd name="T54" fmla="*/ 34 w 49"/>
                <a:gd name="T55" fmla="*/ 10 h 50"/>
                <a:gd name="T56" fmla="*/ 18 w 49"/>
                <a:gd name="T57" fmla="*/ 5 h 50"/>
                <a:gd name="T58" fmla="*/ 14 w 49"/>
                <a:gd name="T59" fmla="*/ 8 h 50"/>
                <a:gd name="T60" fmla="*/ 29 w 49"/>
                <a:gd name="T61" fmla="*/ 8 h 50"/>
                <a:gd name="T62" fmla="*/ 28 w 49"/>
                <a:gd name="T63" fmla="*/ 4 h 50"/>
                <a:gd name="T64" fmla="*/ 32 w 49"/>
                <a:gd name="T65" fmla="*/ 5 h 50"/>
                <a:gd name="T66" fmla="*/ 18 w 49"/>
                <a:gd name="T67" fmla="*/ 7 h 50"/>
                <a:gd name="T68" fmla="*/ 24 w 49"/>
                <a:gd name="T69" fmla="*/ 3 h 50"/>
                <a:gd name="T70" fmla="*/ 22 w 49"/>
                <a:gd name="T71" fmla="*/ 7 h 50"/>
                <a:gd name="T72" fmla="*/ 24 w 49"/>
                <a:gd name="T73" fmla="*/ 0 h 50"/>
                <a:gd name="T74" fmla="*/ 12 w 49"/>
                <a:gd name="T75" fmla="*/ 4 h 50"/>
                <a:gd name="T76" fmla="*/ 7 w 49"/>
                <a:gd name="T77" fmla="*/ 42 h 50"/>
                <a:gd name="T78" fmla="*/ 25 w 49"/>
                <a:gd name="T79" fmla="*/ 50 h 50"/>
                <a:gd name="T80" fmla="*/ 36 w 49"/>
                <a:gd name="T81" fmla="*/ 47 h 50"/>
                <a:gd name="T82" fmla="*/ 36 w 49"/>
                <a:gd name="T83" fmla="*/ 47 h 50"/>
                <a:gd name="T84" fmla="*/ 37 w 49"/>
                <a:gd name="T85" fmla="*/ 46 h 50"/>
                <a:gd name="T86" fmla="*/ 39 w 49"/>
                <a:gd name="T87" fmla="*/ 45 h 50"/>
                <a:gd name="T88" fmla="*/ 39 w 49"/>
                <a:gd name="T89" fmla="*/ 45 h 50"/>
                <a:gd name="T90" fmla="*/ 39 w 49"/>
                <a:gd name="T91" fmla="*/ 45 h 50"/>
                <a:gd name="T92" fmla="*/ 39 w 49"/>
                <a:gd name="T93" fmla="*/ 45 h 50"/>
                <a:gd name="T94" fmla="*/ 39 w 49"/>
                <a:gd name="T95" fmla="*/ 45 h 50"/>
                <a:gd name="T96" fmla="*/ 42 w 49"/>
                <a:gd name="T97" fmla="*/ 9 h 50"/>
                <a:gd name="T98" fmla="*/ 24 w 49"/>
                <a:gd name="T9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" h="50">
                  <a:moveTo>
                    <a:pt x="46" y="28"/>
                  </a:move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8"/>
                    <a:pt x="46" y="28"/>
                    <a:pt x="46" y="28"/>
                  </a:cubicBezTo>
                  <a:moveTo>
                    <a:pt x="46" y="26"/>
                  </a:moveTo>
                  <a:cubicBezTo>
                    <a:pt x="45" y="25"/>
                    <a:pt x="45" y="25"/>
                    <a:pt x="45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moveTo>
                    <a:pt x="45" y="24"/>
                  </a:moveTo>
                  <a:cubicBezTo>
                    <a:pt x="45" y="24"/>
                    <a:pt x="45" y="24"/>
                    <a:pt x="45" y="24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4"/>
                    <a:pt x="45" y="24"/>
                    <a:pt x="45" y="24"/>
                  </a:cubicBezTo>
                  <a:moveTo>
                    <a:pt x="44" y="22"/>
                  </a:moveTo>
                  <a:cubicBezTo>
                    <a:pt x="44" y="21"/>
                    <a:pt x="43" y="20"/>
                    <a:pt x="43" y="20"/>
                  </a:cubicBezTo>
                  <a:cubicBezTo>
                    <a:pt x="43" y="19"/>
                    <a:pt x="44" y="19"/>
                    <a:pt x="45" y="19"/>
                  </a:cubicBezTo>
                  <a:cubicBezTo>
                    <a:pt x="45" y="20"/>
                    <a:pt x="45" y="21"/>
                    <a:pt x="45" y="22"/>
                  </a:cubicBezTo>
                  <a:cubicBezTo>
                    <a:pt x="45" y="22"/>
                    <a:pt x="45" y="22"/>
                    <a:pt x="44" y="22"/>
                  </a:cubicBezTo>
                  <a:moveTo>
                    <a:pt x="42" y="18"/>
                  </a:moveTo>
                  <a:cubicBezTo>
                    <a:pt x="41" y="17"/>
                    <a:pt x="40" y="16"/>
                    <a:pt x="40" y="15"/>
                  </a:cubicBezTo>
                  <a:cubicBezTo>
                    <a:pt x="40" y="15"/>
                    <a:pt x="41" y="14"/>
                    <a:pt x="42" y="14"/>
                  </a:cubicBezTo>
                  <a:cubicBezTo>
                    <a:pt x="43" y="15"/>
                    <a:pt x="43" y="16"/>
                    <a:pt x="44" y="17"/>
                  </a:cubicBezTo>
                  <a:cubicBezTo>
                    <a:pt x="43" y="18"/>
                    <a:pt x="43" y="18"/>
                    <a:pt x="42" y="18"/>
                  </a:cubicBezTo>
                  <a:moveTo>
                    <a:pt x="25" y="47"/>
                  </a:moveTo>
                  <a:cubicBezTo>
                    <a:pt x="19" y="47"/>
                    <a:pt x="13" y="44"/>
                    <a:pt x="10" y="40"/>
                  </a:cubicBezTo>
                  <a:cubicBezTo>
                    <a:pt x="6" y="35"/>
                    <a:pt x="3" y="29"/>
                    <a:pt x="3" y="24"/>
                  </a:cubicBezTo>
                  <a:cubicBezTo>
                    <a:pt x="3" y="23"/>
                    <a:pt x="3" y="21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6" y="17"/>
                    <a:pt x="8" y="15"/>
                    <a:pt x="11" y="13"/>
                  </a:cubicBezTo>
                  <a:cubicBezTo>
                    <a:pt x="15" y="11"/>
                    <a:pt x="19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8" y="10"/>
                    <a:pt x="33" y="13"/>
                    <a:pt x="37" y="17"/>
                  </a:cubicBezTo>
                  <a:cubicBezTo>
                    <a:pt x="41" y="21"/>
                    <a:pt x="44" y="27"/>
                    <a:pt x="44" y="33"/>
                  </a:cubicBezTo>
                  <a:cubicBezTo>
                    <a:pt x="44" y="34"/>
                    <a:pt x="44" y="35"/>
                    <a:pt x="43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9"/>
                    <a:pt x="39" y="41"/>
                    <a:pt x="36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2" y="46"/>
                    <a:pt x="28" y="47"/>
                    <a:pt x="25" y="47"/>
                  </a:cubicBezTo>
                  <a:moveTo>
                    <a:pt x="39" y="14"/>
                  </a:moveTo>
                  <a:cubicBezTo>
                    <a:pt x="37" y="13"/>
                    <a:pt x="36" y="12"/>
                    <a:pt x="35" y="11"/>
                  </a:cubicBezTo>
                  <a:cubicBezTo>
                    <a:pt x="36" y="10"/>
                    <a:pt x="37" y="10"/>
                    <a:pt x="38" y="9"/>
                  </a:cubicBezTo>
                  <a:cubicBezTo>
                    <a:pt x="39" y="10"/>
                    <a:pt x="39" y="10"/>
                    <a:pt x="40" y="11"/>
                  </a:cubicBezTo>
                  <a:cubicBezTo>
                    <a:pt x="40" y="11"/>
                    <a:pt x="41" y="12"/>
                    <a:pt x="41" y="13"/>
                  </a:cubicBezTo>
                  <a:cubicBezTo>
                    <a:pt x="40" y="13"/>
                    <a:pt x="39" y="14"/>
                    <a:pt x="39" y="14"/>
                  </a:cubicBezTo>
                  <a:moveTo>
                    <a:pt x="7" y="13"/>
                  </a:moveTo>
                  <a:cubicBezTo>
                    <a:pt x="8" y="11"/>
                    <a:pt x="10" y="9"/>
                    <a:pt x="12" y="7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8" y="12"/>
                    <a:pt x="7" y="12"/>
                    <a:pt x="7" y="13"/>
                  </a:cubicBezTo>
                  <a:moveTo>
                    <a:pt x="34" y="10"/>
                  </a:moveTo>
                  <a:cubicBezTo>
                    <a:pt x="32" y="10"/>
                    <a:pt x="31" y="9"/>
                    <a:pt x="30" y="9"/>
                  </a:cubicBezTo>
                  <a:cubicBezTo>
                    <a:pt x="31" y="8"/>
                    <a:pt x="32" y="7"/>
                    <a:pt x="33" y="7"/>
                  </a:cubicBezTo>
                  <a:cubicBezTo>
                    <a:pt x="33" y="6"/>
                    <a:pt x="33" y="6"/>
                    <a:pt x="34" y="6"/>
                  </a:cubicBezTo>
                  <a:cubicBezTo>
                    <a:pt x="35" y="6"/>
                    <a:pt x="36" y="7"/>
                    <a:pt x="37" y="8"/>
                  </a:cubicBezTo>
                  <a:cubicBezTo>
                    <a:pt x="36" y="9"/>
                    <a:pt x="35" y="10"/>
                    <a:pt x="34" y="10"/>
                  </a:cubicBezTo>
                  <a:moveTo>
                    <a:pt x="13" y="9"/>
                  </a:moveTo>
                  <a:cubicBezTo>
                    <a:pt x="14" y="7"/>
                    <a:pt x="16" y="6"/>
                    <a:pt x="18" y="5"/>
                  </a:cubicBezTo>
                  <a:cubicBezTo>
                    <a:pt x="18" y="4"/>
                    <a:pt x="19" y="4"/>
                    <a:pt x="20" y="4"/>
                  </a:cubicBezTo>
                  <a:cubicBezTo>
                    <a:pt x="18" y="5"/>
                    <a:pt x="16" y="7"/>
                    <a:pt x="14" y="8"/>
                  </a:cubicBezTo>
                  <a:cubicBezTo>
                    <a:pt x="14" y="9"/>
                    <a:pt x="13" y="9"/>
                    <a:pt x="13" y="9"/>
                  </a:cubicBezTo>
                  <a:moveTo>
                    <a:pt x="29" y="8"/>
                  </a:moveTo>
                  <a:cubicBezTo>
                    <a:pt x="27" y="8"/>
                    <a:pt x="26" y="7"/>
                    <a:pt x="24" y="7"/>
                  </a:cubicBezTo>
                  <a:cubicBezTo>
                    <a:pt x="25" y="6"/>
                    <a:pt x="27" y="5"/>
                    <a:pt x="28" y="4"/>
                  </a:cubicBezTo>
                  <a:cubicBezTo>
                    <a:pt x="30" y="4"/>
                    <a:pt x="31" y="4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1" y="6"/>
                    <a:pt x="30" y="7"/>
                    <a:pt x="29" y="8"/>
                  </a:cubicBezTo>
                  <a:moveTo>
                    <a:pt x="18" y="7"/>
                  </a:moveTo>
                  <a:cubicBezTo>
                    <a:pt x="19" y="6"/>
                    <a:pt x="21" y="5"/>
                    <a:pt x="23" y="3"/>
                  </a:cubicBezTo>
                  <a:cubicBezTo>
                    <a:pt x="23" y="3"/>
                    <a:pt x="24" y="3"/>
                    <a:pt x="24" y="3"/>
                  </a:cubicBezTo>
                  <a:cubicBezTo>
                    <a:pt x="25" y="3"/>
                    <a:pt x="26" y="3"/>
                    <a:pt x="26" y="3"/>
                  </a:cubicBezTo>
                  <a:cubicBezTo>
                    <a:pt x="25" y="5"/>
                    <a:pt x="23" y="6"/>
                    <a:pt x="22" y="7"/>
                  </a:cubicBezTo>
                  <a:cubicBezTo>
                    <a:pt x="20" y="7"/>
                    <a:pt x="19" y="7"/>
                    <a:pt x="18" y="7"/>
                  </a:cubicBezTo>
                  <a:moveTo>
                    <a:pt x="24" y="0"/>
                  </a:moveTo>
                  <a:cubicBezTo>
                    <a:pt x="20" y="0"/>
                    <a:pt x="16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4" y="9"/>
                    <a:pt x="0" y="16"/>
                    <a:pt x="0" y="24"/>
                  </a:cubicBezTo>
                  <a:cubicBezTo>
                    <a:pt x="0" y="30"/>
                    <a:pt x="3" y="37"/>
                    <a:pt x="7" y="42"/>
                  </a:cubicBezTo>
                  <a:cubicBezTo>
                    <a:pt x="12" y="46"/>
                    <a:pt x="18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8" y="50"/>
                    <a:pt x="32" y="49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6" y="47"/>
                    <a:pt x="37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8" y="46"/>
                    <a:pt x="38" y="46"/>
                    <a:pt x="38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6" y="40"/>
                    <a:pt x="49" y="33"/>
                    <a:pt x="49" y="26"/>
                  </a:cubicBezTo>
                  <a:cubicBezTo>
                    <a:pt x="49" y="20"/>
                    <a:pt x="46" y="13"/>
                    <a:pt x="42" y="9"/>
                  </a:cubicBezTo>
                  <a:cubicBezTo>
                    <a:pt x="37" y="4"/>
                    <a:pt x="31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746"/>
            <p:cNvSpPr>
              <a:spLocks noEditPoints="1"/>
            </p:cNvSpPr>
            <p:nvPr/>
          </p:nvSpPr>
          <p:spPr bwMode="auto">
            <a:xfrm>
              <a:off x="1050347" y="3430262"/>
              <a:ext cx="169363" cy="180116"/>
            </a:xfrm>
            <a:custGeom>
              <a:avLst/>
              <a:gdLst>
                <a:gd name="T0" fmla="*/ 34 w 80"/>
                <a:gd name="T1" fmla="*/ 81 h 85"/>
                <a:gd name="T2" fmla="*/ 31 w 80"/>
                <a:gd name="T3" fmla="*/ 81 h 85"/>
                <a:gd name="T4" fmla="*/ 28 w 80"/>
                <a:gd name="T5" fmla="*/ 80 h 85"/>
                <a:gd name="T6" fmla="*/ 27 w 80"/>
                <a:gd name="T7" fmla="*/ 77 h 85"/>
                <a:gd name="T8" fmla="*/ 56 w 80"/>
                <a:gd name="T9" fmla="*/ 75 h 85"/>
                <a:gd name="T10" fmla="*/ 52 w 80"/>
                <a:gd name="T11" fmla="*/ 75 h 85"/>
                <a:gd name="T12" fmla="*/ 44 w 80"/>
                <a:gd name="T13" fmla="*/ 72 h 85"/>
                <a:gd name="T14" fmla="*/ 60 w 80"/>
                <a:gd name="T15" fmla="*/ 75 h 85"/>
                <a:gd name="T16" fmla="*/ 43 w 80"/>
                <a:gd name="T17" fmla="*/ 75 h 85"/>
                <a:gd name="T18" fmla="*/ 47 w 80"/>
                <a:gd name="T19" fmla="*/ 75 h 85"/>
                <a:gd name="T20" fmla="*/ 26 w 80"/>
                <a:gd name="T21" fmla="*/ 72 h 85"/>
                <a:gd name="T22" fmla="*/ 21 w 80"/>
                <a:gd name="T23" fmla="*/ 69 h 85"/>
                <a:gd name="T24" fmla="*/ 19 w 80"/>
                <a:gd name="T25" fmla="*/ 67 h 85"/>
                <a:gd name="T26" fmla="*/ 19 w 80"/>
                <a:gd name="T27" fmla="*/ 67 h 85"/>
                <a:gd name="T28" fmla="*/ 13 w 80"/>
                <a:gd name="T29" fmla="*/ 67 h 85"/>
                <a:gd name="T30" fmla="*/ 10 w 80"/>
                <a:gd name="T31" fmla="*/ 66 h 85"/>
                <a:gd name="T32" fmla="*/ 10 w 80"/>
                <a:gd name="T33" fmla="*/ 61 h 85"/>
                <a:gd name="T34" fmla="*/ 8 w 80"/>
                <a:gd name="T35" fmla="*/ 58 h 85"/>
                <a:gd name="T36" fmla="*/ 73 w 80"/>
                <a:gd name="T37" fmla="*/ 59 h 85"/>
                <a:gd name="T38" fmla="*/ 73 w 80"/>
                <a:gd name="T39" fmla="*/ 55 h 85"/>
                <a:gd name="T40" fmla="*/ 67 w 80"/>
                <a:gd name="T41" fmla="*/ 59 h 85"/>
                <a:gd name="T42" fmla="*/ 10 w 80"/>
                <a:gd name="T43" fmla="*/ 48 h 85"/>
                <a:gd name="T44" fmla="*/ 7 w 80"/>
                <a:gd name="T45" fmla="*/ 42 h 85"/>
                <a:gd name="T46" fmla="*/ 7 w 80"/>
                <a:gd name="T47" fmla="*/ 38 h 85"/>
                <a:gd name="T48" fmla="*/ 4 w 80"/>
                <a:gd name="T49" fmla="*/ 38 h 85"/>
                <a:gd name="T50" fmla="*/ 73 w 80"/>
                <a:gd name="T51" fmla="*/ 30 h 85"/>
                <a:gd name="T52" fmla="*/ 17 w 80"/>
                <a:gd name="T53" fmla="*/ 18 h 85"/>
                <a:gd name="T54" fmla="*/ 53 w 80"/>
                <a:gd name="T55" fmla="*/ 10 h 85"/>
                <a:gd name="T56" fmla="*/ 70 w 80"/>
                <a:gd name="T57" fmla="*/ 16 h 85"/>
                <a:gd name="T58" fmla="*/ 70 w 80"/>
                <a:gd name="T59" fmla="*/ 27 h 85"/>
                <a:gd name="T60" fmla="*/ 71 w 80"/>
                <a:gd name="T61" fmla="*/ 40 h 85"/>
                <a:gd name="T62" fmla="*/ 72 w 80"/>
                <a:gd name="T63" fmla="*/ 52 h 85"/>
                <a:gd name="T64" fmla="*/ 64 w 80"/>
                <a:gd name="T65" fmla="*/ 67 h 85"/>
                <a:gd name="T66" fmla="*/ 42 w 80"/>
                <a:gd name="T67" fmla="*/ 69 h 85"/>
                <a:gd name="T68" fmla="*/ 29 w 80"/>
                <a:gd name="T69" fmla="*/ 73 h 85"/>
                <a:gd name="T70" fmla="*/ 18 w 80"/>
                <a:gd name="T71" fmla="*/ 59 h 85"/>
                <a:gd name="T72" fmla="*/ 12 w 80"/>
                <a:gd name="T73" fmla="*/ 39 h 85"/>
                <a:gd name="T74" fmla="*/ 13 w 80"/>
                <a:gd name="T75" fmla="*/ 27 h 85"/>
                <a:gd name="T76" fmla="*/ 21 w 80"/>
                <a:gd name="T77" fmla="*/ 17 h 85"/>
                <a:gd name="T78" fmla="*/ 31 w 80"/>
                <a:gd name="T79" fmla="*/ 11 h 85"/>
                <a:gd name="T80" fmla="*/ 44 w 80"/>
                <a:gd name="T81" fmla="*/ 0 h 85"/>
                <a:gd name="T82" fmla="*/ 29 w 80"/>
                <a:gd name="T83" fmla="*/ 4 h 85"/>
                <a:gd name="T84" fmla="*/ 16 w 80"/>
                <a:gd name="T85" fmla="*/ 11 h 85"/>
                <a:gd name="T86" fmla="*/ 8 w 80"/>
                <a:gd name="T87" fmla="*/ 23 h 85"/>
                <a:gd name="T88" fmla="*/ 0 w 80"/>
                <a:gd name="T89" fmla="*/ 43 h 85"/>
                <a:gd name="T90" fmla="*/ 6 w 80"/>
                <a:gd name="T91" fmla="*/ 52 h 85"/>
                <a:gd name="T92" fmla="*/ 4 w 80"/>
                <a:gd name="T93" fmla="*/ 61 h 85"/>
                <a:gd name="T94" fmla="*/ 16 w 80"/>
                <a:gd name="T95" fmla="*/ 69 h 85"/>
                <a:gd name="T96" fmla="*/ 36 w 80"/>
                <a:gd name="T97" fmla="*/ 85 h 85"/>
                <a:gd name="T98" fmla="*/ 49 w 80"/>
                <a:gd name="T99" fmla="*/ 77 h 85"/>
                <a:gd name="T100" fmla="*/ 65 w 80"/>
                <a:gd name="T101" fmla="*/ 75 h 85"/>
                <a:gd name="T102" fmla="*/ 67 w 80"/>
                <a:gd name="T103" fmla="*/ 67 h 85"/>
                <a:gd name="T104" fmla="*/ 70 w 80"/>
                <a:gd name="T105" fmla="*/ 61 h 85"/>
                <a:gd name="T106" fmla="*/ 80 w 80"/>
                <a:gd name="T107" fmla="*/ 42 h 85"/>
                <a:gd name="T108" fmla="*/ 75 w 80"/>
                <a:gd name="T109" fmla="*/ 33 h 85"/>
                <a:gd name="T110" fmla="*/ 78 w 80"/>
                <a:gd name="T111" fmla="*/ 24 h 85"/>
                <a:gd name="T112" fmla="*/ 71 w 80"/>
                <a:gd name="T113" fmla="*/ 14 h 85"/>
                <a:gd name="T114" fmla="*/ 65 w 80"/>
                <a:gd name="T115" fmla="*/ 16 h 85"/>
                <a:gd name="T116" fmla="*/ 44 w 80"/>
                <a:gd name="T1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0" h="85">
                  <a:moveTo>
                    <a:pt x="35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1"/>
                    <a:pt x="35" y="81"/>
                    <a:pt x="35" y="81"/>
                  </a:cubicBezTo>
                  <a:moveTo>
                    <a:pt x="34" y="81"/>
                  </a:moveTo>
                  <a:cubicBezTo>
                    <a:pt x="33" y="81"/>
                    <a:pt x="33" y="81"/>
                    <a:pt x="33" y="81"/>
                  </a:cubicBezTo>
                  <a:cubicBezTo>
                    <a:pt x="34" y="80"/>
                    <a:pt x="34" y="79"/>
                    <a:pt x="35" y="77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35" y="80"/>
                    <a:pt x="34" y="81"/>
                  </a:cubicBezTo>
                  <a:moveTo>
                    <a:pt x="31" y="81"/>
                  </a:moveTo>
                  <a:cubicBezTo>
                    <a:pt x="31" y="81"/>
                    <a:pt x="30" y="81"/>
                    <a:pt x="30" y="80"/>
                  </a:cubicBezTo>
                  <a:cubicBezTo>
                    <a:pt x="31" y="79"/>
                    <a:pt x="32" y="78"/>
                    <a:pt x="32" y="77"/>
                  </a:cubicBezTo>
                  <a:cubicBezTo>
                    <a:pt x="33" y="77"/>
                    <a:pt x="33" y="77"/>
                    <a:pt x="34" y="77"/>
                  </a:cubicBezTo>
                  <a:cubicBezTo>
                    <a:pt x="33" y="78"/>
                    <a:pt x="32" y="80"/>
                    <a:pt x="31" y="81"/>
                  </a:cubicBezTo>
                  <a:moveTo>
                    <a:pt x="28" y="80"/>
                  </a:moveTo>
                  <a:cubicBezTo>
                    <a:pt x="28" y="80"/>
                    <a:pt x="28" y="80"/>
                    <a:pt x="27" y="80"/>
                  </a:cubicBezTo>
                  <a:cubicBezTo>
                    <a:pt x="28" y="78"/>
                    <a:pt x="29" y="77"/>
                    <a:pt x="30" y="76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0" y="78"/>
                    <a:pt x="29" y="79"/>
                    <a:pt x="28" y="80"/>
                  </a:cubicBezTo>
                  <a:moveTo>
                    <a:pt x="27" y="77"/>
                  </a:moveTo>
                  <a:cubicBezTo>
                    <a:pt x="28" y="77"/>
                    <a:pt x="28" y="76"/>
                    <a:pt x="28" y="76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8" y="76"/>
                    <a:pt x="28" y="77"/>
                    <a:pt x="27" y="77"/>
                  </a:cubicBezTo>
                  <a:moveTo>
                    <a:pt x="55" y="78"/>
                  </a:moveTo>
                  <a:cubicBezTo>
                    <a:pt x="56" y="77"/>
                    <a:pt x="56" y="76"/>
                    <a:pt x="56" y="75"/>
                  </a:cubicBezTo>
                  <a:cubicBezTo>
                    <a:pt x="57" y="75"/>
                    <a:pt x="58" y="74"/>
                    <a:pt x="59" y="74"/>
                  </a:cubicBezTo>
                  <a:cubicBezTo>
                    <a:pt x="58" y="75"/>
                    <a:pt x="58" y="76"/>
                    <a:pt x="57" y="77"/>
                  </a:cubicBezTo>
                  <a:cubicBezTo>
                    <a:pt x="57" y="77"/>
                    <a:pt x="56" y="77"/>
                    <a:pt x="55" y="78"/>
                  </a:cubicBezTo>
                  <a:moveTo>
                    <a:pt x="53" y="77"/>
                  </a:moveTo>
                  <a:cubicBezTo>
                    <a:pt x="52" y="76"/>
                    <a:pt x="52" y="76"/>
                    <a:pt x="52" y="75"/>
                  </a:cubicBezTo>
                  <a:cubicBezTo>
                    <a:pt x="52" y="74"/>
                    <a:pt x="52" y="73"/>
                    <a:pt x="53" y="72"/>
                  </a:cubicBezTo>
                  <a:cubicBezTo>
                    <a:pt x="53" y="72"/>
                    <a:pt x="53" y="73"/>
                    <a:pt x="54" y="74"/>
                  </a:cubicBezTo>
                  <a:cubicBezTo>
                    <a:pt x="53" y="75"/>
                    <a:pt x="53" y="76"/>
                    <a:pt x="53" y="77"/>
                  </a:cubicBezTo>
                  <a:moveTo>
                    <a:pt x="42" y="72"/>
                  </a:moveTo>
                  <a:cubicBezTo>
                    <a:pt x="42" y="72"/>
                    <a:pt x="43" y="72"/>
                    <a:pt x="44" y="72"/>
                  </a:cubicBezTo>
                  <a:cubicBezTo>
                    <a:pt x="43" y="73"/>
                    <a:pt x="42" y="74"/>
                    <a:pt x="41" y="75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41" y="74"/>
                    <a:pt x="41" y="73"/>
                    <a:pt x="41" y="72"/>
                  </a:cubicBezTo>
                  <a:cubicBezTo>
                    <a:pt x="42" y="72"/>
                    <a:pt x="42" y="72"/>
                    <a:pt x="42" y="72"/>
                  </a:cubicBezTo>
                  <a:moveTo>
                    <a:pt x="60" y="75"/>
                  </a:moveTo>
                  <a:cubicBezTo>
                    <a:pt x="60" y="74"/>
                    <a:pt x="61" y="73"/>
                    <a:pt x="61" y="73"/>
                  </a:cubicBezTo>
                  <a:cubicBezTo>
                    <a:pt x="62" y="72"/>
                    <a:pt x="63" y="72"/>
                    <a:pt x="63" y="71"/>
                  </a:cubicBezTo>
                  <a:cubicBezTo>
                    <a:pt x="63" y="72"/>
                    <a:pt x="63" y="73"/>
                    <a:pt x="63" y="73"/>
                  </a:cubicBezTo>
                  <a:cubicBezTo>
                    <a:pt x="62" y="74"/>
                    <a:pt x="61" y="74"/>
                    <a:pt x="60" y="75"/>
                  </a:cubicBezTo>
                  <a:moveTo>
                    <a:pt x="43" y="75"/>
                  </a:moveTo>
                  <a:cubicBezTo>
                    <a:pt x="44" y="74"/>
                    <a:pt x="45" y="73"/>
                    <a:pt x="46" y="72"/>
                  </a:cubicBezTo>
                  <a:cubicBezTo>
                    <a:pt x="46" y="71"/>
                    <a:pt x="47" y="71"/>
                    <a:pt x="47" y="71"/>
                  </a:cubicBezTo>
                  <a:cubicBezTo>
                    <a:pt x="46" y="73"/>
                    <a:pt x="45" y="74"/>
                    <a:pt x="45" y="75"/>
                  </a:cubicBezTo>
                  <a:cubicBezTo>
                    <a:pt x="44" y="75"/>
                    <a:pt x="43" y="75"/>
                    <a:pt x="43" y="75"/>
                  </a:cubicBezTo>
                  <a:moveTo>
                    <a:pt x="47" y="75"/>
                  </a:moveTo>
                  <a:cubicBezTo>
                    <a:pt x="48" y="73"/>
                    <a:pt x="48" y="72"/>
                    <a:pt x="49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72"/>
                    <a:pt x="49" y="73"/>
                    <a:pt x="49" y="74"/>
                  </a:cubicBezTo>
                  <a:cubicBezTo>
                    <a:pt x="48" y="74"/>
                    <a:pt x="47" y="74"/>
                    <a:pt x="47" y="75"/>
                  </a:cubicBezTo>
                  <a:moveTo>
                    <a:pt x="26" y="72"/>
                  </a:moveTo>
                  <a:cubicBezTo>
                    <a:pt x="24" y="72"/>
                    <a:pt x="23" y="71"/>
                    <a:pt x="22" y="70"/>
                  </a:cubicBezTo>
                  <a:cubicBezTo>
                    <a:pt x="23" y="69"/>
                    <a:pt x="25" y="69"/>
                    <a:pt x="26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6" y="70"/>
                    <a:pt x="26" y="71"/>
                    <a:pt x="26" y="72"/>
                  </a:cubicBezTo>
                  <a:moveTo>
                    <a:pt x="21" y="69"/>
                  </a:moveTo>
                  <a:cubicBezTo>
                    <a:pt x="21" y="69"/>
                    <a:pt x="20" y="69"/>
                    <a:pt x="20" y="68"/>
                  </a:cubicBezTo>
                  <a:cubicBezTo>
                    <a:pt x="21" y="67"/>
                    <a:pt x="22" y="67"/>
                    <a:pt x="23" y="66"/>
                  </a:cubicBezTo>
                  <a:cubicBezTo>
                    <a:pt x="23" y="66"/>
                    <a:pt x="24" y="67"/>
                    <a:pt x="24" y="67"/>
                  </a:cubicBezTo>
                  <a:cubicBezTo>
                    <a:pt x="23" y="68"/>
                    <a:pt x="22" y="69"/>
                    <a:pt x="21" y="69"/>
                  </a:cubicBezTo>
                  <a:moveTo>
                    <a:pt x="19" y="67"/>
                  </a:moveTo>
                  <a:cubicBezTo>
                    <a:pt x="18" y="67"/>
                    <a:pt x="18" y="67"/>
                    <a:pt x="18" y="67"/>
                  </a:cubicBezTo>
                  <a:cubicBezTo>
                    <a:pt x="18" y="66"/>
                    <a:pt x="18" y="65"/>
                    <a:pt x="19" y="65"/>
                  </a:cubicBezTo>
                  <a:cubicBezTo>
                    <a:pt x="19" y="64"/>
                    <a:pt x="19" y="64"/>
                    <a:pt x="20" y="64"/>
                  </a:cubicBezTo>
                  <a:cubicBezTo>
                    <a:pt x="20" y="64"/>
                    <a:pt x="21" y="65"/>
                    <a:pt x="22" y="65"/>
                  </a:cubicBezTo>
                  <a:cubicBezTo>
                    <a:pt x="21" y="66"/>
                    <a:pt x="20" y="66"/>
                    <a:pt x="19" y="67"/>
                  </a:cubicBezTo>
                  <a:moveTo>
                    <a:pt x="13" y="67"/>
                  </a:moveTo>
                  <a:cubicBezTo>
                    <a:pt x="13" y="66"/>
                    <a:pt x="14" y="65"/>
                    <a:pt x="14" y="65"/>
                  </a:cubicBezTo>
                  <a:cubicBezTo>
                    <a:pt x="15" y="64"/>
                    <a:pt x="15" y="64"/>
                    <a:pt x="16" y="64"/>
                  </a:cubicBezTo>
                  <a:cubicBezTo>
                    <a:pt x="16" y="64"/>
                    <a:pt x="15" y="65"/>
                    <a:pt x="15" y="66"/>
                  </a:cubicBezTo>
                  <a:cubicBezTo>
                    <a:pt x="14" y="66"/>
                    <a:pt x="14" y="67"/>
                    <a:pt x="13" y="67"/>
                  </a:cubicBezTo>
                  <a:moveTo>
                    <a:pt x="10" y="67"/>
                  </a:moveTo>
                  <a:cubicBezTo>
                    <a:pt x="10" y="66"/>
                    <a:pt x="9" y="65"/>
                    <a:pt x="9" y="64"/>
                  </a:cubicBezTo>
                  <a:cubicBezTo>
                    <a:pt x="9" y="64"/>
                    <a:pt x="10" y="63"/>
                    <a:pt x="10" y="62"/>
                  </a:cubicBezTo>
                  <a:cubicBezTo>
                    <a:pt x="11" y="63"/>
                    <a:pt x="11" y="63"/>
                    <a:pt x="11" y="64"/>
                  </a:cubicBezTo>
                  <a:cubicBezTo>
                    <a:pt x="11" y="64"/>
                    <a:pt x="11" y="65"/>
                    <a:pt x="10" y="66"/>
                  </a:cubicBezTo>
                  <a:cubicBezTo>
                    <a:pt x="10" y="67"/>
                    <a:pt x="10" y="67"/>
                    <a:pt x="10" y="67"/>
                  </a:cubicBezTo>
                  <a:moveTo>
                    <a:pt x="8" y="63"/>
                  </a:moveTo>
                  <a:cubicBezTo>
                    <a:pt x="7" y="62"/>
                    <a:pt x="7" y="62"/>
                    <a:pt x="7" y="61"/>
                  </a:cubicBezTo>
                  <a:cubicBezTo>
                    <a:pt x="7" y="60"/>
                    <a:pt x="8" y="60"/>
                    <a:pt x="8" y="59"/>
                  </a:cubicBezTo>
                  <a:cubicBezTo>
                    <a:pt x="9" y="60"/>
                    <a:pt x="9" y="61"/>
                    <a:pt x="10" y="61"/>
                  </a:cubicBezTo>
                  <a:cubicBezTo>
                    <a:pt x="9" y="62"/>
                    <a:pt x="8" y="62"/>
                    <a:pt x="8" y="63"/>
                  </a:cubicBezTo>
                  <a:moveTo>
                    <a:pt x="6" y="60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6" y="59"/>
                    <a:pt x="7" y="58"/>
                    <a:pt x="7" y="57"/>
                  </a:cubicBezTo>
                  <a:cubicBezTo>
                    <a:pt x="7" y="57"/>
                    <a:pt x="7" y="58"/>
                    <a:pt x="8" y="58"/>
                  </a:cubicBezTo>
                  <a:cubicBezTo>
                    <a:pt x="7" y="59"/>
                    <a:pt x="7" y="59"/>
                    <a:pt x="6" y="60"/>
                  </a:cubicBezTo>
                  <a:moveTo>
                    <a:pt x="73" y="59"/>
                  </a:moveTo>
                  <a:cubicBezTo>
                    <a:pt x="72" y="58"/>
                    <a:pt x="72" y="58"/>
                    <a:pt x="72" y="58"/>
                  </a:cubicBezTo>
                  <a:cubicBezTo>
                    <a:pt x="73" y="57"/>
                    <a:pt x="73" y="57"/>
                    <a:pt x="74" y="56"/>
                  </a:cubicBezTo>
                  <a:cubicBezTo>
                    <a:pt x="74" y="57"/>
                    <a:pt x="73" y="58"/>
                    <a:pt x="73" y="59"/>
                  </a:cubicBezTo>
                  <a:moveTo>
                    <a:pt x="67" y="59"/>
                  </a:moveTo>
                  <a:cubicBezTo>
                    <a:pt x="68" y="58"/>
                    <a:pt x="68" y="57"/>
                    <a:pt x="69" y="57"/>
                  </a:cubicBezTo>
                  <a:cubicBezTo>
                    <a:pt x="69" y="56"/>
                    <a:pt x="70" y="55"/>
                    <a:pt x="70" y="55"/>
                  </a:cubicBezTo>
                  <a:cubicBezTo>
                    <a:pt x="71" y="55"/>
                    <a:pt x="71" y="54"/>
                    <a:pt x="72" y="54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2" y="56"/>
                    <a:pt x="71" y="57"/>
                    <a:pt x="70" y="58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69" y="58"/>
                    <a:pt x="69" y="58"/>
                    <a:pt x="68" y="58"/>
                  </a:cubicBezTo>
                  <a:cubicBezTo>
                    <a:pt x="68" y="59"/>
                    <a:pt x="67" y="59"/>
                    <a:pt x="67" y="59"/>
                  </a:cubicBezTo>
                  <a:moveTo>
                    <a:pt x="10" y="48"/>
                  </a:moveTo>
                  <a:cubicBezTo>
                    <a:pt x="10" y="48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moveTo>
                    <a:pt x="7" y="42"/>
                  </a:moveTo>
                  <a:cubicBezTo>
                    <a:pt x="6" y="42"/>
                    <a:pt x="6" y="42"/>
                    <a:pt x="6" y="42"/>
                  </a:cubicBezTo>
                  <a:cubicBezTo>
                    <a:pt x="7" y="42"/>
                    <a:pt x="7" y="41"/>
                    <a:pt x="8" y="40"/>
                  </a:cubicBezTo>
                  <a:cubicBezTo>
                    <a:pt x="8" y="41"/>
                    <a:pt x="7" y="41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moveTo>
                    <a:pt x="5" y="42"/>
                  </a:moveTo>
                  <a:cubicBezTo>
                    <a:pt x="4" y="42"/>
                    <a:pt x="4" y="42"/>
                    <a:pt x="4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0"/>
                    <a:pt x="5" y="39"/>
                    <a:pt x="6" y="38"/>
                  </a:cubicBezTo>
                  <a:cubicBezTo>
                    <a:pt x="6" y="38"/>
                    <a:pt x="7" y="38"/>
                    <a:pt x="7" y="38"/>
                  </a:cubicBezTo>
                  <a:cubicBezTo>
                    <a:pt x="6" y="40"/>
                    <a:pt x="6" y="41"/>
                    <a:pt x="5" y="42"/>
                  </a:cubicBezTo>
                  <a:moveTo>
                    <a:pt x="4" y="38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4" y="38"/>
                    <a:pt x="4" y="38"/>
                    <a:pt x="4" y="38"/>
                  </a:cubicBezTo>
                  <a:moveTo>
                    <a:pt x="73" y="30"/>
                  </a:moveTo>
                  <a:cubicBezTo>
                    <a:pt x="73" y="30"/>
                    <a:pt x="73" y="29"/>
                    <a:pt x="73" y="29"/>
                  </a:cubicBezTo>
                  <a:cubicBezTo>
                    <a:pt x="73" y="29"/>
                    <a:pt x="74" y="29"/>
                    <a:pt x="74" y="28"/>
                  </a:cubicBezTo>
                  <a:cubicBezTo>
                    <a:pt x="74" y="29"/>
                    <a:pt x="74" y="29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moveTo>
                    <a:pt x="17" y="18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5"/>
                    <a:pt x="18" y="14"/>
                  </a:cubicBezTo>
                  <a:cubicBezTo>
                    <a:pt x="18" y="15"/>
                    <a:pt x="18" y="15"/>
                    <a:pt x="19" y="16"/>
                  </a:cubicBezTo>
                  <a:cubicBezTo>
                    <a:pt x="18" y="16"/>
                    <a:pt x="17" y="17"/>
                    <a:pt x="17" y="18"/>
                  </a:cubicBezTo>
                  <a:moveTo>
                    <a:pt x="43" y="9"/>
                  </a:moveTo>
                  <a:cubicBezTo>
                    <a:pt x="44" y="9"/>
                    <a:pt x="44" y="9"/>
                    <a:pt x="44" y="8"/>
                  </a:cubicBezTo>
                  <a:cubicBezTo>
                    <a:pt x="45" y="7"/>
                    <a:pt x="45" y="5"/>
                    <a:pt x="46" y="3"/>
                  </a:cubicBezTo>
                  <a:cubicBezTo>
                    <a:pt x="49" y="4"/>
                    <a:pt x="52" y="4"/>
                    <a:pt x="55" y="6"/>
                  </a:cubicBezTo>
                  <a:cubicBezTo>
                    <a:pt x="54" y="7"/>
                    <a:pt x="54" y="9"/>
                    <a:pt x="53" y="10"/>
                  </a:cubicBezTo>
                  <a:cubicBezTo>
                    <a:pt x="53" y="11"/>
                    <a:pt x="54" y="12"/>
                    <a:pt x="54" y="12"/>
                  </a:cubicBezTo>
                  <a:cubicBezTo>
                    <a:pt x="58" y="14"/>
                    <a:pt x="61" y="16"/>
                    <a:pt x="63" y="19"/>
                  </a:cubicBezTo>
                  <a:cubicBezTo>
                    <a:pt x="64" y="19"/>
                    <a:pt x="64" y="19"/>
                    <a:pt x="65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7" y="18"/>
                    <a:pt x="68" y="17"/>
                    <a:pt x="70" y="16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2" y="19"/>
                    <a:pt x="72" y="21"/>
                  </a:cubicBezTo>
                  <a:cubicBezTo>
                    <a:pt x="73" y="22"/>
                    <a:pt x="74" y="23"/>
                    <a:pt x="74" y="23"/>
                  </a:cubicBezTo>
                  <a:cubicBezTo>
                    <a:pt x="74" y="23"/>
                    <a:pt x="74" y="24"/>
                    <a:pt x="74" y="25"/>
                  </a:cubicBezTo>
                  <a:cubicBezTo>
                    <a:pt x="73" y="25"/>
                    <a:pt x="72" y="26"/>
                    <a:pt x="70" y="27"/>
                  </a:cubicBezTo>
                  <a:cubicBezTo>
                    <a:pt x="70" y="28"/>
                    <a:pt x="69" y="28"/>
                    <a:pt x="70" y="29"/>
                  </a:cubicBezTo>
                  <a:cubicBezTo>
                    <a:pt x="70" y="30"/>
                    <a:pt x="70" y="31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5"/>
                    <a:pt x="71" y="37"/>
                    <a:pt x="71" y="39"/>
                  </a:cubicBezTo>
                  <a:cubicBezTo>
                    <a:pt x="71" y="39"/>
                    <a:pt x="71" y="40"/>
                    <a:pt x="71" y="40"/>
                  </a:cubicBezTo>
                  <a:cubicBezTo>
                    <a:pt x="71" y="41"/>
                    <a:pt x="72" y="42"/>
                    <a:pt x="72" y="42"/>
                  </a:cubicBezTo>
                  <a:cubicBezTo>
                    <a:pt x="74" y="42"/>
                    <a:pt x="76" y="42"/>
                    <a:pt x="77" y="43"/>
                  </a:cubicBezTo>
                  <a:cubicBezTo>
                    <a:pt x="77" y="46"/>
                    <a:pt x="76" y="49"/>
                    <a:pt x="75" y="52"/>
                  </a:cubicBezTo>
                  <a:cubicBezTo>
                    <a:pt x="74" y="52"/>
                    <a:pt x="73" y="52"/>
                    <a:pt x="72" y="52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1" y="52"/>
                    <a:pt x="70" y="52"/>
                    <a:pt x="69" y="53"/>
                  </a:cubicBezTo>
                  <a:cubicBezTo>
                    <a:pt x="67" y="54"/>
                    <a:pt x="66" y="55"/>
                    <a:pt x="65" y="56"/>
                  </a:cubicBezTo>
                  <a:cubicBezTo>
                    <a:pt x="65" y="58"/>
                    <a:pt x="63" y="59"/>
                    <a:pt x="62" y="61"/>
                  </a:cubicBezTo>
                  <a:cubicBezTo>
                    <a:pt x="61" y="61"/>
                    <a:pt x="61" y="62"/>
                    <a:pt x="62" y="63"/>
                  </a:cubicBezTo>
                  <a:cubicBezTo>
                    <a:pt x="62" y="64"/>
                    <a:pt x="63" y="66"/>
                    <a:pt x="64" y="67"/>
                  </a:cubicBezTo>
                  <a:cubicBezTo>
                    <a:pt x="62" y="69"/>
                    <a:pt x="59" y="71"/>
                    <a:pt x="56" y="72"/>
                  </a:cubicBezTo>
                  <a:cubicBezTo>
                    <a:pt x="55" y="71"/>
                    <a:pt x="54" y="69"/>
                    <a:pt x="54" y="68"/>
                  </a:cubicBezTo>
                  <a:cubicBezTo>
                    <a:pt x="53" y="67"/>
                    <a:pt x="53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48" y="68"/>
                    <a:pt x="45" y="69"/>
                    <a:pt x="42" y="69"/>
                  </a:cubicBezTo>
                  <a:cubicBezTo>
                    <a:pt x="41" y="69"/>
                    <a:pt x="41" y="69"/>
                    <a:pt x="40" y="69"/>
                  </a:cubicBezTo>
                  <a:cubicBezTo>
                    <a:pt x="40" y="69"/>
                    <a:pt x="40" y="69"/>
                    <a:pt x="40" y="69"/>
                  </a:cubicBezTo>
                  <a:cubicBezTo>
                    <a:pt x="40" y="69"/>
                    <a:pt x="39" y="69"/>
                    <a:pt x="39" y="70"/>
                  </a:cubicBezTo>
                  <a:cubicBezTo>
                    <a:pt x="38" y="72"/>
                    <a:pt x="38" y="73"/>
                    <a:pt x="38" y="75"/>
                  </a:cubicBezTo>
                  <a:cubicBezTo>
                    <a:pt x="35" y="74"/>
                    <a:pt x="32" y="74"/>
                    <a:pt x="29" y="73"/>
                  </a:cubicBezTo>
                  <a:cubicBezTo>
                    <a:pt x="29" y="71"/>
                    <a:pt x="29" y="69"/>
                    <a:pt x="30" y="68"/>
                  </a:cubicBezTo>
                  <a:cubicBezTo>
                    <a:pt x="30" y="67"/>
                    <a:pt x="30" y="66"/>
                    <a:pt x="29" y="66"/>
                  </a:cubicBezTo>
                  <a:cubicBezTo>
                    <a:pt x="25" y="64"/>
                    <a:pt x="22" y="62"/>
                    <a:pt x="20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6" y="60"/>
                    <a:pt x="15" y="61"/>
                    <a:pt x="14" y="61"/>
                  </a:cubicBezTo>
                  <a:cubicBezTo>
                    <a:pt x="12" y="59"/>
                    <a:pt x="10" y="56"/>
                    <a:pt x="9" y="53"/>
                  </a:cubicBezTo>
                  <a:cubicBezTo>
                    <a:pt x="10" y="53"/>
                    <a:pt x="12" y="52"/>
                    <a:pt x="13" y="51"/>
                  </a:cubicBezTo>
                  <a:cubicBezTo>
                    <a:pt x="14" y="51"/>
                    <a:pt x="14" y="50"/>
                    <a:pt x="14" y="49"/>
                  </a:cubicBezTo>
                  <a:cubicBezTo>
                    <a:pt x="12" y="46"/>
                    <a:pt x="12" y="43"/>
                    <a:pt x="12" y="39"/>
                  </a:cubicBezTo>
                  <a:cubicBezTo>
                    <a:pt x="12" y="39"/>
                    <a:pt x="12" y="38"/>
                    <a:pt x="12" y="38"/>
                  </a:cubicBezTo>
                  <a:cubicBezTo>
                    <a:pt x="12" y="37"/>
                    <a:pt x="11" y="36"/>
                    <a:pt x="11" y="36"/>
                  </a:cubicBezTo>
                  <a:cubicBezTo>
                    <a:pt x="9" y="36"/>
                    <a:pt x="7" y="35"/>
                    <a:pt x="6" y="35"/>
                  </a:cubicBezTo>
                  <a:cubicBezTo>
                    <a:pt x="6" y="32"/>
                    <a:pt x="7" y="29"/>
                    <a:pt x="8" y="26"/>
                  </a:cubicBezTo>
                  <a:cubicBezTo>
                    <a:pt x="10" y="26"/>
                    <a:pt x="11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4" y="27"/>
                    <a:pt x="14" y="27"/>
                    <a:pt x="15" y="26"/>
                  </a:cubicBezTo>
                  <a:cubicBezTo>
                    <a:pt x="16" y="25"/>
                    <a:pt x="17" y="23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0"/>
                    <a:pt x="20" y="18"/>
                    <a:pt x="21" y="17"/>
                  </a:cubicBezTo>
                  <a:cubicBezTo>
                    <a:pt x="22" y="17"/>
                    <a:pt x="22" y="16"/>
                    <a:pt x="22" y="15"/>
                  </a:cubicBezTo>
                  <a:cubicBezTo>
                    <a:pt x="21" y="14"/>
                    <a:pt x="20" y="12"/>
                    <a:pt x="19" y="11"/>
                  </a:cubicBezTo>
                  <a:cubicBezTo>
                    <a:pt x="22" y="9"/>
                    <a:pt x="24" y="7"/>
                    <a:pt x="27" y="6"/>
                  </a:cubicBezTo>
                  <a:cubicBezTo>
                    <a:pt x="28" y="8"/>
                    <a:pt x="29" y="9"/>
                    <a:pt x="30" y="10"/>
                  </a:cubicBezTo>
                  <a:cubicBezTo>
                    <a:pt x="30" y="11"/>
                    <a:pt x="31" y="11"/>
                    <a:pt x="31" y="11"/>
                  </a:cubicBezTo>
                  <a:cubicBezTo>
                    <a:pt x="31" y="11"/>
                    <a:pt x="31" y="11"/>
                    <a:pt x="32" y="11"/>
                  </a:cubicBezTo>
                  <a:cubicBezTo>
                    <a:pt x="35" y="10"/>
                    <a:pt x="38" y="9"/>
                    <a:pt x="42" y="9"/>
                  </a:cubicBezTo>
                  <a:cubicBezTo>
                    <a:pt x="42" y="9"/>
                    <a:pt x="42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moveTo>
                    <a:pt x="44" y="0"/>
                  </a:moveTo>
                  <a:cubicBezTo>
                    <a:pt x="44" y="0"/>
                    <a:pt x="43" y="1"/>
                    <a:pt x="43" y="1"/>
                  </a:cubicBezTo>
                  <a:cubicBezTo>
                    <a:pt x="43" y="3"/>
                    <a:pt x="42" y="5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38" y="6"/>
                    <a:pt x="35" y="7"/>
                    <a:pt x="32" y="8"/>
                  </a:cubicBezTo>
                  <a:cubicBezTo>
                    <a:pt x="31" y="6"/>
                    <a:pt x="30" y="5"/>
                    <a:pt x="29" y="4"/>
                  </a:cubicBezTo>
                  <a:cubicBezTo>
                    <a:pt x="29" y="3"/>
                    <a:pt x="28" y="3"/>
                    <a:pt x="28" y="3"/>
                  </a:cubicBezTo>
                  <a:cubicBezTo>
                    <a:pt x="28" y="3"/>
                    <a:pt x="27" y="3"/>
                    <a:pt x="27" y="3"/>
                  </a:cubicBezTo>
                  <a:cubicBezTo>
                    <a:pt x="23" y="5"/>
                    <a:pt x="20" y="7"/>
                    <a:pt x="16" y="10"/>
                  </a:cubicBezTo>
                  <a:cubicBezTo>
                    <a:pt x="16" y="10"/>
                    <a:pt x="16" y="10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3"/>
                    <a:pt x="15" y="15"/>
                    <a:pt x="14" y="17"/>
                  </a:cubicBezTo>
                  <a:cubicBezTo>
                    <a:pt x="13" y="17"/>
                    <a:pt x="13" y="18"/>
                    <a:pt x="14" y="18"/>
                  </a:cubicBezTo>
                  <a:cubicBezTo>
                    <a:pt x="14" y="19"/>
                    <a:pt x="15" y="19"/>
                    <a:pt x="15" y="20"/>
                  </a:cubicBezTo>
                  <a:cubicBezTo>
                    <a:pt x="14" y="21"/>
                    <a:pt x="13" y="23"/>
                    <a:pt x="13" y="24"/>
                  </a:cubicBezTo>
                  <a:cubicBezTo>
                    <a:pt x="11" y="24"/>
                    <a:pt x="9" y="23"/>
                    <a:pt x="8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6" y="23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3" y="29"/>
                    <a:pt x="1" y="38"/>
                    <a:pt x="0" y="43"/>
                  </a:cubicBezTo>
                  <a:cubicBezTo>
                    <a:pt x="0" y="43"/>
                    <a:pt x="1" y="44"/>
                    <a:pt x="2" y="44"/>
                  </a:cubicBezTo>
                  <a:cubicBezTo>
                    <a:pt x="3" y="45"/>
                    <a:pt x="5" y="45"/>
                    <a:pt x="7" y="45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7"/>
                    <a:pt x="7" y="49"/>
                    <a:pt x="7" y="51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6" y="52"/>
                    <a:pt x="5" y="52"/>
                    <a:pt x="5" y="53"/>
                  </a:cubicBezTo>
                  <a:cubicBezTo>
                    <a:pt x="5" y="55"/>
                    <a:pt x="4" y="57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60"/>
                    <a:pt x="3" y="61"/>
                    <a:pt x="4" y="61"/>
                  </a:cubicBezTo>
                  <a:cubicBezTo>
                    <a:pt x="5" y="64"/>
                    <a:pt x="7" y="68"/>
                    <a:pt x="9" y="70"/>
                  </a:cubicBezTo>
                  <a:cubicBezTo>
                    <a:pt x="9" y="71"/>
                    <a:pt x="10" y="71"/>
                    <a:pt x="10" y="71"/>
                  </a:cubicBezTo>
                  <a:cubicBezTo>
                    <a:pt x="10" y="71"/>
                    <a:pt x="11" y="71"/>
                    <a:pt x="11" y="71"/>
                  </a:cubicBezTo>
                  <a:cubicBezTo>
                    <a:pt x="11" y="71"/>
                    <a:pt x="11" y="71"/>
                    <a:pt x="12" y="71"/>
                  </a:cubicBezTo>
                  <a:cubicBezTo>
                    <a:pt x="13" y="70"/>
                    <a:pt x="14" y="70"/>
                    <a:pt x="16" y="69"/>
                  </a:cubicBezTo>
                  <a:cubicBezTo>
                    <a:pt x="18" y="71"/>
                    <a:pt x="20" y="73"/>
                    <a:pt x="23" y="74"/>
                  </a:cubicBezTo>
                  <a:cubicBezTo>
                    <a:pt x="23" y="76"/>
                    <a:pt x="23" y="78"/>
                    <a:pt x="23" y="80"/>
                  </a:cubicBezTo>
                  <a:cubicBezTo>
                    <a:pt x="23" y="81"/>
                    <a:pt x="23" y="81"/>
                    <a:pt x="24" y="81"/>
                  </a:cubicBezTo>
                  <a:cubicBezTo>
                    <a:pt x="28" y="83"/>
                    <a:pt x="32" y="84"/>
                    <a:pt x="36" y="85"/>
                  </a:cubicBezTo>
                  <a:cubicBezTo>
                    <a:pt x="36" y="85"/>
                    <a:pt x="36" y="85"/>
                    <a:pt x="36" y="85"/>
                  </a:cubicBezTo>
                  <a:cubicBezTo>
                    <a:pt x="37" y="85"/>
                    <a:pt x="38" y="84"/>
                    <a:pt x="38" y="83"/>
                  </a:cubicBezTo>
                  <a:cubicBezTo>
                    <a:pt x="38" y="82"/>
                    <a:pt x="39" y="80"/>
                    <a:pt x="40" y="78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8"/>
                    <a:pt x="49" y="77"/>
                  </a:cubicBezTo>
                  <a:cubicBezTo>
                    <a:pt x="50" y="78"/>
                    <a:pt x="51" y="80"/>
                    <a:pt x="52" y="81"/>
                  </a:cubicBezTo>
                  <a:cubicBezTo>
                    <a:pt x="52" y="82"/>
                    <a:pt x="53" y="82"/>
                    <a:pt x="53" y="82"/>
                  </a:cubicBezTo>
                  <a:cubicBezTo>
                    <a:pt x="53" y="82"/>
                    <a:pt x="54" y="82"/>
                    <a:pt x="54" y="82"/>
                  </a:cubicBezTo>
                  <a:cubicBezTo>
                    <a:pt x="58" y="80"/>
                    <a:pt x="61" y="78"/>
                    <a:pt x="65" y="75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6" y="72"/>
                    <a:pt x="66" y="71"/>
                    <a:pt x="67" y="68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7" y="66"/>
                    <a:pt x="66" y="65"/>
                    <a:pt x="66" y="64"/>
                  </a:cubicBezTo>
                  <a:cubicBezTo>
                    <a:pt x="67" y="63"/>
                    <a:pt x="68" y="62"/>
                    <a:pt x="69" y="62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1" y="61"/>
                    <a:pt x="72" y="61"/>
                    <a:pt x="73" y="62"/>
                  </a:cubicBezTo>
                  <a:cubicBezTo>
                    <a:pt x="73" y="62"/>
                    <a:pt x="74" y="62"/>
                    <a:pt x="74" y="62"/>
                  </a:cubicBezTo>
                  <a:cubicBezTo>
                    <a:pt x="74" y="62"/>
                    <a:pt x="75" y="61"/>
                    <a:pt x="75" y="61"/>
                  </a:cubicBezTo>
                  <a:cubicBezTo>
                    <a:pt x="76" y="59"/>
                    <a:pt x="77" y="57"/>
                    <a:pt x="77" y="54"/>
                  </a:cubicBezTo>
                  <a:cubicBezTo>
                    <a:pt x="79" y="50"/>
                    <a:pt x="80" y="46"/>
                    <a:pt x="80" y="42"/>
                  </a:cubicBezTo>
                  <a:cubicBezTo>
                    <a:pt x="80" y="41"/>
                    <a:pt x="80" y="41"/>
                    <a:pt x="79" y="40"/>
                  </a:cubicBezTo>
                  <a:cubicBezTo>
                    <a:pt x="78" y="40"/>
                    <a:pt x="76" y="40"/>
                    <a:pt x="74" y="39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4" y="37"/>
                    <a:pt x="74" y="35"/>
                    <a:pt x="74" y="33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5" y="33"/>
                    <a:pt x="76" y="32"/>
                    <a:pt x="76" y="32"/>
                  </a:cubicBezTo>
                  <a:cubicBezTo>
                    <a:pt x="76" y="30"/>
                    <a:pt x="77" y="28"/>
                    <a:pt x="77" y="27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25"/>
                    <a:pt x="78" y="25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7" y="23"/>
                    <a:pt x="77" y="22"/>
                    <a:pt x="76" y="21"/>
                  </a:cubicBezTo>
                  <a:cubicBezTo>
                    <a:pt x="76" y="21"/>
                    <a:pt x="75" y="19"/>
                    <a:pt x="74" y="17"/>
                  </a:cubicBezTo>
                  <a:cubicBezTo>
                    <a:pt x="73" y="16"/>
                    <a:pt x="73" y="16"/>
                    <a:pt x="72" y="15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1" y="13"/>
                    <a:pt x="71" y="13"/>
                    <a:pt x="70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8" y="14"/>
                    <a:pt x="66" y="15"/>
                    <a:pt x="65" y="16"/>
                  </a:cubicBezTo>
                  <a:cubicBezTo>
                    <a:pt x="62" y="14"/>
                    <a:pt x="60" y="12"/>
                    <a:pt x="57" y="10"/>
                  </a:cubicBezTo>
                  <a:cubicBezTo>
                    <a:pt x="57" y="8"/>
                    <a:pt x="57" y="7"/>
                    <a:pt x="58" y="5"/>
                  </a:cubicBezTo>
                  <a:cubicBezTo>
                    <a:pt x="58" y="4"/>
                    <a:pt x="58" y="4"/>
                    <a:pt x="57" y="3"/>
                  </a:cubicBezTo>
                  <a:cubicBezTo>
                    <a:pt x="53" y="2"/>
                    <a:pt x="49" y="1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4154643" y="2824057"/>
            <a:ext cx="174699" cy="169064"/>
            <a:chOff x="2597015" y="4907933"/>
            <a:chExt cx="333349" cy="322596"/>
          </a:xfrm>
        </p:grpSpPr>
        <p:sp>
          <p:nvSpPr>
            <p:cNvPr id="140" name="Freeform 747"/>
            <p:cNvSpPr>
              <a:spLocks noEditPoints="1"/>
            </p:cNvSpPr>
            <p:nvPr/>
          </p:nvSpPr>
          <p:spPr bwMode="auto">
            <a:xfrm>
              <a:off x="2631067" y="4941985"/>
              <a:ext cx="265246" cy="254493"/>
            </a:xfrm>
            <a:custGeom>
              <a:avLst/>
              <a:gdLst>
                <a:gd name="T0" fmla="*/ 63 w 125"/>
                <a:gd name="T1" fmla="*/ 116 h 120"/>
                <a:gd name="T2" fmla="*/ 5 w 125"/>
                <a:gd name="T3" fmla="*/ 60 h 120"/>
                <a:gd name="T4" fmla="*/ 63 w 125"/>
                <a:gd name="T5" fmla="*/ 4 h 120"/>
                <a:gd name="T6" fmla="*/ 63 w 125"/>
                <a:gd name="T7" fmla="*/ 4 h 120"/>
                <a:gd name="T8" fmla="*/ 103 w 125"/>
                <a:gd name="T9" fmla="*/ 18 h 120"/>
                <a:gd name="T10" fmla="*/ 120 w 125"/>
                <a:gd name="T11" fmla="*/ 60 h 120"/>
                <a:gd name="T12" fmla="*/ 63 w 125"/>
                <a:gd name="T13" fmla="*/ 116 h 120"/>
                <a:gd name="T14" fmla="*/ 63 w 125"/>
                <a:gd name="T15" fmla="*/ 0 h 120"/>
                <a:gd name="T16" fmla="*/ 63 w 125"/>
                <a:gd name="T17" fmla="*/ 0 h 120"/>
                <a:gd name="T18" fmla="*/ 0 w 125"/>
                <a:gd name="T19" fmla="*/ 60 h 120"/>
                <a:gd name="T20" fmla="*/ 63 w 125"/>
                <a:gd name="T21" fmla="*/ 120 h 120"/>
                <a:gd name="T22" fmla="*/ 125 w 125"/>
                <a:gd name="T23" fmla="*/ 60 h 120"/>
                <a:gd name="T24" fmla="*/ 63 w 125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" h="120">
                  <a:moveTo>
                    <a:pt x="63" y="116"/>
                  </a:moveTo>
                  <a:cubicBezTo>
                    <a:pt x="35" y="116"/>
                    <a:pt x="5" y="98"/>
                    <a:pt x="5" y="60"/>
                  </a:cubicBezTo>
                  <a:cubicBezTo>
                    <a:pt x="5" y="22"/>
                    <a:pt x="35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78" y="4"/>
                    <a:pt x="92" y="9"/>
                    <a:pt x="103" y="18"/>
                  </a:cubicBezTo>
                  <a:cubicBezTo>
                    <a:pt x="114" y="28"/>
                    <a:pt x="120" y="43"/>
                    <a:pt x="120" y="60"/>
                  </a:cubicBezTo>
                  <a:cubicBezTo>
                    <a:pt x="120" y="98"/>
                    <a:pt x="90" y="116"/>
                    <a:pt x="63" y="116"/>
                  </a:cubicBezTo>
                  <a:moveTo>
                    <a:pt x="63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32" y="0"/>
                    <a:pt x="0" y="20"/>
                    <a:pt x="0" y="60"/>
                  </a:cubicBezTo>
                  <a:cubicBezTo>
                    <a:pt x="0" y="100"/>
                    <a:pt x="32" y="120"/>
                    <a:pt x="63" y="120"/>
                  </a:cubicBezTo>
                  <a:cubicBezTo>
                    <a:pt x="94" y="120"/>
                    <a:pt x="125" y="100"/>
                    <a:pt x="125" y="60"/>
                  </a:cubicBezTo>
                  <a:cubicBezTo>
                    <a:pt x="125" y="20"/>
                    <a:pt x="94" y="0"/>
                    <a:pt x="6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748"/>
            <p:cNvSpPr>
              <a:spLocks noEditPoints="1"/>
            </p:cNvSpPr>
            <p:nvPr/>
          </p:nvSpPr>
          <p:spPr bwMode="auto">
            <a:xfrm>
              <a:off x="2597015" y="4907933"/>
              <a:ext cx="333349" cy="322596"/>
            </a:xfrm>
            <a:custGeom>
              <a:avLst/>
              <a:gdLst>
                <a:gd name="T0" fmla="*/ 79 w 157"/>
                <a:gd name="T1" fmla="*/ 147 h 152"/>
                <a:gd name="T2" fmla="*/ 5 w 157"/>
                <a:gd name="T3" fmla="*/ 76 h 152"/>
                <a:gd name="T4" fmla="*/ 79 w 157"/>
                <a:gd name="T5" fmla="*/ 4 h 152"/>
                <a:gd name="T6" fmla="*/ 153 w 157"/>
                <a:gd name="T7" fmla="*/ 76 h 152"/>
                <a:gd name="T8" fmla="*/ 79 w 157"/>
                <a:gd name="T9" fmla="*/ 147 h 152"/>
                <a:gd name="T10" fmla="*/ 79 w 157"/>
                <a:gd name="T11" fmla="*/ 0 h 152"/>
                <a:gd name="T12" fmla="*/ 25 w 157"/>
                <a:gd name="T13" fmla="*/ 19 h 152"/>
                <a:gd name="T14" fmla="*/ 0 w 157"/>
                <a:gd name="T15" fmla="*/ 76 h 152"/>
                <a:gd name="T16" fmla="*/ 25 w 157"/>
                <a:gd name="T17" fmla="*/ 133 h 152"/>
                <a:gd name="T18" fmla="*/ 79 w 157"/>
                <a:gd name="T19" fmla="*/ 152 h 152"/>
                <a:gd name="T20" fmla="*/ 132 w 157"/>
                <a:gd name="T21" fmla="*/ 133 h 152"/>
                <a:gd name="T22" fmla="*/ 157 w 157"/>
                <a:gd name="T23" fmla="*/ 76 h 152"/>
                <a:gd name="T24" fmla="*/ 132 w 157"/>
                <a:gd name="T25" fmla="*/ 19 h 152"/>
                <a:gd name="T26" fmla="*/ 79 w 157"/>
                <a:gd name="T2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7" h="152">
                  <a:moveTo>
                    <a:pt x="79" y="147"/>
                  </a:moveTo>
                  <a:cubicBezTo>
                    <a:pt x="42" y="147"/>
                    <a:pt x="5" y="124"/>
                    <a:pt x="5" y="76"/>
                  </a:cubicBezTo>
                  <a:cubicBezTo>
                    <a:pt x="5" y="28"/>
                    <a:pt x="42" y="4"/>
                    <a:pt x="79" y="4"/>
                  </a:cubicBezTo>
                  <a:cubicBezTo>
                    <a:pt x="116" y="4"/>
                    <a:pt x="153" y="28"/>
                    <a:pt x="153" y="76"/>
                  </a:cubicBezTo>
                  <a:cubicBezTo>
                    <a:pt x="153" y="124"/>
                    <a:pt x="116" y="147"/>
                    <a:pt x="79" y="147"/>
                  </a:cubicBezTo>
                  <a:moveTo>
                    <a:pt x="79" y="0"/>
                  </a:moveTo>
                  <a:cubicBezTo>
                    <a:pt x="58" y="0"/>
                    <a:pt x="39" y="7"/>
                    <a:pt x="25" y="19"/>
                  </a:cubicBezTo>
                  <a:cubicBezTo>
                    <a:pt x="9" y="33"/>
                    <a:pt x="0" y="53"/>
                    <a:pt x="0" y="76"/>
                  </a:cubicBezTo>
                  <a:cubicBezTo>
                    <a:pt x="0" y="99"/>
                    <a:pt x="9" y="119"/>
                    <a:pt x="25" y="133"/>
                  </a:cubicBezTo>
                  <a:cubicBezTo>
                    <a:pt x="39" y="145"/>
                    <a:pt x="58" y="152"/>
                    <a:pt x="79" y="152"/>
                  </a:cubicBezTo>
                  <a:cubicBezTo>
                    <a:pt x="99" y="152"/>
                    <a:pt x="118" y="145"/>
                    <a:pt x="132" y="133"/>
                  </a:cubicBezTo>
                  <a:cubicBezTo>
                    <a:pt x="148" y="119"/>
                    <a:pt x="157" y="99"/>
                    <a:pt x="157" y="76"/>
                  </a:cubicBezTo>
                  <a:cubicBezTo>
                    <a:pt x="157" y="53"/>
                    <a:pt x="148" y="33"/>
                    <a:pt x="132" y="19"/>
                  </a:cubicBezTo>
                  <a:cubicBezTo>
                    <a:pt x="118" y="7"/>
                    <a:pt x="99" y="0"/>
                    <a:pt x="7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749"/>
            <p:cNvSpPr>
              <a:spLocks/>
            </p:cNvSpPr>
            <p:nvPr/>
          </p:nvSpPr>
          <p:spPr bwMode="auto">
            <a:xfrm>
              <a:off x="2752041" y="4963492"/>
              <a:ext cx="14338" cy="27779"/>
            </a:xfrm>
            <a:custGeom>
              <a:avLst/>
              <a:gdLst>
                <a:gd name="T0" fmla="*/ 4 w 7"/>
                <a:gd name="T1" fmla="*/ 0 h 13"/>
                <a:gd name="T2" fmla="*/ 1 w 7"/>
                <a:gd name="T3" fmla="*/ 1 h 13"/>
                <a:gd name="T4" fmla="*/ 2 w 7"/>
                <a:gd name="T5" fmla="*/ 12 h 13"/>
                <a:gd name="T6" fmla="*/ 3 w 7"/>
                <a:gd name="T7" fmla="*/ 13 h 13"/>
                <a:gd name="T8" fmla="*/ 4 w 7"/>
                <a:gd name="T9" fmla="*/ 13 h 13"/>
                <a:gd name="T10" fmla="*/ 6 w 7"/>
                <a:gd name="T11" fmla="*/ 10 h 13"/>
                <a:gd name="T12" fmla="*/ 6 w 7"/>
                <a:gd name="T13" fmla="*/ 3 h 13"/>
                <a:gd name="T14" fmla="*/ 5 w 7"/>
                <a:gd name="T15" fmla="*/ 0 h 13"/>
                <a:gd name="T16" fmla="*/ 4 w 7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3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9"/>
                    <a:pt x="2" y="12"/>
                  </a:cubicBezTo>
                  <a:cubicBezTo>
                    <a:pt x="2" y="12"/>
                    <a:pt x="2" y="13"/>
                    <a:pt x="3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6" y="12"/>
                    <a:pt x="6" y="10"/>
                  </a:cubicBezTo>
                  <a:cubicBezTo>
                    <a:pt x="7" y="8"/>
                    <a:pt x="7" y="5"/>
                    <a:pt x="6" y="3"/>
                  </a:cubicBezTo>
                  <a:cubicBezTo>
                    <a:pt x="6" y="2"/>
                    <a:pt x="6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750"/>
            <p:cNvSpPr>
              <a:spLocks/>
            </p:cNvSpPr>
            <p:nvPr/>
          </p:nvSpPr>
          <p:spPr bwMode="auto">
            <a:xfrm>
              <a:off x="2752041" y="5141816"/>
              <a:ext cx="14338" cy="35844"/>
            </a:xfrm>
            <a:custGeom>
              <a:avLst/>
              <a:gdLst>
                <a:gd name="T0" fmla="*/ 3 w 7"/>
                <a:gd name="T1" fmla="*/ 0 h 17"/>
                <a:gd name="T2" fmla="*/ 1 w 7"/>
                <a:gd name="T3" fmla="*/ 2 h 17"/>
                <a:gd name="T4" fmla="*/ 1 w 7"/>
                <a:gd name="T5" fmla="*/ 14 h 17"/>
                <a:gd name="T6" fmla="*/ 2 w 7"/>
                <a:gd name="T7" fmla="*/ 16 h 17"/>
                <a:gd name="T8" fmla="*/ 4 w 7"/>
                <a:gd name="T9" fmla="*/ 17 h 17"/>
                <a:gd name="T10" fmla="*/ 6 w 7"/>
                <a:gd name="T11" fmla="*/ 16 h 17"/>
                <a:gd name="T12" fmla="*/ 5 w 7"/>
                <a:gd name="T13" fmla="*/ 1 h 17"/>
                <a:gd name="T14" fmla="*/ 4 w 7"/>
                <a:gd name="T15" fmla="*/ 0 h 17"/>
                <a:gd name="T16" fmla="*/ 3 w 7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7">
                  <a:moveTo>
                    <a:pt x="3" y="0"/>
                  </a:moveTo>
                  <a:cubicBezTo>
                    <a:pt x="2" y="0"/>
                    <a:pt x="1" y="1"/>
                    <a:pt x="1" y="2"/>
                  </a:cubicBezTo>
                  <a:cubicBezTo>
                    <a:pt x="0" y="5"/>
                    <a:pt x="0" y="11"/>
                    <a:pt x="1" y="14"/>
                  </a:cubicBezTo>
                  <a:cubicBezTo>
                    <a:pt x="1" y="14"/>
                    <a:pt x="1" y="16"/>
                    <a:pt x="2" y="16"/>
                  </a:cubicBezTo>
                  <a:cubicBezTo>
                    <a:pt x="2" y="17"/>
                    <a:pt x="3" y="17"/>
                    <a:pt x="4" y="17"/>
                  </a:cubicBezTo>
                  <a:cubicBezTo>
                    <a:pt x="4" y="17"/>
                    <a:pt x="5" y="17"/>
                    <a:pt x="6" y="16"/>
                  </a:cubicBezTo>
                  <a:cubicBezTo>
                    <a:pt x="7" y="15"/>
                    <a:pt x="7" y="3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751"/>
            <p:cNvSpPr>
              <a:spLocks/>
            </p:cNvSpPr>
            <p:nvPr/>
          </p:nvSpPr>
          <p:spPr bwMode="auto">
            <a:xfrm>
              <a:off x="2651677" y="5062959"/>
              <a:ext cx="38532" cy="15234"/>
            </a:xfrm>
            <a:custGeom>
              <a:avLst/>
              <a:gdLst>
                <a:gd name="T0" fmla="*/ 9 w 18"/>
                <a:gd name="T1" fmla="*/ 0 h 7"/>
                <a:gd name="T2" fmla="*/ 3 w 18"/>
                <a:gd name="T3" fmla="*/ 1 h 7"/>
                <a:gd name="T4" fmla="*/ 1 w 18"/>
                <a:gd name="T5" fmla="*/ 2 h 7"/>
                <a:gd name="T6" fmla="*/ 1 w 18"/>
                <a:gd name="T7" fmla="*/ 6 h 7"/>
                <a:gd name="T8" fmla="*/ 8 w 18"/>
                <a:gd name="T9" fmla="*/ 7 h 7"/>
                <a:gd name="T10" fmla="*/ 16 w 18"/>
                <a:gd name="T11" fmla="*/ 5 h 7"/>
                <a:gd name="T12" fmla="*/ 17 w 18"/>
                <a:gd name="T13" fmla="*/ 4 h 7"/>
                <a:gd name="T14" fmla="*/ 17 w 18"/>
                <a:gd name="T15" fmla="*/ 2 h 7"/>
                <a:gd name="T16" fmla="*/ 15 w 18"/>
                <a:gd name="T17" fmla="*/ 1 h 7"/>
                <a:gd name="T18" fmla="*/ 9 w 18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7">
                  <a:moveTo>
                    <a:pt x="9" y="0"/>
                  </a:moveTo>
                  <a:cubicBezTo>
                    <a:pt x="6" y="0"/>
                    <a:pt x="4" y="0"/>
                    <a:pt x="3" y="1"/>
                  </a:cubicBezTo>
                  <a:cubicBezTo>
                    <a:pt x="3" y="1"/>
                    <a:pt x="1" y="1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7"/>
                    <a:pt x="8" y="7"/>
                  </a:cubicBezTo>
                  <a:cubicBezTo>
                    <a:pt x="10" y="7"/>
                    <a:pt x="15" y="6"/>
                    <a:pt x="16" y="5"/>
                  </a:cubicBezTo>
                  <a:cubicBezTo>
                    <a:pt x="16" y="5"/>
                    <a:pt x="17" y="5"/>
                    <a:pt x="17" y="4"/>
                  </a:cubicBezTo>
                  <a:cubicBezTo>
                    <a:pt x="18" y="3"/>
                    <a:pt x="17" y="3"/>
                    <a:pt x="17" y="2"/>
                  </a:cubicBezTo>
                  <a:cubicBezTo>
                    <a:pt x="17" y="1"/>
                    <a:pt x="15" y="1"/>
                    <a:pt x="15" y="1"/>
                  </a:cubicBezTo>
                  <a:cubicBezTo>
                    <a:pt x="13" y="0"/>
                    <a:pt x="11" y="0"/>
                    <a:pt x="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752"/>
            <p:cNvSpPr>
              <a:spLocks/>
            </p:cNvSpPr>
            <p:nvPr/>
          </p:nvSpPr>
          <p:spPr bwMode="auto">
            <a:xfrm>
              <a:off x="2830001" y="5062959"/>
              <a:ext cx="36740" cy="15234"/>
            </a:xfrm>
            <a:custGeom>
              <a:avLst/>
              <a:gdLst>
                <a:gd name="T0" fmla="*/ 9 w 17"/>
                <a:gd name="T1" fmla="*/ 0 h 7"/>
                <a:gd name="T2" fmla="*/ 1 w 17"/>
                <a:gd name="T3" fmla="*/ 2 h 7"/>
                <a:gd name="T4" fmla="*/ 0 w 17"/>
                <a:gd name="T5" fmla="*/ 3 h 7"/>
                <a:gd name="T6" fmla="*/ 0 w 17"/>
                <a:gd name="T7" fmla="*/ 5 h 7"/>
                <a:gd name="T8" fmla="*/ 2 w 17"/>
                <a:gd name="T9" fmla="*/ 6 h 7"/>
                <a:gd name="T10" fmla="*/ 9 w 17"/>
                <a:gd name="T11" fmla="*/ 7 h 7"/>
                <a:gd name="T12" fmla="*/ 14 w 17"/>
                <a:gd name="T13" fmla="*/ 6 h 7"/>
                <a:gd name="T14" fmla="*/ 17 w 17"/>
                <a:gd name="T15" fmla="*/ 5 h 7"/>
                <a:gd name="T16" fmla="*/ 16 w 17"/>
                <a:gd name="T17" fmla="*/ 1 h 7"/>
                <a:gd name="T18" fmla="*/ 9 w 17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7">
                  <a:moveTo>
                    <a:pt x="9" y="0"/>
                  </a:moveTo>
                  <a:cubicBezTo>
                    <a:pt x="7" y="0"/>
                    <a:pt x="3" y="0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4" y="6"/>
                    <a:pt x="6" y="7"/>
                    <a:pt x="9" y="7"/>
                  </a:cubicBezTo>
                  <a:cubicBezTo>
                    <a:pt x="11" y="7"/>
                    <a:pt x="13" y="7"/>
                    <a:pt x="14" y="6"/>
                  </a:cubicBezTo>
                  <a:cubicBezTo>
                    <a:pt x="15" y="6"/>
                    <a:pt x="16" y="6"/>
                    <a:pt x="17" y="5"/>
                  </a:cubicBezTo>
                  <a:cubicBezTo>
                    <a:pt x="17" y="4"/>
                    <a:pt x="17" y="2"/>
                    <a:pt x="16" y="1"/>
                  </a:cubicBezTo>
                  <a:cubicBezTo>
                    <a:pt x="16" y="1"/>
                    <a:pt x="15" y="0"/>
                    <a:pt x="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753"/>
            <p:cNvSpPr>
              <a:spLocks/>
            </p:cNvSpPr>
            <p:nvPr/>
          </p:nvSpPr>
          <p:spPr bwMode="auto">
            <a:xfrm>
              <a:off x="2668703" y="5112244"/>
              <a:ext cx="19714" cy="17026"/>
            </a:xfrm>
            <a:custGeom>
              <a:avLst/>
              <a:gdLst>
                <a:gd name="T0" fmla="*/ 7 w 9"/>
                <a:gd name="T1" fmla="*/ 0 h 8"/>
                <a:gd name="T2" fmla="*/ 6 w 9"/>
                <a:gd name="T3" fmla="*/ 1 h 8"/>
                <a:gd name="T4" fmla="*/ 1 w 9"/>
                <a:gd name="T5" fmla="*/ 5 h 8"/>
                <a:gd name="T6" fmla="*/ 1 w 9"/>
                <a:gd name="T7" fmla="*/ 7 h 8"/>
                <a:gd name="T8" fmla="*/ 2 w 9"/>
                <a:gd name="T9" fmla="*/ 8 h 8"/>
                <a:gd name="T10" fmla="*/ 3 w 9"/>
                <a:gd name="T11" fmla="*/ 8 h 8"/>
                <a:gd name="T12" fmla="*/ 9 w 9"/>
                <a:gd name="T13" fmla="*/ 2 h 8"/>
                <a:gd name="T14" fmla="*/ 8 w 9"/>
                <a:gd name="T15" fmla="*/ 0 h 8"/>
                <a:gd name="T16" fmla="*/ 7 w 9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cubicBezTo>
                    <a:pt x="7" y="0"/>
                    <a:pt x="6" y="0"/>
                    <a:pt x="6" y="1"/>
                  </a:cubicBezTo>
                  <a:cubicBezTo>
                    <a:pt x="5" y="2"/>
                    <a:pt x="3" y="4"/>
                    <a:pt x="1" y="5"/>
                  </a:cubicBezTo>
                  <a:cubicBezTo>
                    <a:pt x="1" y="5"/>
                    <a:pt x="0" y="6"/>
                    <a:pt x="1" y="7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5" y="7"/>
                    <a:pt x="7" y="5"/>
                    <a:pt x="9" y="2"/>
                  </a:cubicBezTo>
                  <a:cubicBezTo>
                    <a:pt x="9" y="2"/>
                    <a:pt x="9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754"/>
            <p:cNvSpPr>
              <a:spLocks/>
            </p:cNvSpPr>
            <p:nvPr/>
          </p:nvSpPr>
          <p:spPr bwMode="auto">
            <a:xfrm>
              <a:off x="2709028" y="5143608"/>
              <a:ext cx="15234" cy="17026"/>
            </a:xfrm>
            <a:custGeom>
              <a:avLst/>
              <a:gdLst>
                <a:gd name="T0" fmla="*/ 5 w 7"/>
                <a:gd name="T1" fmla="*/ 0 h 8"/>
                <a:gd name="T2" fmla="*/ 4 w 7"/>
                <a:gd name="T3" fmla="*/ 1 h 8"/>
                <a:gd name="T4" fmla="*/ 1 w 7"/>
                <a:gd name="T5" fmla="*/ 6 h 8"/>
                <a:gd name="T6" fmla="*/ 1 w 7"/>
                <a:gd name="T7" fmla="*/ 8 h 8"/>
                <a:gd name="T8" fmla="*/ 2 w 7"/>
                <a:gd name="T9" fmla="*/ 8 h 8"/>
                <a:gd name="T10" fmla="*/ 3 w 7"/>
                <a:gd name="T11" fmla="*/ 8 h 8"/>
                <a:gd name="T12" fmla="*/ 6 w 7"/>
                <a:gd name="T13" fmla="*/ 3 h 8"/>
                <a:gd name="T14" fmla="*/ 6 w 7"/>
                <a:gd name="T15" fmla="*/ 1 h 8"/>
                <a:gd name="T16" fmla="*/ 5 w 7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5" y="0"/>
                  </a:moveTo>
                  <a:cubicBezTo>
                    <a:pt x="5" y="0"/>
                    <a:pt x="4" y="1"/>
                    <a:pt x="4" y="1"/>
                  </a:cubicBezTo>
                  <a:cubicBezTo>
                    <a:pt x="2" y="3"/>
                    <a:pt x="2" y="4"/>
                    <a:pt x="1" y="6"/>
                  </a:cubicBezTo>
                  <a:cubicBezTo>
                    <a:pt x="0" y="7"/>
                    <a:pt x="0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5" y="6"/>
                    <a:pt x="5" y="5"/>
                    <a:pt x="6" y="3"/>
                  </a:cubicBezTo>
                  <a:cubicBezTo>
                    <a:pt x="7" y="2"/>
                    <a:pt x="7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Freeform 755"/>
            <p:cNvSpPr>
              <a:spLocks/>
            </p:cNvSpPr>
            <p:nvPr/>
          </p:nvSpPr>
          <p:spPr bwMode="auto">
            <a:xfrm>
              <a:off x="2798638" y="5146296"/>
              <a:ext cx="17026" cy="12545"/>
            </a:xfrm>
            <a:custGeom>
              <a:avLst/>
              <a:gdLst>
                <a:gd name="T0" fmla="*/ 2 w 8"/>
                <a:gd name="T1" fmla="*/ 0 h 6"/>
                <a:gd name="T2" fmla="*/ 1 w 8"/>
                <a:gd name="T3" fmla="*/ 0 h 6"/>
                <a:gd name="T4" fmla="*/ 1 w 8"/>
                <a:gd name="T5" fmla="*/ 2 h 6"/>
                <a:gd name="T6" fmla="*/ 3 w 8"/>
                <a:gd name="T7" fmla="*/ 5 h 6"/>
                <a:gd name="T8" fmla="*/ 5 w 8"/>
                <a:gd name="T9" fmla="*/ 6 h 6"/>
                <a:gd name="T10" fmla="*/ 6 w 8"/>
                <a:gd name="T11" fmla="*/ 6 h 6"/>
                <a:gd name="T12" fmla="*/ 7 w 8"/>
                <a:gd name="T13" fmla="*/ 5 h 6"/>
                <a:gd name="T14" fmla="*/ 7 w 8"/>
                <a:gd name="T15" fmla="*/ 3 h 6"/>
                <a:gd name="T16" fmla="*/ 5 w 8"/>
                <a:gd name="T17" fmla="*/ 2 h 6"/>
                <a:gd name="T18" fmla="*/ 4 w 8"/>
                <a:gd name="T19" fmla="*/ 0 h 6"/>
                <a:gd name="T20" fmla="*/ 2 w 8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6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2"/>
                    <a:pt x="1" y="2"/>
                  </a:cubicBezTo>
                  <a:cubicBezTo>
                    <a:pt x="2" y="3"/>
                    <a:pt x="2" y="4"/>
                    <a:pt x="3" y="5"/>
                  </a:cubicBezTo>
                  <a:cubicBezTo>
                    <a:pt x="3" y="5"/>
                    <a:pt x="4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7" y="6"/>
                    <a:pt x="7" y="5"/>
                  </a:cubicBezTo>
                  <a:cubicBezTo>
                    <a:pt x="8" y="5"/>
                    <a:pt x="7" y="4"/>
                    <a:pt x="7" y="3"/>
                  </a:cubicBezTo>
                  <a:cubicBezTo>
                    <a:pt x="6" y="3"/>
                    <a:pt x="5" y="2"/>
                    <a:pt x="5" y="2"/>
                  </a:cubicBezTo>
                  <a:cubicBezTo>
                    <a:pt x="5" y="2"/>
                    <a:pt x="4" y="1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756"/>
            <p:cNvSpPr>
              <a:spLocks/>
            </p:cNvSpPr>
            <p:nvPr/>
          </p:nvSpPr>
          <p:spPr bwMode="auto">
            <a:xfrm>
              <a:off x="2834482" y="5112244"/>
              <a:ext cx="18818" cy="12545"/>
            </a:xfrm>
            <a:custGeom>
              <a:avLst/>
              <a:gdLst>
                <a:gd name="T0" fmla="*/ 2 w 9"/>
                <a:gd name="T1" fmla="*/ 0 h 6"/>
                <a:gd name="T2" fmla="*/ 1 w 9"/>
                <a:gd name="T3" fmla="*/ 0 h 6"/>
                <a:gd name="T4" fmla="*/ 1 w 9"/>
                <a:gd name="T5" fmla="*/ 3 h 6"/>
                <a:gd name="T6" fmla="*/ 4 w 9"/>
                <a:gd name="T7" fmla="*/ 4 h 6"/>
                <a:gd name="T8" fmla="*/ 7 w 9"/>
                <a:gd name="T9" fmla="*/ 6 h 6"/>
                <a:gd name="T10" fmla="*/ 8 w 9"/>
                <a:gd name="T11" fmla="*/ 6 h 6"/>
                <a:gd name="T12" fmla="*/ 9 w 9"/>
                <a:gd name="T13" fmla="*/ 5 h 6"/>
                <a:gd name="T14" fmla="*/ 8 w 9"/>
                <a:gd name="T15" fmla="*/ 3 h 6"/>
                <a:gd name="T16" fmla="*/ 6 w 9"/>
                <a:gd name="T17" fmla="*/ 2 h 6"/>
                <a:gd name="T18" fmla="*/ 3 w 9"/>
                <a:gd name="T19" fmla="*/ 0 h 6"/>
                <a:gd name="T20" fmla="*/ 2 w 9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6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1" y="2"/>
                    <a:pt x="1" y="3"/>
                  </a:cubicBezTo>
                  <a:cubicBezTo>
                    <a:pt x="3" y="3"/>
                    <a:pt x="3" y="4"/>
                    <a:pt x="4" y="4"/>
                  </a:cubicBezTo>
                  <a:cubicBezTo>
                    <a:pt x="4" y="5"/>
                    <a:pt x="5" y="5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5"/>
                    <a:pt x="9" y="4"/>
                    <a:pt x="8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1"/>
                    <a:pt x="5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757"/>
            <p:cNvSpPr>
              <a:spLocks/>
            </p:cNvSpPr>
            <p:nvPr/>
          </p:nvSpPr>
          <p:spPr bwMode="auto">
            <a:xfrm>
              <a:off x="2662431" y="5019050"/>
              <a:ext cx="23299" cy="14338"/>
            </a:xfrm>
            <a:custGeom>
              <a:avLst/>
              <a:gdLst>
                <a:gd name="T0" fmla="*/ 1 w 11"/>
                <a:gd name="T1" fmla="*/ 0 h 7"/>
                <a:gd name="T2" fmla="*/ 0 w 11"/>
                <a:gd name="T3" fmla="*/ 1 h 7"/>
                <a:gd name="T4" fmla="*/ 0 w 11"/>
                <a:gd name="T5" fmla="*/ 3 h 7"/>
                <a:gd name="T6" fmla="*/ 4 w 11"/>
                <a:gd name="T7" fmla="*/ 5 h 7"/>
                <a:gd name="T8" fmla="*/ 8 w 11"/>
                <a:gd name="T9" fmla="*/ 7 h 7"/>
                <a:gd name="T10" fmla="*/ 9 w 11"/>
                <a:gd name="T11" fmla="*/ 7 h 7"/>
                <a:gd name="T12" fmla="*/ 10 w 11"/>
                <a:gd name="T13" fmla="*/ 6 h 7"/>
                <a:gd name="T14" fmla="*/ 10 w 11"/>
                <a:gd name="T15" fmla="*/ 4 h 7"/>
                <a:gd name="T16" fmla="*/ 5 w 11"/>
                <a:gd name="T17" fmla="*/ 2 h 7"/>
                <a:gd name="T18" fmla="*/ 2 w 11"/>
                <a:gd name="T19" fmla="*/ 0 h 7"/>
                <a:gd name="T20" fmla="*/ 1 w 11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7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2" y="4"/>
                    <a:pt x="3" y="4"/>
                    <a:pt x="4" y="5"/>
                  </a:cubicBezTo>
                  <a:cubicBezTo>
                    <a:pt x="5" y="6"/>
                    <a:pt x="7" y="6"/>
                    <a:pt x="8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7"/>
                    <a:pt x="10" y="7"/>
                    <a:pt x="10" y="6"/>
                  </a:cubicBezTo>
                  <a:cubicBezTo>
                    <a:pt x="11" y="6"/>
                    <a:pt x="11" y="5"/>
                    <a:pt x="10" y="4"/>
                  </a:cubicBezTo>
                  <a:cubicBezTo>
                    <a:pt x="8" y="3"/>
                    <a:pt x="7" y="3"/>
                    <a:pt x="5" y="2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758"/>
            <p:cNvSpPr>
              <a:spLocks/>
            </p:cNvSpPr>
            <p:nvPr/>
          </p:nvSpPr>
          <p:spPr bwMode="auto">
            <a:xfrm>
              <a:off x="2798638" y="4971557"/>
              <a:ext cx="17026" cy="19714"/>
            </a:xfrm>
            <a:custGeom>
              <a:avLst/>
              <a:gdLst>
                <a:gd name="T0" fmla="*/ 6 w 8"/>
                <a:gd name="T1" fmla="*/ 0 h 9"/>
                <a:gd name="T2" fmla="*/ 5 w 8"/>
                <a:gd name="T3" fmla="*/ 1 h 9"/>
                <a:gd name="T4" fmla="*/ 3 w 8"/>
                <a:gd name="T5" fmla="*/ 3 h 9"/>
                <a:gd name="T6" fmla="*/ 0 w 8"/>
                <a:gd name="T7" fmla="*/ 7 h 9"/>
                <a:gd name="T8" fmla="*/ 1 w 8"/>
                <a:gd name="T9" fmla="*/ 9 h 9"/>
                <a:gd name="T10" fmla="*/ 2 w 8"/>
                <a:gd name="T11" fmla="*/ 9 h 9"/>
                <a:gd name="T12" fmla="*/ 3 w 8"/>
                <a:gd name="T13" fmla="*/ 8 h 9"/>
                <a:gd name="T14" fmla="*/ 5 w 8"/>
                <a:gd name="T15" fmla="*/ 6 h 9"/>
                <a:gd name="T16" fmla="*/ 7 w 8"/>
                <a:gd name="T17" fmla="*/ 2 h 9"/>
                <a:gd name="T18" fmla="*/ 7 w 8"/>
                <a:gd name="T19" fmla="*/ 0 h 9"/>
                <a:gd name="T20" fmla="*/ 6 w 8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cubicBezTo>
                    <a:pt x="5" y="0"/>
                    <a:pt x="5" y="0"/>
                    <a:pt x="5" y="1"/>
                  </a:cubicBezTo>
                  <a:cubicBezTo>
                    <a:pt x="4" y="2"/>
                    <a:pt x="3" y="3"/>
                    <a:pt x="3" y="3"/>
                  </a:cubicBezTo>
                  <a:cubicBezTo>
                    <a:pt x="2" y="4"/>
                    <a:pt x="1" y="5"/>
                    <a:pt x="0" y="7"/>
                  </a:cubicBezTo>
                  <a:cubicBezTo>
                    <a:pt x="0" y="7"/>
                    <a:pt x="0" y="8"/>
                    <a:pt x="1" y="9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8" y="2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759"/>
            <p:cNvSpPr>
              <a:spLocks/>
            </p:cNvSpPr>
            <p:nvPr/>
          </p:nvSpPr>
          <p:spPr bwMode="auto">
            <a:xfrm>
              <a:off x="2834482" y="4999336"/>
              <a:ext cx="17026" cy="17026"/>
            </a:xfrm>
            <a:custGeom>
              <a:avLst/>
              <a:gdLst>
                <a:gd name="T0" fmla="*/ 7 w 8"/>
                <a:gd name="T1" fmla="*/ 0 h 8"/>
                <a:gd name="T2" fmla="*/ 5 w 8"/>
                <a:gd name="T3" fmla="*/ 1 h 8"/>
                <a:gd name="T4" fmla="*/ 2 w 8"/>
                <a:gd name="T5" fmla="*/ 5 h 8"/>
                <a:gd name="T6" fmla="*/ 1 w 8"/>
                <a:gd name="T7" fmla="*/ 7 h 8"/>
                <a:gd name="T8" fmla="*/ 2 w 8"/>
                <a:gd name="T9" fmla="*/ 8 h 8"/>
                <a:gd name="T10" fmla="*/ 3 w 8"/>
                <a:gd name="T11" fmla="*/ 8 h 8"/>
                <a:gd name="T12" fmla="*/ 8 w 8"/>
                <a:gd name="T13" fmla="*/ 3 h 8"/>
                <a:gd name="T14" fmla="*/ 7 w 8"/>
                <a:gd name="T15" fmla="*/ 1 h 8"/>
                <a:gd name="T16" fmla="*/ 7 w 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7" y="0"/>
                  </a:moveTo>
                  <a:cubicBezTo>
                    <a:pt x="6" y="0"/>
                    <a:pt x="5" y="1"/>
                    <a:pt x="5" y="1"/>
                  </a:cubicBezTo>
                  <a:cubicBezTo>
                    <a:pt x="4" y="3"/>
                    <a:pt x="3" y="4"/>
                    <a:pt x="2" y="5"/>
                  </a:cubicBezTo>
                  <a:cubicBezTo>
                    <a:pt x="1" y="5"/>
                    <a:pt x="0" y="6"/>
                    <a:pt x="1" y="7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5" y="6"/>
                    <a:pt x="7" y="5"/>
                    <a:pt x="8" y="3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760"/>
            <p:cNvSpPr>
              <a:spLocks noEditPoints="1"/>
            </p:cNvSpPr>
            <p:nvPr/>
          </p:nvSpPr>
          <p:spPr bwMode="auto">
            <a:xfrm>
              <a:off x="2699171" y="4986790"/>
              <a:ext cx="141584" cy="103948"/>
            </a:xfrm>
            <a:custGeom>
              <a:avLst/>
              <a:gdLst>
                <a:gd name="T0" fmla="*/ 30 w 67"/>
                <a:gd name="T1" fmla="*/ 43 h 49"/>
                <a:gd name="T2" fmla="*/ 27 w 67"/>
                <a:gd name="T3" fmla="*/ 41 h 49"/>
                <a:gd name="T4" fmla="*/ 30 w 67"/>
                <a:gd name="T5" fmla="*/ 37 h 49"/>
                <a:gd name="T6" fmla="*/ 30 w 67"/>
                <a:gd name="T7" fmla="*/ 37 h 49"/>
                <a:gd name="T8" fmla="*/ 33 w 67"/>
                <a:gd name="T9" fmla="*/ 39 h 49"/>
                <a:gd name="T10" fmla="*/ 32 w 67"/>
                <a:gd name="T11" fmla="*/ 42 h 49"/>
                <a:gd name="T12" fmla="*/ 30 w 67"/>
                <a:gd name="T13" fmla="*/ 43 h 49"/>
                <a:gd name="T14" fmla="*/ 4 w 67"/>
                <a:gd name="T15" fmla="*/ 0 h 49"/>
                <a:gd name="T16" fmla="*/ 3 w 67"/>
                <a:gd name="T17" fmla="*/ 0 h 49"/>
                <a:gd name="T18" fmla="*/ 6 w 67"/>
                <a:gd name="T19" fmla="*/ 11 h 49"/>
                <a:gd name="T20" fmla="*/ 28 w 67"/>
                <a:gd name="T21" fmla="*/ 48 h 49"/>
                <a:gd name="T22" fmla="*/ 29 w 67"/>
                <a:gd name="T23" fmla="*/ 49 h 49"/>
                <a:gd name="T24" fmla="*/ 65 w 67"/>
                <a:gd name="T25" fmla="*/ 25 h 49"/>
                <a:gd name="T26" fmla="*/ 60 w 67"/>
                <a:gd name="T27" fmla="*/ 19 h 49"/>
                <a:gd name="T28" fmla="*/ 32 w 67"/>
                <a:gd name="T29" fmla="*/ 34 h 49"/>
                <a:gd name="T30" fmla="*/ 11 w 67"/>
                <a:gd name="T31" fmla="*/ 6 h 49"/>
                <a:gd name="T32" fmla="*/ 4 w 67"/>
                <a:gd name="T3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49">
                  <a:moveTo>
                    <a:pt x="30" y="43"/>
                  </a:moveTo>
                  <a:cubicBezTo>
                    <a:pt x="29" y="43"/>
                    <a:pt x="28" y="43"/>
                    <a:pt x="27" y="41"/>
                  </a:cubicBezTo>
                  <a:cubicBezTo>
                    <a:pt x="26" y="40"/>
                    <a:pt x="28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1" y="37"/>
                    <a:pt x="33" y="38"/>
                    <a:pt x="33" y="39"/>
                  </a:cubicBezTo>
                  <a:cubicBezTo>
                    <a:pt x="34" y="40"/>
                    <a:pt x="33" y="42"/>
                    <a:pt x="32" y="42"/>
                  </a:cubicBezTo>
                  <a:cubicBezTo>
                    <a:pt x="32" y="43"/>
                    <a:pt x="31" y="43"/>
                    <a:pt x="30" y="43"/>
                  </a:cubicBezTo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0" y="2"/>
                    <a:pt x="6" y="11"/>
                    <a:pt x="6" y="11"/>
                  </a:cubicBezTo>
                  <a:cubicBezTo>
                    <a:pt x="13" y="23"/>
                    <a:pt x="24" y="45"/>
                    <a:pt x="28" y="48"/>
                  </a:cubicBezTo>
                  <a:cubicBezTo>
                    <a:pt x="28" y="48"/>
                    <a:pt x="29" y="49"/>
                    <a:pt x="29" y="49"/>
                  </a:cubicBezTo>
                  <a:cubicBezTo>
                    <a:pt x="35" y="49"/>
                    <a:pt x="65" y="25"/>
                    <a:pt x="65" y="25"/>
                  </a:cubicBezTo>
                  <a:cubicBezTo>
                    <a:pt x="67" y="20"/>
                    <a:pt x="62" y="19"/>
                    <a:pt x="60" y="19"/>
                  </a:cubicBezTo>
                  <a:cubicBezTo>
                    <a:pt x="60" y="19"/>
                    <a:pt x="37" y="32"/>
                    <a:pt x="32" y="34"/>
                  </a:cubicBezTo>
                  <a:cubicBezTo>
                    <a:pt x="28" y="32"/>
                    <a:pt x="17" y="14"/>
                    <a:pt x="11" y="6"/>
                  </a:cubicBezTo>
                  <a:cubicBezTo>
                    <a:pt x="11" y="6"/>
                    <a:pt x="6" y="0"/>
                    <a:pt x="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54" name="Freeform 761"/>
          <p:cNvSpPr>
            <a:spLocks noEditPoints="1"/>
          </p:cNvSpPr>
          <p:nvPr/>
        </p:nvSpPr>
        <p:spPr bwMode="auto">
          <a:xfrm>
            <a:off x="3594994" y="2698568"/>
            <a:ext cx="206634" cy="211331"/>
          </a:xfrm>
          <a:custGeom>
            <a:avLst/>
            <a:gdLst>
              <a:gd name="T0" fmla="*/ 124 w 186"/>
              <a:gd name="T1" fmla="*/ 174 h 190"/>
              <a:gd name="T2" fmla="*/ 90 w 186"/>
              <a:gd name="T3" fmla="*/ 167 h 190"/>
              <a:gd name="T4" fmla="*/ 102 w 186"/>
              <a:gd name="T5" fmla="*/ 167 h 190"/>
              <a:gd name="T6" fmla="*/ 69 w 186"/>
              <a:gd name="T7" fmla="*/ 184 h 190"/>
              <a:gd name="T8" fmla="*/ 105 w 186"/>
              <a:gd name="T9" fmla="*/ 185 h 190"/>
              <a:gd name="T10" fmla="*/ 120 w 186"/>
              <a:gd name="T11" fmla="*/ 172 h 190"/>
              <a:gd name="T12" fmla="*/ 120 w 186"/>
              <a:gd name="T13" fmla="*/ 173 h 190"/>
              <a:gd name="T14" fmla="*/ 46 w 186"/>
              <a:gd name="T15" fmla="*/ 175 h 190"/>
              <a:gd name="T16" fmla="*/ 141 w 186"/>
              <a:gd name="T17" fmla="*/ 156 h 190"/>
              <a:gd name="T18" fmla="*/ 36 w 186"/>
              <a:gd name="T19" fmla="*/ 169 h 190"/>
              <a:gd name="T20" fmla="*/ 118 w 186"/>
              <a:gd name="T21" fmla="*/ 162 h 190"/>
              <a:gd name="T22" fmla="*/ 123 w 186"/>
              <a:gd name="T23" fmla="*/ 154 h 190"/>
              <a:gd name="T24" fmla="*/ 34 w 186"/>
              <a:gd name="T25" fmla="*/ 149 h 190"/>
              <a:gd name="T26" fmla="*/ 151 w 186"/>
              <a:gd name="T27" fmla="*/ 167 h 190"/>
              <a:gd name="T28" fmla="*/ 18 w 186"/>
              <a:gd name="T29" fmla="*/ 149 h 190"/>
              <a:gd name="T30" fmla="*/ 16 w 186"/>
              <a:gd name="T31" fmla="*/ 145 h 190"/>
              <a:gd name="T32" fmla="*/ 161 w 186"/>
              <a:gd name="T33" fmla="*/ 157 h 190"/>
              <a:gd name="T34" fmla="*/ 10 w 186"/>
              <a:gd name="T35" fmla="*/ 134 h 190"/>
              <a:gd name="T36" fmla="*/ 110 w 186"/>
              <a:gd name="T37" fmla="*/ 128 h 190"/>
              <a:gd name="T38" fmla="*/ 170 w 186"/>
              <a:gd name="T39" fmla="*/ 124 h 190"/>
              <a:gd name="T40" fmla="*/ 102 w 186"/>
              <a:gd name="T41" fmla="*/ 121 h 190"/>
              <a:gd name="T42" fmla="*/ 162 w 186"/>
              <a:gd name="T43" fmla="*/ 115 h 190"/>
              <a:gd name="T44" fmla="*/ 156 w 186"/>
              <a:gd name="T45" fmla="*/ 118 h 190"/>
              <a:gd name="T46" fmla="*/ 6 w 186"/>
              <a:gd name="T47" fmla="*/ 117 h 190"/>
              <a:gd name="T48" fmla="*/ 133 w 186"/>
              <a:gd name="T49" fmla="*/ 109 h 190"/>
              <a:gd name="T50" fmla="*/ 177 w 186"/>
              <a:gd name="T51" fmla="*/ 135 h 190"/>
              <a:gd name="T52" fmla="*/ 99 w 186"/>
              <a:gd name="T53" fmla="*/ 107 h 190"/>
              <a:gd name="T54" fmla="*/ 129 w 186"/>
              <a:gd name="T55" fmla="*/ 157 h 190"/>
              <a:gd name="T56" fmla="*/ 106 w 186"/>
              <a:gd name="T57" fmla="*/ 101 h 190"/>
              <a:gd name="T58" fmla="*/ 168 w 186"/>
              <a:gd name="T59" fmla="*/ 128 h 190"/>
              <a:gd name="T60" fmla="*/ 110 w 186"/>
              <a:gd name="T61" fmla="*/ 98 h 190"/>
              <a:gd name="T62" fmla="*/ 97 w 186"/>
              <a:gd name="T63" fmla="*/ 92 h 190"/>
              <a:gd name="T64" fmla="*/ 103 w 186"/>
              <a:gd name="T65" fmla="*/ 88 h 190"/>
              <a:gd name="T66" fmla="*/ 107 w 186"/>
              <a:gd name="T67" fmla="*/ 86 h 190"/>
              <a:gd name="T68" fmla="*/ 123 w 186"/>
              <a:gd name="T69" fmla="*/ 85 h 190"/>
              <a:gd name="T70" fmla="*/ 151 w 186"/>
              <a:gd name="T71" fmla="*/ 107 h 190"/>
              <a:gd name="T72" fmla="*/ 111 w 186"/>
              <a:gd name="T73" fmla="*/ 93 h 190"/>
              <a:gd name="T74" fmla="*/ 123 w 186"/>
              <a:gd name="T75" fmla="*/ 69 h 190"/>
              <a:gd name="T76" fmla="*/ 138 w 186"/>
              <a:gd name="T77" fmla="*/ 60 h 190"/>
              <a:gd name="T78" fmla="*/ 137 w 186"/>
              <a:gd name="T79" fmla="*/ 72 h 190"/>
              <a:gd name="T80" fmla="*/ 168 w 186"/>
              <a:gd name="T81" fmla="*/ 58 h 190"/>
              <a:gd name="T82" fmla="*/ 160 w 186"/>
              <a:gd name="T83" fmla="*/ 62 h 190"/>
              <a:gd name="T84" fmla="*/ 18 w 186"/>
              <a:gd name="T85" fmla="*/ 48 h 190"/>
              <a:gd name="T86" fmla="*/ 95 w 186"/>
              <a:gd name="T87" fmla="*/ 114 h 190"/>
              <a:gd name="T88" fmla="*/ 110 w 186"/>
              <a:gd name="T89" fmla="*/ 162 h 190"/>
              <a:gd name="T90" fmla="*/ 70 w 186"/>
              <a:gd name="T91" fmla="*/ 160 h 190"/>
              <a:gd name="T92" fmla="*/ 117 w 186"/>
              <a:gd name="T93" fmla="*/ 5 h 190"/>
              <a:gd name="T94" fmla="*/ 99 w 186"/>
              <a:gd name="T95" fmla="*/ 78 h 190"/>
              <a:gd name="T96" fmla="*/ 93 w 186"/>
              <a:gd name="T97" fmla="*/ 91 h 190"/>
              <a:gd name="T98" fmla="*/ 94 w 186"/>
              <a:gd name="T99" fmla="*/ 8 h 190"/>
              <a:gd name="T100" fmla="*/ 92 w 186"/>
              <a:gd name="T101" fmla="*/ 6 h 190"/>
              <a:gd name="T102" fmla="*/ 3 w 186"/>
              <a:gd name="T103" fmla="*/ 126 h 190"/>
              <a:gd name="T104" fmla="*/ 16 w 186"/>
              <a:gd name="T105" fmla="*/ 152 h 190"/>
              <a:gd name="T106" fmla="*/ 48 w 186"/>
              <a:gd name="T107" fmla="*/ 181 h 190"/>
              <a:gd name="T108" fmla="*/ 70 w 186"/>
              <a:gd name="T109" fmla="*/ 190 h 190"/>
              <a:gd name="T110" fmla="*/ 89 w 186"/>
              <a:gd name="T111" fmla="*/ 190 h 190"/>
              <a:gd name="T112" fmla="*/ 116 w 186"/>
              <a:gd name="T113" fmla="*/ 184 h 190"/>
              <a:gd name="T114" fmla="*/ 125 w 186"/>
              <a:gd name="T115" fmla="*/ 184 h 190"/>
              <a:gd name="T116" fmla="*/ 147 w 186"/>
              <a:gd name="T117" fmla="*/ 174 h 190"/>
              <a:gd name="T118" fmla="*/ 173 w 186"/>
              <a:gd name="T119" fmla="*/ 139 h 190"/>
              <a:gd name="T120" fmla="*/ 180 w 186"/>
              <a:gd name="T121" fmla="*/ 62 h 190"/>
              <a:gd name="T122" fmla="*/ 179 w 186"/>
              <a:gd name="T123" fmla="*/ 37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6" h="190">
                <a:moveTo>
                  <a:pt x="112" y="184"/>
                </a:moveTo>
                <a:cubicBezTo>
                  <a:pt x="112" y="183"/>
                  <a:pt x="112" y="183"/>
                  <a:pt x="112" y="182"/>
                </a:cubicBezTo>
                <a:cubicBezTo>
                  <a:pt x="112" y="183"/>
                  <a:pt x="112" y="183"/>
                  <a:pt x="112" y="183"/>
                </a:cubicBezTo>
                <a:cubicBezTo>
                  <a:pt x="112" y="184"/>
                  <a:pt x="112" y="184"/>
                  <a:pt x="112" y="184"/>
                </a:cubicBezTo>
                <a:cubicBezTo>
                  <a:pt x="112" y="184"/>
                  <a:pt x="112" y="184"/>
                  <a:pt x="112" y="184"/>
                </a:cubicBezTo>
                <a:moveTo>
                  <a:pt x="124" y="178"/>
                </a:moveTo>
                <a:cubicBezTo>
                  <a:pt x="124" y="177"/>
                  <a:pt x="123" y="177"/>
                  <a:pt x="123" y="176"/>
                </a:cubicBezTo>
                <a:cubicBezTo>
                  <a:pt x="123" y="175"/>
                  <a:pt x="124" y="175"/>
                  <a:pt x="124" y="174"/>
                </a:cubicBezTo>
                <a:cubicBezTo>
                  <a:pt x="124" y="175"/>
                  <a:pt x="124" y="176"/>
                  <a:pt x="124" y="178"/>
                </a:cubicBezTo>
                <a:moveTo>
                  <a:pt x="91" y="167"/>
                </a:moveTo>
                <a:cubicBezTo>
                  <a:pt x="92" y="167"/>
                  <a:pt x="92" y="167"/>
                  <a:pt x="92" y="167"/>
                </a:cubicBezTo>
                <a:cubicBezTo>
                  <a:pt x="94" y="167"/>
                  <a:pt x="96" y="167"/>
                  <a:pt x="98" y="167"/>
                </a:cubicBezTo>
                <a:cubicBezTo>
                  <a:pt x="95" y="173"/>
                  <a:pt x="92" y="180"/>
                  <a:pt x="90" y="186"/>
                </a:cubicBezTo>
                <a:cubicBezTo>
                  <a:pt x="89" y="186"/>
                  <a:pt x="89" y="186"/>
                  <a:pt x="89" y="186"/>
                </a:cubicBezTo>
                <a:cubicBezTo>
                  <a:pt x="87" y="186"/>
                  <a:pt x="85" y="186"/>
                  <a:pt x="83" y="186"/>
                </a:cubicBezTo>
                <a:cubicBezTo>
                  <a:pt x="86" y="179"/>
                  <a:pt x="88" y="173"/>
                  <a:pt x="90" y="167"/>
                </a:cubicBezTo>
                <a:cubicBezTo>
                  <a:pt x="91" y="167"/>
                  <a:pt x="91" y="167"/>
                  <a:pt x="91" y="167"/>
                </a:cubicBezTo>
                <a:moveTo>
                  <a:pt x="79" y="185"/>
                </a:moveTo>
                <a:cubicBezTo>
                  <a:pt x="77" y="185"/>
                  <a:pt x="75" y="185"/>
                  <a:pt x="73" y="184"/>
                </a:cubicBezTo>
                <a:cubicBezTo>
                  <a:pt x="75" y="178"/>
                  <a:pt x="77" y="172"/>
                  <a:pt x="80" y="167"/>
                </a:cubicBezTo>
                <a:cubicBezTo>
                  <a:pt x="82" y="167"/>
                  <a:pt x="84" y="167"/>
                  <a:pt x="86" y="167"/>
                </a:cubicBezTo>
                <a:cubicBezTo>
                  <a:pt x="84" y="173"/>
                  <a:pt x="81" y="179"/>
                  <a:pt x="79" y="185"/>
                </a:cubicBezTo>
                <a:moveTo>
                  <a:pt x="94" y="186"/>
                </a:moveTo>
                <a:cubicBezTo>
                  <a:pt x="97" y="179"/>
                  <a:pt x="100" y="173"/>
                  <a:pt x="102" y="167"/>
                </a:cubicBezTo>
                <a:cubicBezTo>
                  <a:pt x="104" y="166"/>
                  <a:pt x="106" y="166"/>
                  <a:pt x="108" y="166"/>
                </a:cubicBezTo>
                <a:cubicBezTo>
                  <a:pt x="106" y="172"/>
                  <a:pt x="103" y="179"/>
                  <a:pt x="101" y="185"/>
                </a:cubicBezTo>
                <a:cubicBezTo>
                  <a:pt x="98" y="185"/>
                  <a:pt x="96" y="186"/>
                  <a:pt x="94" y="186"/>
                </a:cubicBezTo>
                <a:moveTo>
                  <a:pt x="69" y="184"/>
                </a:moveTo>
                <a:cubicBezTo>
                  <a:pt x="67" y="183"/>
                  <a:pt x="65" y="183"/>
                  <a:pt x="62" y="182"/>
                </a:cubicBezTo>
                <a:cubicBezTo>
                  <a:pt x="65" y="176"/>
                  <a:pt x="67" y="170"/>
                  <a:pt x="70" y="165"/>
                </a:cubicBezTo>
                <a:cubicBezTo>
                  <a:pt x="72" y="165"/>
                  <a:pt x="74" y="166"/>
                  <a:pt x="76" y="166"/>
                </a:cubicBezTo>
                <a:cubicBezTo>
                  <a:pt x="73" y="172"/>
                  <a:pt x="71" y="178"/>
                  <a:pt x="69" y="184"/>
                </a:cubicBezTo>
                <a:moveTo>
                  <a:pt x="105" y="185"/>
                </a:moveTo>
                <a:cubicBezTo>
                  <a:pt x="107" y="178"/>
                  <a:pt x="110" y="172"/>
                  <a:pt x="113" y="165"/>
                </a:cubicBezTo>
                <a:cubicBezTo>
                  <a:pt x="113" y="165"/>
                  <a:pt x="114" y="165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4" y="167"/>
                  <a:pt x="114" y="169"/>
                  <a:pt x="114" y="170"/>
                </a:cubicBezTo>
                <a:cubicBezTo>
                  <a:pt x="113" y="171"/>
                  <a:pt x="113" y="171"/>
                  <a:pt x="113" y="171"/>
                </a:cubicBezTo>
                <a:cubicBezTo>
                  <a:pt x="111" y="176"/>
                  <a:pt x="109" y="180"/>
                  <a:pt x="107" y="184"/>
                </a:cubicBezTo>
                <a:cubicBezTo>
                  <a:pt x="106" y="185"/>
                  <a:pt x="106" y="185"/>
                  <a:pt x="105" y="185"/>
                </a:cubicBezTo>
                <a:moveTo>
                  <a:pt x="59" y="181"/>
                </a:moveTo>
                <a:cubicBezTo>
                  <a:pt x="55" y="180"/>
                  <a:pt x="52" y="178"/>
                  <a:pt x="50" y="177"/>
                </a:cubicBezTo>
                <a:cubicBezTo>
                  <a:pt x="50" y="176"/>
                  <a:pt x="50" y="176"/>
                  <a:pt x="50" y="176"/>
                </a:cubicBezTo>
                <a:cubicBezTo>
                  <a:pt x="53" y="171"/>
                  <a:pt x="55" y="166"/>
                  <a:pt x="58" y="161"/>
                </a:cubicBezTo>
                <a:cubicBezTo>
                  <a:pt x="61" y="162"/>
                  <a:pt x="64" y="163"/>
                  <a:pt x="66" y="164"/>
                </a:cubicBezTo>
                <a:cubicBezTo>
                  <a:pt x="63" y="169"/>
                  <a:pt x="61" y="175"/>
                  <a:pt x="59" y="181"/>
                </a:cubicBezTo>
                <a:moveTo>
                  <a:pt x="120" y="173"/>
                </a:moveTo>
                <a:cubicBezTo>
                  <a:pt x="120" y="172"/>
                  <a:pt x="120" y="172"/>
                  <a:pt x="120" y="172"/>
                </a:cubicBezTo>
                <a:cubicBezTo>
                  <a:pt x="120" y="171"/>
                  <a:pt x="120" y="171"/>
                  <a:pt x="120" y="171"/>
                </a:cubicBezTo>
                <a:cubicBezTo>
                  <a:pt x="121" y="168"/>
                  <a:pt x="122" y="165"/>
                  <a:pt x="123" y="162"/>
                </a:cubicBezTo>
                <a:cubicBezTo>
                  <a:pt x="124" y="161"/>
                  <a:pt x="125" y="160"/>
                  <a:pt x="126" y="159"/>
                </a:cubicBezTo>
                <a:cubicBezTo>
                  <a:pt x="126" y="159"/>
                  <a:pt x="126" y="159"/>
                  <a:pt x="126" y="159"/>
                </a:cubicBezTo>
                <a:cubicBezTo>
                  <a:pt x="126" y="159"/>
                  <a:pt x="126" y="159"/>
                  <a:pt x="126" y="159"/>
                </a:cubicBezTo>
                <a:cubicBezTo>
                  <a:pt x="126" y="160"/>
                  <a:pt x="125" y="162"/>
                  <a:pt x="125" y="165"/>
                </a:cubicBezTo>
                <a:cubicBezTo>
                  <a:pt x="125" y="165"/>
                  <a:pt x="124" y="165"/>
                  <a:pt x="124" y="166"/>
                </a:cubicBezTo>
                <a:cubicBezTo>
                  <a:pt x="123" y="168"/>
                  <a:pt x="122" y="170"/>
                  <a:pt x="120" y="173"/>
                </a:cubicBezTo>
                <a:moveTo>
                  <a:pt x="128" y="179"/>
                </a:moveTo>
                <a:cubicBezTo>
                  <a:pt x="128" y="177"/>
                  <a:pt x="128" y="174"/>
                  <a:pt x="129" y="171"/>
                </a:cubicBezTo>
                <a:cubicBezTo>
                  <a:pt x="129" y="167"/>
                  <a:pt x="129" y="164"/>
                  <a:pt x="129" y="161"/>
                </a:cubicBezTo>
                <a:cubicBezTo>
                  <a:pt x="132" y="160"/>
                  <a:pt x="134" y="160"/>
                  <a:pt x="136" y="159"/>
                </a:cubicBezTo>
                <a:cubicBezTo>
                  <a:pt x="134" y="165"/>
                  <a:pt x="132" y="172"/>
                  <a:pt x="130" y="17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29" y="179"/>
                  <a:pt x="128" y="179"/>
                  <a:pt x="128" y="179"/>
                </a:cubicBezTo>
                <a:moveTo>
                  <a:pt x="46" y="175"/>
                </a:moveTo>
                <a:cubicBezTo>
                  <a:pt x="44" y="174"/>
                  <a:pt x="42" y="172"/>
                  <a:pt x="40" y="171"/>
                </a:cubicBezTo>
                <a:cubicBezTo>
                  <a:pt x="42" y="166"/>
                  <a:pt x="44" y="161"/>
                  <a:pt x="47" y="157"/>
                </a:cubicBezTo>
                <a:cubicBezTo>
                  <a:pt x="50" y="158"/>
                  <a:pt x="52" y="159"/>
                  <a:pt x="54" y="160"/>
                </a:cubicBezTo>
                <a:cubicBezTo>
                  <a:pt x="52" y="165"/>
                  <a:pt x="49" y="170"/>
                  <a:pt x="47" y="174"/>
                </a:cubicBezTo>
                <a:cubicBezTo>
                  <a:pt x="46" y="175"/>
                  <a:pt x="46" y="175"/>
                  <a:pt x="46" y="175"/>
                </a:cubicBezTo>
                <a:moveTo>
                  <a:pt x="134" y="177"/>
                </a:moveTo>
                <a:cubicBezTo>
                  <a:pt x="136" y="170"/>
                  <a:pt x="138" y="163"/>
                  <a:pt x="141" y="157"/>
                </a:cubicBezTo>
                <a:cubicBezTo>
                  <a:pt x="141" y="156"/>
                  <a:pt x="141" y="156"/>
                  <a:pt x="141" y="156"/>
                </a:cubicBezTo>
                <a:cubicBezTo>
                  <a:pt x="141" y="156"/>
                  <a:pt x="142" y="156"/>
                  <a:pt x="143" y="155"/>
                </a:cubicBezTo>
                <a:cubicBezTo>
                  <a:pt x="141" y="162"/>
                  <a:pt x="139" y="169"/>
                  <a:pt x="137" y="175"/>
                </a:cubicBezTo>
                <a:cubicBezTo>
                  <a:pt x="136" y="176"/>
                  <a:pt x="135" y="176"/>
                  <a:pt x="134" y="177"/>
                </a:cubicBezTo>
                <a:moveTo>
                  <a:pt x="36" y="169"/>
                </a:moveTo>
                <a:cubicBezTo>
                  <a:pt x="35" y="167"/>
                  <a:pt x="33" y="166"/>
                  <a:pt x="31" y="164"/>
                </a:cubicBezTo>
                <a:cubicBezTo>
                  <a:pt x="33" y="160"/>
                  <a:pt x="35" y="156"/>
                  <a:pt x="38" y="152"/>
                </a:cubicBezTo>
                <a:cubicBezTo>
                  <a:pt x="40" y="153"/>
                  <a:pt x="42" y="154"/>
                  <a:pt x="44" y="155"/>
                </a:cubicBezTo>
                <a:cubicBezTo>
                  <a:pt x="41" y="159"/>
                  <a:pt x="38" y="164"/>
                  <a:pt x="36" y="169"/>
                </a:cubicBezTo>
                <a:moveTo>
                  <a:pt x="142" y="173"/>
                </a:moveTo>
                <a:cubicBezTo>
                  <a:pt x="144" y="166"/>
                  <a:pt x="146" y="159"/>
                  <a:pt x="148" y="153"/>
                </a:cubicBezTo>
                <a:cubicBezTo>
                  <a:pt x="148" y="152"/>
                  <a:pt x="148" y="152"/>
                  <a:pt x="148" y="152"/>
                </a:cubicBezTo>
                <a:cubicBezTo>
                  <a:pt x="149" y="152"/>
                  <a:pt x="150" y="151"/>
                  <a:pt x="152" y="150"/>
                </a:cubicBezTo>
                <a:cubicBezTo>
                  <a:pt x="150" y="157"/>
                  <a:pt x="148" y="164"/>
                  <a:pt x="145" y="171"/>
                </a:cubicBezTo>
                <a:cubicBezTo>
                  <a:pt x="144" y="171"/>
                  <a:pt x="143" y="172"/>
                  <a:pt x="142" y="173"/>
                </a:cubicBezTo>
                <a:moveTo>
                  <a:pt x="118" y="165"/>
                </a:moveTo>
                <a:cubicBezTo>
                  <a:pt x="118" y="164"/>
                  <a:pt x="118" y="163"/>
                  <a:pt x="118" y="162"/>
                </a:cubicBezTo>
                <a:cubicBezTo>
                  <a:pt x="118" y="161"/>
                  <a:pt x="117" y="160"/>
                  <a:pt x="116" y="160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18" y="156"/>
                  <a:pt x="119" y="153"/>
                  <a:pt x="121" y="150"/>
                </a:cubicBezTo>
                <a:cubicBezTo>
                  <a:pt x="122" y="150"/>
                  <a:pt x="122" y="150"/>
                  <a:pt x="122" y="150"/>
                </a:cubicBezTo>
                <a:cubicBezTo>
                  <a:pt x="122" y="151"/>
                  <a:pt x="123" y="152"/>
                  <a:pt x="123" y="153"/>
                </a:cubicBezTo>
                <a:cubicBezTo>
                  <a:pt x="123" y="154"/>
                  <a:pt x="123" y="154"/>
                  <a:pt x="123" y="154"/>
                </a:cubicBezTo>
                <a:cubicBezTo>
                  <a:pt x="123" y="154"/>
                  <a:pt x="123" y="154"/>
                  <a:pt x="123" y="154"/>
                </a:cubicBezTo>
                <a:cubicBezTo>
                  <a:pt x="123" y="155"/>
                  <a:pt x="123" y="156"/>
                  <a:pt x="122" y="157"/>
                </a:cubicBezTo>
                <a:cubicBezTo>
                  <a:pt x="122" y="158"/>
                  <a:pt x="121" y="159"/>
                  <a:pt x="120" y="160"/>
                </a:cubicBezTo>
                <a:cubicBezTo>
                  <a:pt x="119" y="162"/>
                  <a:pt x="118" y="163"/>
                  <a:pt x="118" y="165"/>
                </a:cubicBezTo>
                <a:moveTo>
                  <a:pt x="28" y="161"/>
                </a:moveTo>
                <a:cubicBezTo>
                  <a:pt x="28" y="161"/>
                  <a:pt x="27" y="161"/>
                  <a:pt x="27" y="160"/>
                </a:cubicBezTo>
                <a:cubicBezTo>
                  <a:pt x="26" y="159"/>
                  <a:pt x="26" y="159"/>
                  <a:pt x="25" y="158"/>
                </a:cubicBezTo>
                <a:cubicBezTo>
                  <a:pt x="27" y="154"/>
                  <a:pt x="28" y="150"/>
                  <a:pt x="30" y="146"/>
                </a:cubicBezTo>
                <a:cubicBezTo>
                  <a:pt x="31" y="147"/>
                  <a:pt x="33" y="148"/>
                  <a:pt x="34" y="149"/>
                </a:cubicBezTo>
                <a:cubicBezTo>
                  <a:pt x="32" y="153"/>
                  <a:pt x="30" y="157"/>
                  <a:pt x="28" y="161"/>
                </a:cubicBezTo>
                <a:moveTo>
                  <a:pt x="151" y="167"/>
                </a:moveTo>
                <a:cubicBezTo>
                  <a:pt x="153" y="160"/>
                  <a:pt x="155" y="154"/>
                  <a:pt x="156" y="147"/>
                </a:cubicBezTo>
                <a:cubicBezTo>
                  <a:pt x="157" y="147"/>
                  <a:pt x="157" y="147"/>
                  <a:pt x="157" y="147"/>
                </a:cubicBezTo>
                <a:cubicBezTo>
                  <a:pt x="158" y="146"/>
                  <a:pt x="159" y="145"/>
                  <a:pt x="160" y="144"/>
                </a:cubicBezTo>
                <a:cubicBezTo>
                  <a:pt x="159" y="150"/>
                  <a:pt x="157" y="157"/>
                  <a:pt x="154" y="163"/>
                </a:cubicBezTo>
                <a:cubicBezTo>
                  <a:pt x="154" y="163"/>
                  <a:pt x="154" y="163"/>
                  <a:pt x="154" y="163"/>
                </a:cubicBezTo>
                <a:cubicBezTo>
                  <a:pt x="153" y="165"/>
                  <a:pt x="152" y="166"/>
                  <a:pt x="151" y="167"/>
                </a:cubicBezTo>
                <a:moveTo>
                  <a:pt x="114" y="155"/>
                </a:moveTo>
                <a:cubicBezTo>
                  <a:pt x="114" y="153"/>
                  <a:pt x="113" y="152"/>
                  <a:pt x="112" y="150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4" y="147"/>
                  <a:pt x="115" y="144"/>
                  <a:pt x="117" y="142"/>
                </a:cubicBezTo>
                <a:cubicBezTo>
                  <a:pt x="118" y="143"/>
                  <a:pt x="118" y="144"/>
                  <a:pt x="119" y="146"/>
                </a:cubicBezTo>
                <a:cubicBezTo>
                  <a:pt x="117" y="149"/>
                  <a:pt x="116" y="152"/>
                  <a:pt x="114" y="155"/>
                </a:cubicBezTo>
                <a:moveTo>
                  <a:pt x="22" y="154"/>
                </a:moveTo>
                <a:cubicBezTo>
                  <a:pt x="21" y="153"/>
                  <a:pt x="20" y="151"/>
                  <a:pt x="18" y="149"/>
                </a:cubicBezTo>
                <a:cubicBezTo>
                  <a:pt x="20" y="146"/>
                  <a:pt x="21" y="144"/>
                  <a:pt x="23" y="141"/>
                </a:cubicBezTo>
                <a:cubicBezTo>
                  <a:pt x="24" y="142"/>
                  <a:pt x="25" y="143"/>
                  <a:pt x="27" y="144"/>
                </a:cubicBezTo>
                <a:cubicBezTo>
                  <a:pt x="25" y="148"/>
                  <a:pt x="24" y="151"/>
                  <a:pt x="22" y="154"/>
                </a:cubicBezTo>
                <a:moveTo>
                  <a:pt x="16" y="145"/>
                </a:moveTo>
                <a:cubicBezTo>
                  <a:pt x="15" y="145"/>
                  <a:pt x="15" y="144"/>
                  <a:pt x="14" y="143"/>
                </a:cubicBezTo>
                <a:cubicBezTo>
                  <a:pt x="16" y="140"/>
                  <a:pt x="17" y="138"/>
                  <a:pt x="18" y="136"/>
                </a:cubicBezTo>
                <a:cubicBezTo>
                  <a:pt x="19" y="136"/>
                  <a:pt x="19" y="137"/>
                  <a:pt x="20" y="138"/>
                </a:cubicBezTo>
                <a:cubicBezTo>
                  <a:pt x="18" y="140"/>
                  <a:pt x="17" y="143"/>
                  <a:pt x="16" y="145"/>
                </a:cubicBezTo>
                <a:moveTo>
                  <a:pt x="161" y="157"/>
                </a:moveTo>
                <a:cubicBezTo>
                  <a:pt x="163" y="151"/>
                  <a:pt x="164" y="145"/>
                  <a:pt x="165" y="139"/>
                </a:cubicBezTo>
                <a:cubicBezTo>
                  <a:pt x="167" y="138"/>
                  <a:pt x="168" y="136"/>
                  <a:pt x="169" y="135"/>
                </a:cubicBezTo>
                <a:cubicBezTo>
                  <a:pt x="169" y="137"/>
                  <a:pt x="169" y="138"/>
                  <a:pt x="168" y="140"/>
                </a:cubicBezTo>
                <a:cubicBezTo>
                  <a:pt x="168" y="142"/>
                  <a:pt x="168" y="144"/>
                  <a:pt x="168" y="145"/>
                </a:cubicBezTo>
                <a:cubicBezTo>
                  <a:pt x="168" y="146"/>
                  <a:pt x="168" y="146"/>
                  <a:pt x="168" y="146"/>
                </a:cubicBezTo>
                <a:cubicBezTo>
                  <a:pt x="168" y="146"/>
                  <a:pt x="168" y="146"/>
                  <a:pt x="168" y="146"/>
                </a:cubicBezTo>
                <a:cubicBezTo>
                  <a:pt x="166" y="150"/>
                  <a:pt x="164" y="153"/>
                  <a:pt x="161" y="157"/>
                </a:cubicBezTo>
                <a:moveTo>
                  <a:pt x="111" y="145"/>
                </a:moveTo>
                <a:cubicBezTo>
                  <a:pt x="110" y="143"/>
                  <a:pt x="109" y="142"/>
                  <a:pt x="109" y="140"/>
                </a:cubicBezTo>
                <a:cubicBezTo>
                  <a:pt x="110" y="137"/>
                  <a:pt x="111" y="135"/>
                  <a:pt x="112" y="132"/>
                </a:cubicBezTo>
                <a:cubicBezTo>
                  <a:pt x="112" y="132"/>
                  <a:pt x="112" y="132"/>
                  <a:pt x="112" y="132"/>
                </a:cubicBezTo>
                <a:cubicBezTo>
                  <a:pt x="113" y="134"/>
                  <a:pt x="114" y="136"/>
                  <a:pt x="115" y="138"/>
                </a:cubicBezTo>
                <a:cubicBezTo>
                  <a:pt x="113" y="140"/>
                  <a:pt x="112" y="142"/>
                  <a:pt x="111" y="145"/>
                </a:cubicBezTo>
                <a:moveTo>
                  <a:pt x="12" y="139"/>
                </a:moveTo>
                <a:cubicBezTo>
                  <a:pt x="11" y="137"/>
                  <a:pt x="11" y="135"/>
                  <a:pt x="10" y="134"/>
                </a:cubicBezTo>
                <a:cubicBezTo>
                  <a:pt x="11" y="132"/>
                  <a:pt x="12" y="131"/>
                  <a:pt x="13" y="129"/>
                </a:cubicBezTo>
                <a:cubicBezTo>
                  <a:pt x="14" y="130"/>
                  <a:pt x="15" y="131"/>
                  <a:pt x="15" y="132"/>
                </a:cubicBezTo>
                <a:cubicBezTo>
                  <a:pt x="14" y="134"/>
                  <a:pt x="13" y="136"/>
                  <a:pt x="12" y="139"/>
                </a:cubicBezTo>
                <a:moveTo>
                  <a:pt x="107" y="134"/>
                </a:moveTo>
                <a:cubicBezTo>
                  <a:pt x="106" y="133"/>
                  <a:pt x="106" y="131"/>
                  <a:pt x="105" y="130"/>
                </a:cubicBezTo>
                <a:cubicBezTo>
                  <a:pt x="105" y="130"/>
                  <a:pt x="105" y="130"/>
                  <a:pt x="105" y="130"/>
                </a:cubicBezTo>
                <a:cubicBezTo>
                  <a:pt x="106" y="128"/>
                  <a:pt x="107" y="126"/>
                  <a:pt x="108" y="124"/>
                </a:cubicBezTo>
                <a:cubicBezTo>
                  <a:pt x="108" y="126"/>
                  <a:pt x="109" y="127"/>
                  <a:pt x="110" y="128"/>
                </a:cubicBezTo>
                <a:cubicBezTo>
                  <a:pt x="109" y="130"/>
                  <a:pt x="108" y="132"/>
                  <a:pt x="107" y="134"/>
                </a:cubicBezTo>
                <a:moveTo>
                  <a:pt x="8" y="129"/>
                </a:moveTo>
                <a:cubicBezTo>
                  <a:pt x="8" y="127"/>
                  <a:pt x="7" y="125"/>
                  <a:pt x="7" y="123"/>
                </a:cubicBezTo>
                <a:cubicBezTo>
                  <a:pt x="7" y="122"/>
                  <a:pt x="8" y="121"/>
                  <a:pt x="8" y="120"/>
                </a:cubicBezTo>
                <a:cubicBezTo>
                  <a:pt x="9" y="122"/>
                  <a:pt x="10" y="123"/>
                  <a:pt x="11" y="125"/>
                </a:cubicBezTo>
                <a:cubicBezTo>
                  <a:pt x="11" y="125"/>
                  <a:pt x="11" y="125"/>
                  <a:pt x="11" y="125"/>
                </a:cubicBezTo>
                <a:cubicBezTo>
                  <a:pt x="10" y="126"/>
                  <a:pt x="9" y="128"/>
                  <a:pt x="8" y="129"/>
                </a:cubicBezTo>
                <a:moveTo>
                  <a:pt x="170" y="124"/>
                </a:moveTo>
                <a:cubicBezTo>
                  <a:pt x="169" y="124"/>
                  <a:pt x="169" y="124"/>
                  <a:pt x="168" y="123"/>
                </a:cubicBezTo>
                <a:cubicBezTo>
                  <a:pt x="169" y="121"/>
                  <a:pt x="170" y="120"/>
                  <a:pt x="171" y="118"/>
                </a:cubicBezTo>
                <a:cubicBezTo>
                  <a:pt x="172" y="119"/>
                  <a:pt x="173" y="119"/>
                  <a:pt x="174" y="119"/>
                </a:cubicBezTo>
                <a:cubicBezTo>
                  <a:pt x="174" y="120"/>
                  <a:pt x="174" y="120"/>
                  <a:pt x="174" y="120"/>
                </a:cubicBezTo>
                <a:cubicBezTo>
                  <a:pt x="174" y="120"/>
                  <a:pt x="174" y="120"/>
                  <a:pt x="174" y="120"/>
                </a:cubicBezTo>
                <a:cubicBezTo>
                  <a:pt x="172" y="122"/>
                  <a:pt x="171" y="123"/>
                  <a:pt x="170" y="124"/>
                </a:cubicBezTo>
                <a:moveTo>
                  <a:pt x="103" y="125"/>
                </a:moveTo>
                <a:cubicBezTo>
                  <a:pt x="103" y="123"/>
                  <a:pt x="103" y="122"/>
                  <a:pt x="102" y="121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3" y="120"/>
                  <a:pt x="104" y="119"/>
                  <a:pt x="104" y="118"/>
                </a:cubicBezTo>
                <a:cubicBezTo>
                  <a:pt x="105" y="119"/>
                  <a:pt x="105" y="119"/>
                  <a:pt x="106" y="120"/>
                </a:cubicBezTo>
                <a:cubicBezTo>
                  <a:pt x="105" y="122"/>
                  <a:pt x="104" y="123"/>
                  <a:pt x="103" y="125"/>
                </a:cubicBezTo>
                <a:moveTo>
                  <a:pt x="164" y="122"/>
                </a:moveTo>
                <a:cubicBezTo>
                  <a:pt x="163" y="121"/>
                  <a:pt x="161" y="121"/>
                  <a:pt x="159" y="120"/>
                </a:cubicBezTo>
                <a:cubicBezTo>
                  <a:pt x="160" y="118"/>
                  <a:pt x="161" y="117"/>
                  <a:pt x="162" y="115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164" y="116"/>
                  <a:pt x="166" y="116"/>
                  <a:pt x="167" y="117"/>
                </a:cubicBezTo>
                <a:cubicBezTo>
                  <a:pt x="166" y="118"/>
                  <a:pt x="165" y="120"/>
                  <a:pt x="164" y="122"/>
                </a:cubicBezTo>
                <a:moveTo>
                  <a:pt x="101" y="116"/>
                </a:moveTo>
                <a:cubicBezTo>
                  <a:pt x="100" y="115"/>
                  <a:pt x="100" y="115"/>
                  <a:pt x="100" y="114"/>
                </a:cubicBezTo>
                <a:cubicBezTo>
                  <a:pt x="100" y="113"/>
                  <a:pt x="101" y="112"/>
                  <a:pt x="101" y="112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1" y="114"/>
                  <a:pt x="101" y="115"/>
                  <a:pt x="101" y="116"/>
                </a:cubicBezTo>
                <a:moveTo>
                  <a:pt x="156" y="118"/>
                </a:moveTo>
                <a:cubicBezTo>
                  <a:pt x="154" y="117"/>
                  <a:pt x="151" y="116"/>
                  <a:pt x="149" y="115"/>
                </a:cubicBezTo>
                <a:cubicBezTo>
                  <a:pt x="150" y="114"/>
                  <a:pt x="150" y="113"/>
                  <a:pt x="151" y="111"/>
                </a:cubicBezTo>
                <a:cubicBezTo>
                  <a:pt x="154" y="112"/>
                  <a:pt x="156" y="113"/>
                  <a:pt x="158" y="114"/>
                </a:cubicBezTo>
                <a:cubicBezTo>
                  <a:pt x="157" y="115"/>
                  <a:pt x="156" y="117"/>
                  <a:pt x="156" y="118"/>
                </a:cubicBezTo>
                <a:moveTo>
                  <a:pt x="6" y="117"/>
                </a:moveTo>
                <a:cubicBezTo>
                  <a:pt x="5" y="115"/>
                  <a:pt x="5" y="112"/>
                  <a:pt x="5" y="110"/>
                </a:cubicBezTo>
                <a:cubicBezTo>
                  <a:pt x="5" y="112"/>
                  <a:pt x="6" y="114"/>
                  <a:pt x="6" y="115"/>
                </a:cubicBezTo>
                <a:cubicBezTo>
                  <a:pt x="6" y="116"/>
                  <a:pt x="6" y="117"/>
                  <a:pt x="6" y="117"/>
                </a:cubicBezTo>
                <a:moveTo>
                  <a:pt x="145" y="114"/>
                </a:moveTo>
                <a:cubicBezTo>
                  <a:pt x="144" y="113"/>
                  <a:pt x="144" y="113"/>
                  <a:pt x="143" y="113"/>
                </a:cubicBezTo>
                <a:cubicBezTo>
                  <a:pt x="143" y="112"/>
                  <a:pt x="144" y="110"/>
                  <a:pt x="144" y="109"/>
                </a:cubicBezTo>
                <a:cubicBezTo>
                  <a:pt x="145" y="109"/>
                  <a:pt x="146" y="110"/>
                  <a:pt x="147" y="110"/>
                </a:cubicBezTo>
                <a:cubicBezTo>
                  <a:pt x="147" y="111"/>
                  <a:pt x="146" y="113"/>
                  <a:pt x="145" y="114"/>
                </a:cubicBezTo>
                <a:moveTo>
                  <a:pt x="139" y="111"/>
                </a:moveTo>
                <a:cubicBezTo>
                  <a:pt x="137" y="110"/>
                  <a:pt x="135" y="110"/>
                  <a:pt x="133" y="109"/>
                </a:cubicBezTo>
                <a:cubicBezTo>
                  <a:pt x="133" y="109"/>
                  <a:pt x="133" y="109"/>
                  <a:pt x="133" y="109"/>
                </a:cubicBezTo>
                <a:cubicBezTo>
                  <a:pt x="133" y="108"/>
                  <a:pt x="134" y="107"/>
                  <a:pt x="134" y="106"/>
                </a:cubicBezTo>
                <a:cubicBezTo>
                  <a:pt x="136" y="106"/>
                  <a:pt x="139" y="107"/>
                  <a:pt x="141" y="108"/>
                </a:cubicBezTo>
                <a:cubicBezTo>
                  <a:pt x="140" y="109"/>
                  <a:pt x="140" y="110"/>
                  <a:pt x="139" y="111"/>
                </a:cubicBezTo>
                <a:moveTo>
                  <a:pt x="177" y="135"/>
                </a:moveTo>
                <a:cubicBezTo>
                  <a:pt x="177" y="130"/>
                  <a:pt x="178" y="125"/>
                  <a:pt x="178" y="119"/>
                </a:cubicBezTo>
                <a:cubicBezTo>
                  <a:pt x="179" y="119"/>
                  <a:pt x="179" y="119"/>
                  <a:pt x="179" y="119"/>
                </a:cubicBezTo>
                <a:cubicBezTo>
                  <a:pt x="180" y="114"/>
                  <a:pt x="181" y="109"/>
                  <a:pt x="182" y="103"/>
                </a:cubicBezTo>
                <a:cubicBezTo>
                  <a:pt x="182" y="114"/>
                  <a:pt x="181" y="125"/>
                  <a:pt x="177" y="135"/>
                </a:cubicBezTo>
                <a:moveTo>
                  <a:pt x="129" y="107"/>
                </a:moveTo>
                <a:cubicBezTo>
                  <a:pt x="128" y="106"/>
                  <a:pt x="126" y="106"/>
                  <a:pt x="125" y="105"/>
                </a:cubicBezTo>
                <a:cubicBezTo>
                  <a:pt x="126" y="104"/>
                  <a:pt x="126" y="104"/>
                  <a:pt x="126" y="103"/>
                </a:cubicBezTo>
                <a:cubicBezTo>
                  <a:pt x="128" y="103"/>
                  <a:pt x="129" y="104"/>
                  <a:pt x="131" y="104"/>
                </a:cubicBezTo>
                <a:cubicBezTo>
                  <a:pt x="130" y="105"/>
                  <a:pt x="130" y="106"/>
                  <a:pt x="129" y="107"/>
                </a:cubicBezTo>
                <a:moveTo>
                  <a:pt x="98" y="109"/>
                </a:moveTo>
                <a:cubicBezTo>
                  <a:pt x="97" y="106"/>
                  <a:pt x="97" y="104"/>
                  <a:pt x="96" y="102"/>
                </a:cubicBezTo>
                <a:cubicBezTo>
                  <a:pt x="97" y="104"/>
                  <a:pt x="98" y="106"/>
                  <a:pt x="99" y="107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98" y="108"/>
                  <a:pt x="98" y="108"/>
                  <a:pt x="98" y="109"/>
                </a:cubicBezTo>
                <a:moveTo>
                  <a:pt x="121" y="104"/>
                </a:moveTo>
                <a:cubicBezTo>
                  <a:pt x="120" y="103"/>
                  <a:pt x="118" y="102"/>
                  <a:pt x="117" y="102"/>
                </a:cubicBezTo>
                <a:cubicBezTo>
                  <a:pt x="117" y="101"/>
                  <a:pt x="117" y="100"/>
                  <a:pt x="117" y="100"/>
                </a:cubicBezTo>
                <a:cubicBezTo>
                  <a:pt x="119" y="100"/>
                  <a:pt x="121" y="101"/>
                  <a:pt x="123" y="102"/>
                </a:cubicBezTo>
                <a:cubicBezTo>
                  <a:pt x="122" y="102"/>
                  <a:pt x="122" y="103"/>
                  <a:pt x="121" y="104"/>
                </a:cubicBezTo>
                <a:moveTo>
                  <a:pt x="129" y="157"/>
                </a:moveTo>
                <a:cubicBezTo>
                  <a:pt x="129" y="156"/>
                  <a:pt x="129" y="156"/>
                  <a:pt x="129" y="156"/>
                </a:cubicBezTo>
                <a:cubicBezTo>
                  <a:pt x="128" y="154"/>
                  <a:pt x="126" y="150"/>
                  <a:pt x="124" y="146"/>
                </a:cubicBezTo>
                <a:cubicBezTo>
                  <a:pt x="123" y="145"/>
                  <a:pt x="123" y="145"/>
                  <a:pt x="123" y="145"/>
                </a:cubicBezTo>
                <a:cubicBezTo>
                  <a:pt x="123" y="144"/>
                  <a:pt x="123" y="144"/>
                  <a:pt x="123" y="144"/>
                </a:cubicBezTo>
                <a:cubicBezTo>
                  <a:pt x="118" y="135"/>
                  <a:pt x="111" y="123"/>
                  <a:pt x="105" y="112"/>
                </a:cubicBezTo>
                <a:cubicBezTo>
                  <a:pt x="105" y="111"/>
                  <a:pt x="105" y="111"/>
                  <a:pt x="105" y="111"/>
                </a:cubicBezTo>
                <a:cubicBezTo>
                  <a:pt x="103" y="106"/>
                  <a:pt x="100" y="102"/>
                  <a:pt x="98" y="98"/>
                </a:cubicBezTo>
                <a:cubicBezTo>
                  <a:pt x="101" y="99"/>
                  <a:pt x="103" y="100"/>
                  <a:pt x="106" y="101"/>
                </a:cubicBezTo>
                <a:cubicBezTo>
                  <a:pt x="115" y="105"/>
                  <a:pt x="127" y="110"/>
                  <a:pt x="138" y="115"/>
                </a:cubicBezTo>
                <a:cubicBezTo>
                  <a:pt x="138" y="115"/>
                  <a:pt x="139" y="116"/>
                  <a:pt x="139" y="116"/>
                </a:cubicBezTo>
                <a:cubicBezTo>
                  <a:pt x="139" y="116"/>
                  <a:pt x="140" y="116"/>
                  <a:pt x="140" y="116"/>
                </a:cubicBezTo>
                <a:cubicBezTo>
                  <a:pt x="140" y="116"/>
                  <a:pt x="140" y="116"/>
                  <a:pt x="140" y="116"/>
                </a:cubicBezTo>
                <a:cubicBezTo>
                  <a:pt x="149" y="120"/>
                  <a:pt x="158" y="123"/>
                  <a:pt x="164" y="126"/>
                </a:cubicBezTo>
                <a:cubicBezTo>
                  <a:pt x="164" y="126"/>
                  <a:pt x="164" y="126"/>
                  <a:pt x="165" y="127"/>
                </a:cubicBezTo>
                <a:cubicBezTo>
                  <a:pt x="165" y="127"/>
                  <a:pt x="165" y="127"/>
                  <a:pt x="165" y="127"/>
                </a:cubicBezTo>
                <a:cubicBezTo>
                  <a:pt x="166" y="127"/>
                  <a:pt x="167" y="127"/>
                  <a:pt x="168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68" y="129"/>
                  <a:pt x="168" y="130"/>
                  <a:pt x="168" y="130"/>
                </a:cubicBezTo>
                <a:cubicBezTo>
                  <a:pt x="167" y="132"/>
                  <a:pt x="165" y="134"/>
                  <a:pt x="163" y="136"/>
                </a:cubicBezTo>
                <a:cubicBezTo>
                  <a:pt x="162" y="137"/>
                  <a:pt x="162" y="137"/>
                  <a:pt x="162" y="137"/>
                </a:cubicBezTo>
                <a:cubicBezTo>
                  <a:pt x="155" y="144"/>
                  <a:pt x="144" y="152"/>
                  <a:pt x="129" y="157"/>
                </a:cubicBezTo>
                <a:moveTo>
                  <a:pt x="113" y="100"/>
                </a:moveTo>
                <a:cubicBezTo>
                  <a:pt x="112" y="100"/>
                  <a:pt x="111" y="99"/>
                  <a:pt x="110" y="99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0" y="98"/>
                  <a:pt x="110" y="98"/>
                  <a:pt x="110" y="97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12" y="98"/>
                  <a:pt x="113" y="98"/>
                  <a:pt x="114" y="98"/>
                </a:cubicBezTo>
                <a:cubicBezTo>
                  <a:pt x="113" y="99"/>
                  <a:pt x="113" y="100"/>
                  <a:pt x="113" y="100"/>
                </a:cubicBezTo>
                <a:moveTo>
                  <a:pt x="106" y="97"/>
                </a:moveTo>
                <a:cubicBezTo>
                  <a:pt x="103" y="96"/>
                  <a:pt x="100" y="94"/>
                  <a:pt x="97" y="93"/>
                </a:cubicBezTo>
                <a:cubicBezTo>
                  <a:pt x="97" y="92"/>
                  <a:pt x="97" y="92"/>
                  <a:pt x="97" y="92"/>
                </a:cubicBezTo>
                <a:cubicBezTo>
                  <a:pt x="97" y="92"/>
                  <a:pt x="97" y="92"/>
                  <a:pt x="97" y="92"/>
                </a:cubicBezTo>
                <a:cubicBezTo>
                  <a:pt x="98" y="92"/>
                  <a:pt x="98" y="92"/>
                  <a:pt x="98" y="92"/>
                </a:cubicBezTo>
                <a:cubicBezTo>
                  <a:pt x="99" y="93"/>
                  <a:pt x="102" y="94"/>
                  <a:pt x="107" y="96"/>
                </a:cubicBezTo>
                <a:cubicBezTo>
                  <a:pt x="106" y="96"/>
                  <a:pt x="106" y="97"/>
                  <a:pt x="106" y="97"/>
                </a:cubicBezTo>
                <a:moveTo>
                  <a:pt x="98" y="89"/>
                </a:moveTo>
                <a:cubicBezTo>
                  <a:pt x="98" y="87"/>
                  <a:pt x="98" y="85"/>
                  <a:pt x="98" y="83"/>
                </a:cubicBezTo>
                <a:cubicBezTo>
                  <a:pt x="99" y="83"/>
                  <a:pt x="99" y="83"/>
                  <a:pt x="99" y="83"/>
                </a:cubicBezTo>
                <a:cubicBezTo>
                  <a:pt x="100" y="82"/>
                  <a:pt x="102" y="81"/>
                  <a:pt x="106" y="79"/>
                </a:cubicBezTo>
                <a:cubicBezTo>
                  <a:pt x="104" y="82"/>
                  <a:pt x="103" y="85"/>
                  <a:pt x="103" y="88"/>
                </a:cubicBezTo>
                <a:cubicBezTo>
                  <a:pt x="101" y="88"/>
                  <a:pt x="99" y="89"/>
                  <a:pt x="99" y="89"/>
                </a:cubicBezTo>
                <a:cubicBezTo>
                  <a:pt x="99" y="89"/>
                  <a:pt x="99" y="89"/>
                  <a:pt x="99" y="89"/>
                </a:cubicBezTo>
                <a:cubicBezTo>
                  <a:pt x="99" y="89"/>
                  <a:pt x="99" y="89"/>
                  <a:pt x="99" y="89"/>
                </a:cubicBezTo>
                <a:cubicBezTo>
                  <a:pt x="99" y="89"/>
                  <a:pt x="99" y="89"/>
                  <a:pt x="99" y="89"/>
                </a:cubicBezTo>
                <a:cubicBezTo>
                  <a:pt x="98" y="89"/>
                  <a:pt x="98" y="89"/>
                  <a:pt x="98" y="89"/>
                </a:cubicBezTo>
                <a:cubicBezTo>
                  <a:pt x="98" y="89"/>
                  <a:pt x="98" y="89"/>
                  <a:pt x="98" y="89"/>
                </a:cubicBezTo>
                <a:cubicBezTo>
                  <a:pt x="98" y="89"/>
                  <a:pt x="98" y="89"/>
                  <a:pt x="98" y="89"/>
                </a:cubicBezTo>
                <a:moveTo>
                  <a:pt x="107" y="86"/>
                </a:moveTo>
                <a:cubicBezTo>
                  <a:pt x="108" y="83"/>
                  <a:pt x="109" y="80"/>
                  <a:pt x="111" y="76"/>
                </a:cubicBezTo>
                <a:cubicBezTo>
                  <a:pt x="111" y="75"/>
                  <a:pt x="111" y="75"/>
                  <a:pt x="111" y="75"/>
                </a:cubicBezTo>
                <a:cubicBezTo>
                  <a:pt x="113" y="74"/>
                  <a:pt x="116" y="73"/>
                  <a:pt x="118" y="71"/>
                </a:cubicBezTo>
                <a:cubicBezTo>
                  <a:pt x="117" y="75"/>
                  <a:pt x="115" y="79"/>
                  <a:pt x="114" y="83"/>
                </a:cubicBezTo>
                <a:cubicBezTo>
                  <a:pt x="113" y="84"/>
                  <a:pt x="112" y="84"/>
                  <a:pt x="111" y="84"/>
                </a:cubicBezTo>
                <a:cubicBezTo>
                  <a:pt x="110" y="85"/>
                  <a:pt x="110" y="85"/>
                  <a:pt x="110" y="85"/>
                </a:cubicBezTo>
                <a:cubicBezTo>
                  <a:pt x="109" y="86"/>
                  <a:pt x="108" y="86"/>
                  <a:pt x="107" y="86"/>
                </a:cubicBezTo>
                <a:moveTo>
                  <a:pt x="123" y="85"/>
                </a:moveTo>
                <a:cubicBezTo>
                  <a:pt x="124" y="85"/>
                  <a:pt x="124" y="85"/>
                  <a:pt x="124" y="84"/>
                </a:cubicBezTo>
                <a:cubicBezTo>
                  <a:pt x="129" y="83"/>
                  <a:pt x="134" y="81"/>
                  <a:pt x="140" y="79"/>
                </a:cubicBezTo>
                <a:cubicBezTo>
                  <a:pt x="153" y="73"/>
                  <a:pt x="167" y="68"/>
                  <a:pt x="178" y="66"/>
                </a:cubicBezTo>
                <a:cubicBezTo>
                  <a:pt x="179" y="72"/>
                  <a:pt x="180" y="79"/>
                  <a:pt x="180" y="86"/>
                </a:cubicBezTo>
                <a:cubicBezTo>
                  <a:pt x="180" y="96"/>
                  <a:pt x="178" y="106"/>
                  <a:pt x="176" y="115"/>
                </a:cubicBezTo>
                <a:cubicBezTo>
                  <a:pt x="175" y="115"/>
                  <a:pt x="175" y="115"/>
                  <a:pt x="175" y="115"/>
                </a:cubicBezTo>
                <a:cubicBezTo>
                  <a:pt x="169" y="113"/>
                  <a:pt x="161" y="110"/>
                  <a:pt x="151" y="107"/>
                </a:cubicBezTo>
                <a:cubicBezTo>
                  <a:pt x="151" y="107"/>
                  <a:pt x="151" y="107"/>
                  <a:pt x="151" y="107"/>
                </a:cubicBezTo>
                <a:cubicBezTo>
                  <a:pt x="150" y="107"/>
                  <a:pt x="150" y="107"/>
                  <a:pt x="150" y="107"/>
                </a:cubicBezTo>
                <a:cubicBezTo>
                  <a:pt x="145" y="105"/>
                  <a:pt x="139" y="103"/>
                  <a:pt x="134" y="101"/>
                </a:cubicBezTo>
                <a:cubicBezTo>
                  <a:pt x="128" y="99"/>
                  <a:pt x="123" y="97"/>
                  <a:pt x="118" y="96"/>
                </a:cubicBezTo>
                <a:cubicBezTo>
                  <a:pt x="118" y="95"/>
                  <a:pt x="117" y="95"/>
                  <a:pt x="117" y="95"/>
                </a:cubicBezTo>
                <a:cubicBezTo>
                  <a:pt x="116" y="95"/>
                  <a:pt x="116" y="95"/>
                  <a:pt x="116" y="95"/>
                </a:cubicBezTo>
                <a:cubicBezTo>
                  <a:pt x="116" y="95"/>
                  <a:pt x="116" y="95"/>
                  <a:pt x="115" y="95"/>
                </a:cubicBezTo>
                <a:cubicBezTo>
                  <a:pt x="114" y="94"/>
                  <a:pt x="113" y="94"/>
                  <a:pt x="112" y="94"/>
                </a:cubicBezTo>
                <a:cubicBezTo>
                  <a:pt x="111" y="93"/>
                  <a:pt x="111" y="93"/>
                  <a:pt x="111" y="93"/>
                </a:cubicBezTo>
                <a:cubicBezTo>
                  <a:pt x="111" y="93"/>
                  <a:pt x="111" y="93"/>
                  <a:pt x="111" y="93"/>
                </a:cubicBezTo>
                <a:cubicBezTo>
                  <a:pt x="111" y="92"/>
                  <a:pt x="110" y="92"/>
                  <a:pt x="110" y="92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08" y="92"/>
                  <a:pt x="106" y="92"/>
                  <a:pt x="105" y="91"/>
                </a:cubicBezTo>
                <a:cubicBezTo>
                  <a:pt x="110" y="90"/>
                  <a:pt x="116" y="88"/>
                  <a:pt x="123" y="85"/>
                </a:cubicBezTo>
                <a:cubicBezTo>
                  <a:pt x="123" y="85"/>
                  <a:pt x="123" y="85"/>
                  <a:pt x="123" y="85"/>
                </a:cubicBezTo>
                <a:moveTo>
                  <a:pt x="119" y="81"/>
                </a:moveTo>
                <a:cubicBezTo>
                  <a:pt x="120" y="77"/>
                  <a:pt x="122" y="73"/>
                  <a:pt x="123" y="69"/>
                </a:cubicBezTo>
                <a:cubicBezTo>
                  <a:pt x="123" y="68"/>
                  <a:pt x="123" y="68"/>
                  <a:pt x="123" y="68"/>
                </a:cubicBezTo>
                <a:cubicBezTo>
                  <a:pt x="125" y="67"/>
                  <a:pt x="126" y="66"/>
                  <a:pt x="128" y="65"/>
                </a:cubicBezTo>
                <a:cubicBezTo>
                  <a:pt x="126" y="70"/>
                  <a:pt x="124" y="75"/>
                  <a:pt x="122" y="79"/>
                </a:cubicBezTo>
                <a:cubicBezTo>
                  <a:pt x="121" y="80"/>
                  <a:pt x="120" y="80"/>
                  <a:pt x="119" y="81"/>
                </a:cubicBezTo>
                <a:moveTo>
                  <a:pt x="127" y="77"/>
                </a:moveTo>
                <a:cubicBezTo>
                  <a:pt x="129" y="73"/>
                  <a:pt x="131" y="69"/>
                  <a:pt x="133" y="65"/>
                </a:cubicBezTo>
                <a:cubicBezTo>
                  <a:pt x="133" y="64"/>
                  <a:pt x="133" y="63"/>
                  <a:pt x="132" y="63"/>
                </a:cubicBezTo>
                <a:cubicBezTo>
                  <a:pt x="134" y="62"/>
                  <a:pt x="136" y="61"/>
                  <a:pt x="138" y="60"/>
                </a:cubicBezTo>
                <a:cubicBezTo>
                  <a:pt x="136" y="65"/>
                  <a:pt x="134" y="70"/>
                  <a:pt x="132" y="75"/>
                </a:cubicBezTo>
                <a:cubicBezTo>
                  <a:pt x="130" y="76"/>
                  <a:pt x="129" y="76"/>
                  <a:pt x="127" y="77"/>
                </a:cubicBezTo>
                <a:moveTo>
                  <a:pt x="137" y="72"/>
                </a:moveTo>
                <a:cubicBezTo>
                  <a:pt x="139" y="67"/>
                  <a:pt x="141" y="62"/>
                  <a:pt x="143" y="57"/>
                </a:cubicBezTo>
                <a:cubicBezTo>
                  <a:pt x="143" y="57"/>
                  <a:pt x="143" y="57"/>
                  <a:pt x="143" y="57"/>
                </a:cubicBezTo>
                <a:cubicBezTo>
                  <a:pt x="146" y="55"/>
                  <a:pt x="148" y="54"/>
                  <a:pt x="150" y="53"/>
                </a:cubicBezTo>
                <a:cubicBezTo>
                  <a:pt x="149" y="58"/>
                  <a:pt x="147" y="63"/>
                  <a:pt x="146" y="68"/>
                </a:cubicBezTo>
                <a:cubicBezTo>
                  <a:pt x="143" y="70"/>
                  <a:pt x="140" y="71"/>
                  <a:pt x="137" y="72"/>
                </a:cubicBezTo>
                <a:moveTo>
                  <a:pt x="151" y="66"/>
                </a:moveTo>
                <a:cubicBezTo>
                  <a:pt x="152" y="61"/>
                  <a:pt x="154" y="55"/>
                  <a:pt x="155" y="50"/>
                </a:cubicBezTo>
                <a:cubicBezTo>
                  <a:pt x="157" y="49"/>
                  <a:pt x="159" y="48"/>
                  <a:pt x="161" y="47"/>
                </a:cubicBezTo>
                <a:cubicBezTo>
                  <a:pt x="159" y="52"/>
                  <a:pt x="157" y="57"/>
                  <a:pt x="155" y="63"/>
                </a:cubicBezTo>
                <a:cubicBezTo>
                  <a:pt x="155" y="63"/>
                  <a:pt x="155" y="63"/>
                  <a:pt x="155" y="63"/>
                </a:cubicBezTo>
                <a:cubicBezTo>
                  <a:pt x="155" y="64"/>
                  <a:pt x="155" y="64"/>
                  <a:pt x="155" y="64"/>
                </a:cubicBezTo>
                <a:cubicBezTo>
                  <a:pt x="154" y="65"/>
                  <a:pt x="152" y="65"/>
                  <a:pt x="151" y="66"/>
                </a:cubicBezTo>
                <a:moveTo>
                  <a:pt x="168" y="58"/>
                </a:moveTo>
                <a:cubicBezTo>
                  <a:pt x="170" y="53"/>
                  <a:pt x="172" y="48"/>
                  <a:pt x="174" y="43"/>
                </a:cubicBezTo>
                <a:cubicBezTo>
                  <a:pt x="172" y="47"/>
                  <a:pt x="171" y="52"/>
                  <a:pt x="171" y="57"/>
                </a:cubicBezTo>
                <a:cubicBezTo>
                  <a:pt x="170" y="57"/>
                  <a:pt x="169" y="57"/>
                  <a:pt x="168" y="58"/>
                </a:cubicBezTo>
                <a:moveTo>
                  <a:pt x="160" y="62"/>
                </a:moveTo>
                <a:cubicBezTo>
                  <a:pt x="162" y="56"/>
                  <a:pt x="164" y="50"/>
                  <a:pt x="166" y="44"/>
                </a:cubicBezTo>
                <a:cubicBezTo>
                  <a:pt x="167" y="44"/>
                  <a:pt x="168" y="43"/>
                  <a:pt x="169" y="43"/>
                </a:cubicBezTo>
                <a:cubicBezTo>
                  <a:pt x="168" y="49"/>
                  <a:pt x="166" y="54"/>
                  <a:pt x="163" y="60"/>
                </a:cubicBezTo>
                <a:cubicBezTo>
                  <a:pt x="162" y="61"/>
                  <a:pt x="161" y="61"/>
                  <a:pt x="160" y="62"/>
                </a:cubicBezTo>
                <a:moveTo>
                  <a:pt x="46" y="152"/>
                </a:moveTo>
                <a:cubicBezTo>
                  <a:pt x="41" y="149"/>
                  <a:pt x="35" y="145"/>
                  <a:pt x="29" y="141"/>
                </a:cubicBezTo>
                <a:cubicBezTo>
                  <a:pt x="21" y="135"/>
                  <a:pt x="15" y="126"/>
                  <a:pt x="11" y="116"/>
                </a:cubicBezTo>
                <a:cubicBezTo>
                  <a:pt x="11" y="115"/>
                  <a:pt x="11" y="114"/>
                  <a:pt x="10" y="114"/>
                </a:cubicBezTo>
                <a:cubicBezTo>
                  <a:pt x="7" y="106"/>
                  <a:pt x="6" y="98"/>
                  <a:pt x="6" y="90"/>
                </a:cubicBezTo>
                <a:cubicBezTo>
                  <a:pt x="6" y="90"/>
                  <a:pt x="6" y="89"/>
                  <a:pt x="6" y="89"/>
                </a:cubicBezTo>
                <a:cubicBezTo>
                  <a:pt x="6" y="88"/>
                  <a:pt x="6" y="88"/>
                  <a:pt x="6" y="87"/>
                </a:cubicBezTo>
                <a:cubicBezTo>
                  <a:pt x="6" y="73"/>
                  <a:pt x="10" y="59"/>
                  <a:pt x="18" y="48"/>
                </a:cubicBezTo>
                <a:cubicBezTo>
                  <a:pt x="33" y="26"/>
                  <a:pt x="60" y="13"/>
                  <a:pt x="90" y="11"/>
                </a:cubicBezTo>
                <a:cubicBezTo>
                  <a:pt x="89" y="12"/>
                  <a:pt x="89" y="15"/>
                  <a:pt x="89" y="17"/>
                </a:cubicBezTo>
                <a:cubicBezTo>
                  <a:pt x="89" y="31"/>
                  <a:pt x="89" y="54"/>
                  <a:pt x="89" y="71"/>
                </a:cubicBezTo>
                <a:cubicBezTo>
                  <a:pt x="89" y="81"/>
                  <a:pt x="89" y="88"/>
                  <a:pt x="89" y="91"/>
                </a:cubicBezTo>
                <a:cubicBezTo>
                  <a:pt x="89" y="92"/>
                  <a:pt x="89" y="92"/>
                  <a:pt x="89" y="92"/>
                </a:cubicBezTo>
                <a:cubicBezTo>
                  <a:pt x="89" y="93"/>
                  <a:pt x="89" y="93"/>
                  <a:pt x="89" y="93"/>
                </a:cubicBezTo>
                <a:cubicBezTo>
                  <a:pt x="90" y="95"/>
                  <a:pt x="92" y="104"/>
                  <a:pt x="96" y="114"/>
                </a:cubicBezTo>
                <a:cubicBezTo>
                  <a:pt x="95" y="114"/>
                  <a:pt x="95" y="114"/>
                  <a:pt x="95" y="114"/>
                </a:cubicBezTo>
                <a:cubicBezTo>
                  <a:pt x="95" y="115"/>
                  <a:pt x="95" y="117"/>
                  <a:pt x="96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9" y="124"/>
                  <a:pt x="102" y="132"/>
                  <a:pt x="105" y="140"/>
                </a:cubicBezTo>
                <a:cubicBezTo>
                  <a:pt x="104" y="140"/>
                  <a:pt x="105" y="141"/>
                  <a:pt x="105" y="141"/>
                </a:cubicBezTo>
                <a:cubicBezTo>
                  <a:pt x="108" y="149"/>
                  <a:pt x="110" y="156"/>
                  <a:pt x="113" y="161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112" y="161"/>
                  <a:pt x="112" y="161"/>
                  <a:pt x="111" y="161"/>
                </a:cubicBezTo>
                <a:cubicBezTo>
                  <a:pt x="111" y="161"/>
                  <a:pt x="111" y="161"/>
                  <a:pt x="110" y="162"/>
                </a:cubicBezTo>
                <a:cubicBezTo>
                  <a:pt x="104" y="163"/>
                  <a:pt x="98" y="163"/>
                  <a:pt x="92" y="163"/>
                </a:cubicBezTo>
                <a:cubicBezTo>
                  <a:pt x="91" y="163"/>
                  <a:pt x="91" y="163"/>
                  <a:pt x="91" y="163"/>
                </a:cubicBezTo>
                <a:cubicBezTo>
                  <a:pt x="91" y="163"/>
                  <a:pt x="90" y="163"/>
                  <a:pt x="90" y="162"/>
                </a:cubicBezTo>
                <a:cubicBezTo>
                  <a:pt x="90" y="162"/>
                  <a:pt x="89" y="162"/>
                  <a:pt x="89" y="162"/>
                </a:cubicBezTo>
                <a:cubicBezTo>
                  <a:pt x="89" y="162"/>
                  <a:pt x="88" y="163"/>
                  <a:pt x="88" y="163"/>
                </a:cubicBezTo>
                <a:cubicBezTo>
                  <a:pt x="82" y="163"/>
                  <a:pt x="77" y="162"/>
                  <a:pt x="71" y="161"/>
                </a:cubicBezTo>
                <a:cubicBezTo>
                  <a:pt x="71" y="161"/>
                  <a:pt x="71" y="160"/>
                  <a:pt x="71" y="160"/>
                </a:cubicBezTo>
                <a:cubicBezTo>
                  <a:pt x="70" y="160"/>
                  <a:pt x="70" y="160"/>
                  <a:pt x="70" y="160"/>
                </a:cubicBezTo>
                <a:cubicBezTo>
                  <a:pt x="69" y="160"/>
                  <a:pt x="69" y="160"/>
                  <a:pt x="68" y="160"/>
                </a:cubicBezTo>
                <a:cubicBezTo>
                  <a:pt x="62" y="159"/>
                  <a:pt x="55" y="156"/>
                  <a:pt x="49" y="153"/>
                </a:cubicBezTo>
                <a:cubicBezTo>
                  <a:pt x="49" y="153"/>
                  <a:pt x="48" y="153"/>
                  <a:pt x="48" y="152"/>
                </a:cubicBezTo>
                <a:cubicBezTo>
                  <a:pt x="48" y="152"/>
                  <a:pt x="47" y="152"/>
                  <a:pt x="47" y="152"/>
                </a:cubicBezTo>
                <a:cubicBezTo>
                  <a:pt x="47" y="152"/>
                  <a:pt x="47" y="152"/>
                  <a:pt x="46" y="152"/>
                </a:cubicBezTo>
                <a:moveTo>
                  <a:pt x="99" y="78"/>
                </a:moveTo>
                <a:cubicBezTo>
                  <a:pt x="101" y="51"/>
                  <a:pt x="104" y="32"/>
                  <a:pt x="108" y="4"/>
                </a:cubicBezTo>
                <a:cubicBezTo>
                  <a:pt x="111" y="4"/>
                  <a:pt x="114" y="4"/>
                  <a:pt x="117" y="5"/>
                </a:cubicBezTo>
                <a:cubicBezTo>
                  <a:pt x="138" y="7"/>
                  <a:pt x="158" y="15"/>
                  <a:pt x="170" y="29"/>
                </a:cubicBezTo>
                <a:cubicBezTo>
                  <a:pt x="172" y="32"/>
                  <a:pt x="173" y="34"/>
                  <a:pt x="174" y="36"/>
                </a:cubicBezTo>
                <a:cubicBezTo>
                  <a:pt x="172" y="37"/>
                  <a:pt x="168" y="39"/>
                  <a:pt x="165" y="40"/>
                </a:cubicBezTo>
                <a:cubicBezTo>
                  <a:pt x="165" y="40"/>
                  <a:pt x="165" y="40"/>
                  <a:pt x="165" y="40"/>
                </a:cubicBezTo>
                <a:cubicBezTo>
                  <a:pt x="164" y="40"/>
                  <a:pt x="164" y="41"/>
                  <a:pt x="163" y="41"/>
                </a:cubicBezTo>
                <a:cubicBezTo>
                  <a:pt x="151" y="47"/>
                  <a:pt x="138" y="55"/>
                  <a:pt x="126" y="62"/>
                </a:cubicBezTo>
                <a:cubicBezTo>
                  <a:pt x="117" y="67"/>
                  <a:pt x="110" y="72"/>
                  <a:pt x="105" y="75"/>
                </a:cubicBezTo>
                <a:cubicBezTo>
                  <a:pt x="102" y="76"/>
                  <a:pt x="100" y="77"/>
                  <a:pt x="99" y="78"/>
                </a:cubicBezTo>
                <a:moveTo>
                  <a:pt x="107" y="0"/>
                </a:moveTo>
                <a:cubicBezTo>
                  <a:pt x="106" y="0"/>
                  <a:pt x="106" y="0"/>
                  <a:pt x="105" y="1"/>
                </a:cubicBezTo>
                <a:cubicBezTo>
                  <a:pt x="105" y="1"/>
                  <a:pt x="104" y="2"/>
                  <a:pt x="104" y="3"/>
                </a:cubicBezTo>
                <a:cubicBezTo>
                  <a:pt x="101" y="32"/>
                  <a:pt x="97" y="50"/>
                  <a:pt x="95" y="79"/>
                </a:cubicBezTo>
                <a:cubicBezTo>
                  <a:pt x="95" y="79"/>
                  <a:pt x="94" y="80"/>
                  <a:pt x="94" y="80"/>
                </a:cubicBezTo>
                <a:cubicBezTo>
                  <a:pt x="94" y="83"/>
                  <a:pt x="94" y="88"/>
                  <a:pt x="94" y="91"/>
                </a:cubicBezTo>
                <a:cubicBezTo>
                  <a:pt x="93" y="91"/>
                  <a:pt x="93" y="91"/>
                  <a:pt x="93" y="91"/>
                </a:cubicBezTo>
                <a:cubicBezTo>
                  <a:pt x="93" y="91"/>
                  <a:pt x="93" y="91"/>
                  <a:pt x="93" y="91"/>
                </a:cubicBezTo>
                <a:cubicBezTo>
                  <a:pt x="93" y="88"/>
                  <a:pt x="92" y="81"/>
                  <a:pt x="92" y="71"/>
                </a:cubicBezTo>
                <a:cubicBezTo>
                  <a:pt x="92" y="60"/>
                  <a:pt x="93" y="46"/>
                  <a:pt x="93" y="33"/>
                </a:cubicBezTo>
                <a:cubicBezTo>
                  <a:pt x="93" y="27"/>
                  <a:pt x="93" y="22"/>
                  <a:pt x="93" y="18"/>
                </a:cubicBezTo>
                <a:cubicBezTo>
                  <a:pt x="93" y="13"/>
                  <a:pt x="94" y="10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8"/>
                  <a:pt x="94" y="8"/>
                  <a:pt x="94" y="8"/>
                </a:cubicBezTo>
                <a:cubicBezTo>
                  <a:pt x="94" y="8"/>
                  <a:pt x="94" y="8"/>
                  <a:pt x="94" y="8"/>
                </a:cubicBezTo>
                <a:cubicBezTo>
                  <a:pt x="94" y="8"/>
                  <a:pt x="94" y="8"/>
                  <a:pt x="94" y="8"/>
                </a:cubicBezTo>
                <a:cubicBezTo>
                  <a:pt x="93" y="7"/>
                  <a:pt x="93" y="7"/>
                  <a:pt x="93" y="7"/>
                </a:cubicBezTo>
                <a:cubicBezTo>
                  <a:pt x="93" y="7"/>
                  <a:pt x="93" y="7"/>
                  <a:pt x="93" y="7"/>
                </a:cubicBezTo>
                <a:cubicBezTo>
                  <a:pt x="93" y="7"/>
                  <a:pt x="93" y="7"/>
                  <a:pt x="93" y="7"/>
                </a:cubicBezTo>
                <a:cubicBezTo>
                  <a:pt x="93" y="7"/>
                  <a:pt x="93" y="7"/>
                  <a:pt x="93" y="7"/>
                </a:cubicBezTo>
                <a:cubicBezTo>
                  <a:pt x="92" y="7"/>
                  <a:pt x="92" y="7"/>
                  <a:pt x="92" y="7"/>
                </a:cubicBezTo>
                <a:cubicBezTo>
                  <a:pt x="92" y="6"/>
                  <a:pt x="92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61" y="9"/>
                  <a:pt x="31" y="22"/>
                  <a:pt x="14" y="46"/>
                </a:cubicBezTo>
                <a:cubicBezTo>
                  <a:pt x="6" y="58"/>
                  <a:pt x="2" y="74"/>
                  <a:pt x="2" y="89"/>
                </a:cubicBezTo>
                <a:cubicBezTo>
                  <a:pt x="2" y="90"/>
                  <a:pt x="2" y="90"/>
                  <a:pt x="2" y="90"/>
                </a:cubicBezTo>
                <a:cubicBezTo>
                  <a:pt x="1" y="95"/>
                  <a:pt x="0" y="99"/>
                  <a:pt x="0" y="104"/>
                </a:cubicBezTo>
                <a:cubicBezTo>
                  <a:pt x="0" y="111"/>
                  <a:pt x="1" y="117"/>
                  <a:pt x="3" y="123"/>
                </a:cubicBezTo>
                <a:cubicBezTo>
                  <a:pt x="2" y="123"/>
                  <a:pt x="2" y="123"/>
                  <a:pt x="2" y="123"/>
                </a:cubicBezTo>
                <a:cubicBezTo>
                  <a:pt x="2" y="124"/>
                  <a:pt x="2" y="125"/>
                  <a:pt x="3" y="126"/>
                </a:cubicBezTo>
                <a:cubicBezTo>
                  <a:pt x="3" y="126"/>
                  <a:pt x="3" y="126"/>
                  <a:pt x="3" y="126"/>
                </a:cubicBezTo>
                <a:cubicBezTo>
                  <a:pt x="4" y="129"/>
                  <a:pt x="5" y="131"/>
                  <a:pt x="6" y="134"/>
                </a:cubicBezTo>
                <a:cubicBezTo>
                  <a:pt x="6" y="134"/>
                  <a:pt x="6" y="135"/>
                  <a:pt x="6" y="135"/>
                </a:cubicBezTo>
                <a:cubicBezTo>
                  <a:pt x="8" y="138"/>
                  <a:pt x="9" y="140"/>
                  <a:pt x="10" y="143"/>
                </a:cubicBezTo>
                <a:cubicBezTo>
                  <a:pt x="10" y="144"/>
                  <a:pt x="10" y="145"/>
                  <a:pt x="11" y="145"/>
                </a:cubicBezTo>
                <a:cubicBezTo>
                  <a:pt x="11" y="146"/>
                  <a:pt x="11" y="146"/>
                  <a:pt x="11" y="146"/>
                </a:cubicBezTo>
                <a:cubicBezTo>
                  <a:pt x="12" y="147"/>
                  <a:pt x="13" y="149"/>
                  <a:pt x="14" y="150"/>
                </a:cubicBezTo>
                <a:cubicBezTo>
                  <a:pt x="14" y="151"/>
                  <a:pt x="14" y="151"/>
                  <a:pt x="14" y="151"/>
                </a:cubicBezTo>
                <a:cubicBezTo>
                  <a:pt x="14" y="151"/>
                  <a:pt x="15" y="152"/>
                  <a:pt x="16" y="152"/>
                </a:cubicBezTo>
                <a:cubicBezTo>
                  <a:pt x="17" y="154"/>
                  <a:pt x="19" y="156"/>
                  <a:pt x="20" y="158"/>
                </a:cubicBezTo>
                <a:cubicBezTo>
                  <a:pt x="20" y="159"/>
                  <a:pt x="21" y="160"/>
                  <a:pt x="21" y="161"/>
                </a:cubicBezTo>
                <a:cubicBezTo>
                  <a:pt x="22" y="161"/>
                  <a:pt x="22" y="161"/>
                  <a:pt x="22" y="161"/>
                </a:cubicBezTo>
                <a:cubicBezTo>
                  <a:pt x="23" y="161"/>
                  <a:pt x="24" y="162"/>
                  <a:pt x="24" y="163"/>
                </a:cubicBezTo>
                <a:cubicBezTo>
                  <a:pt x="29" y="168"/>
                  <a:pt x="36" y="174"/>
                  <a:pt x="46" y="179"/>
                </a:cubicBezTo>
                <a:cubicBezTo>
                  <a:pt x="46" y="180"/>
                  <a:pt x="46" y="180"/>
                  <a:pt x="46" y="180"/>
                </a:cubicBezTo>
                <a:cubicBezTo>
                  <a:pt x="46" y="181"/>
                  <a:pt x="47" y="181"/>
                  <a:pt x="48" y="181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48" y="181"/>
                  <a:pt x="48" y="181"/>
                  <a:pt x="48" y="181"/>
                </a:cubicBezTo>
                <a:cubicBezTo>
                  <a:pt x="51" y="182"/>
                  <a:pt x="54" y="183"/>
                  <a:pt x="57" y="184"/>
                </a:cubicBezTo>
                <a:cubicBezTo>
                  <a:pt x="57" y="185"/>
                  <a:pt x="58" y="186"/>
                  <a:pt x="59" y="186"/>
                </a:cubicBezTo>
                <a:cubicBezTo>
                  <a:pt x="59" y="186"/>
                  <a:pt x="59" y="186"/>
                  <a:pt x="59" y="186"/>
                </a:cubicBezTo>
                <a:cubicBezTo>
                  <a:pt x="60" y="186"/>
                  <a:pt x="61" y="186"/>
                  <a:pt x="61" y="186"/>
                </a:cubicBezTo>
                <a:cubicBezTo>
                  <a:pt x="63" y="186"/>
                  <a:pt x="65" y="187"/>
                  <a:pt x="68" y="187"/>
                </a:cubicBezTo>
                <a:cubicBezTo>
                  <a:pt x="68" y="188"/>
                  <a:pt x="68" y="189"/>
                  <a:pt x="69" y="190"/>
                </a:cubicBezTo>
                <a:cubicBezTo>
                  <a:pt x="69" y="190"/>
                  <a:pt x="70" y="190"/>
                  <a:pt x="70" y="190"/>
                </a:cubicBezTo>
                <a:cubicBezTo>
                  <a:pt x="71" y="190"/>
                  <a:pt x="71" y="189"/>
                  <a:pt x="72" y="188"/>
                </a:cubicBezTo>
                <a:cubicBezTo>
                  <a:pt x="72" y="188"/>
                  <a:pt x="72" y="188"/>
                  <a:pt x="72" y="188"/>
                </a:cubicBezTo>
                <a:cubicBezTo>
                  <a:pt x="74" y="189"/>
                  <a:pt x="76" y="189"/>
                  <a:pt x="78" y="189"/>
                </a:cubicBezTo>
                <a:cubicBezTo>
                  <a:pt x="79" y="189"/>
                  <a:pt x="79" y="190"/>
                  <a:pt x="79" y="190"/>
                </a:cubicBezTo>
                <a:cubicBezTo>
                  <a:pt x="80" y="190"/>
                  <a:pt x="80" y="190"/>
                  <a:pt x="80" y="190"/>
                </a:cubicBezTo>
                <a:cubicBezTo>
                  <a:pt x="81" y="190"/>
                  <a:pt x="81" y="190"/>
                  <a:pt x="82" y="189"/>
                </a:cubicBezTo>
                <a:cubicBezTo>
                  <a:pt x="84" y="190"/>
                  <a:pt x="87" y="190"/>
                  <a:pt x="89" y="190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93" y="190"/>
                  <a:pt x="97" y="189"/>
                  <a:pt x="100" y="189"/>
                </a:cubicBezTo>
                <a:cubicBezTo>
                  <a:pt x="100" y="190"/>
                  <a:pt x="101" y="190"/>
                  <a:pt x="102" y="190"/>
                </a:cubicBezTo>
                <a:cubicBezTo>
                  <a:pt x="102" y="190"/>
                  <a:pt x="102" y="190"/>
                  <a:pt x="102" y="190"/>
                </a:cubicBezTo>
                <a:cubicBezTo>
                  <a:pt x="103" y="190"/>
                  <a:pt x="103" y="190"/>
                  <a:pt x="104" y="189"/>
                </a:cubicBezTo>
                <a:cubicBezTo>
                  <a:pt x="104" y="189"/>
                  <a:pt x="104" y="189"/>
                  <a:pt x="104" y="189"/>
                </a:cubicBezTo>
                <a:cubicBezTo>
                  <a:pt x="108" y="188"/>
                  <a:pt x="111" y="188"/>
                  <a:pt x="115" y="187"/>
                </a:cubicBezTo>
                <a:cubicBezTo>
                  <a:pt x="116" y="187"/>
                  <a:pt x="117" y="186"/>
                  <a:pt x="117" y="185"/>
                </a:cubicBezTo>
                <a:cubicBezTo>
                  <a:pt x="117" y="184"/>
                  <a:pt x="117" y="184"/>
                  <a:pt x="116" y="184"/>
                </a:cubicBezTo>
                <a:cubicBezTo>
                  <a:pt x="117" y="181"/>
                  <a:pt x="117" y="178"/>
                  <a:pt x="117" y="175"/>
                </a:cubicBezTo>
                <a:cubicBezTo>
                  <a:pt x="118" y="176"/>
                  <a:pt x="118" y="177"/>
                  <a:pt x="119" y="178"/>
                </a:cubicBezTo>
                <a:cubicBezTo>
                  <a:pt x="121" y="180"/>
                  <a:pt x="122" y="182"/>
                  <a:pt x="124" y="184"/>
                </a:cubicBezTo>
                <a:cubicBezTo>
                  <a:pt x="124" y="184"/>
                  <a:pt x="124" y="184"/>
                  <a:pt x="124" y="184"/>
                </a:cubicBezTo>
                <a:cubicBezTo>
                  <a:pt x="124" y="184"/>
                  <a:pt x="124" y="184"/>
                  <a:pt x="124" y="184"/>
                </a:cubicBezTo>
                <a:cubicBezTo>
                  <a:pt x="124" y="184"/>
                  <a:pt x="124" y="184"/>
                  <a:pt x="124" y="184"/>
                </a:cubicBezTo>
                <a:cubicBezTo>
                  <a:pt x="125" y="184"/>
                  <a:pt x="125" y="184"/>
                  <a:pt x="125" y="184"/>
                </a:cubicBezTo>
                <a:cubicBezTo>
                  <a:pt x="125" y="184"/>
                  <a:pt x="125" y="184"/>
                  <a:pt x="125" y="184"/>
                </a:cubicBezTo>
                <a:cubicBezTo>
                  <a:pt x="126" y="184"/>
                  <a:pt x="126" y="184"/>
                  <a:pt x="126" y="184"/>
                </a:cubicBezTo>
                <a:cubicBezTo>
                  <a:pt x="126" y="184"/>
                  <a:pt x="126" y="184"/>
                  <a:pt x="126" y="184"/>
                </a:cubicBezTo>
                <a:cubicBezTo>
                  <a:pt x="126" y="184"/>
                  <a:pt x="126" y="184"/>
                  <a:pt x="126" y="184"/>
                </a:cubicBezTo>
                <a:cubicBezTo>
                  <a:pt x="126" y="184"/>
                  <a:pt x="126" y="184"/>
                  <a:pt x="126" y="184"/>
                </a:cubicBezTo>
                <a:cubicBezTo>
                  <a:pt x="131" y="183"/>
                  <a:pt x="135" y="181"/>
                  <a:pt x="139" y="179"/>
                </a:cubicBezTo>
                <a:cubicBezTo>
                  <a:pt x="139" y="179"/>
                  <a:pt x="139" y="179"/>
                  <a:pt x="140" y="178"/>
                </a:cubicBezTo>
                <a:cubicBezTo>
                  <a:pt x="142" y="177"/>
                  <a:pt x="144" y="176"/>
                  <a:pt x="147" y="174"/>
                </a:cubicBezTo>
                <a:cubicBezTo>
                  <a:pt x="147" y="174"/>
                  <a:pt x="147" y="174"/>
                  <a:pt x="147" y="174"/>
                </a:cubicBezTo>
                <a:cubicBezTo>
                  <a:pt x="148" y="174"/>
                  <a:pt x="148" y="174"/>
                  <a:pt x="149" y="173"/>
                </a:cubicBezTo>
                <a:cubicBezTo>
                  <a:pt x="149" y="173"/>
                  <a:pt x="149" y="173"/>
                  <a:pt x="149" y="173"/>
                </a:cubicBezTo>
                <a:cubicBezTo>
                  <a:pt x="158" y="166"/>
                  <a:pt x="166" y="159"/>
                  <a:pt x="170" y="149"/>
                </a:cubicBezTo>
                <a:cubicBezTo>
                  <a:pt x="171" y="149"/>
                  <a:pt x="171" y="149"/>
                  <a:pt x="171" y="149"/>
                </a:cubicBezTo>
                <a:cubicBezTo>
                  <a:pt x="171" y="148"/>
                  <a:pt x="171" y="148"/>
                  <a:pt x="171" y="148"/>
                </a:cubicBezTo>
                <a:cubicBezTo>
                  <a:pt x="171" y="148"/>
                  <a:pt x="171" y="148"/>
                  <a:pt x="172" y="147"/>
                </a:cubicBezTo>
                <a:cubicBezTo>
                  <a:pt x="172" y="145"/>
                  <a:pt x="172" y="142"/>
                  <a:pt x="173" y="139"/>
                </a:cubicBezTo>
                <a:cubicBezTo>
                  <a:pt x="173" y="139"/>
                  <a:pt x="173" y="139"/>
                  <a:pt x="173" y="139"/>
                </a:cubicBezTo>
                <a:cubicBezTo>
                  <a:pt x="173" y="140"/>
                  <a:pt x="173" y="141"/>
                  <a:pt x="174" y="141"/>
                </a:cubicBezTo>
                <a:cubicBezTo>
                  <a:pt x="175" y="142"/>
                  <a:pt x="175" y="142"/>
                  <a:pt x="176" y="142"/>
                </a:cubicBezTo>
                <a:cubicBezTo>
                  <a:pt x="176" y="142"/>
                  <a:pt x="177" y="142"/>
                  <a:pt x="177" y="142"/>
                </a:cubicBezTo>
                <a:cubicBezTo>
                  <a:pt x="178" y="142"/>
                  <a:pt x="178" y="141"/>
                  <a:pt x="179" y="141"/>
                </a:cubicBezTo>
                <a:cubicBezTo>
                  <a:pt x="184" y="129"/>
                  <a:pt x="186" y="116"/>
                  <a:pt x="186" y="103"/>
                </a:cubicBezTo>
                <a:cubicBezTo>
                  <a:pt x="186" y="103"/>
                  <a:pt x="186" y="102"/>
                  <a:pt x="186" y="102"/>
                </a:cubicBezTo>
                <a:cubicBezTo>
                  <a:pt x="186" y="89"/>
                  <a:pt x="184" y="76"/>
                  <a:pt x="182" y="63"/>
                </a:cubicBezTo>
                <a:cubicBezTo>
                  <a:pt x="182" y="62"/>
                  <a:pt x="181" y="62"/>
                  <a:pt x="180" y="62"/>
                </a:cubicBezTo>
                <a:cubicBezTo>
                  <a:pt x="180" y="61"/>
                  <a:pt x="180" y="61"/>
                  <a:pt x="179" y="61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1" y="63"/>
                  <a:pt x="162" y="66"/>
                  <a:pt x="152" y="70"/>
                </a:cubicBezTo>
                <a:cubicBezTo>
                  <a:pt x="160" y="66"/>
                  <a:pt x="167" y="63"/>
                  <a:pt x="173" y="60"/>
                </a:cubicBezTo>
                <a:cubicBezTo>
                  <a:pt x="174" y="60"/>
                  <a:pt x="174" y="59"/>
                  <a:pt x="174" y="58"/>
                </a:cubicBezTo>
                <a:cubicBezTo>
                  <a:pt x="175" y="52"/>
                  <a:pt x="177" y="46"/>
                  <a:pt x="178" y="39"/>
                </a:cubicBezTo>
                <a:cubicBezTo>
                  <a:pt x="179" y="39"/>
                  <a:pt x="180" y="38"/>
                  <a:pt x="179" y="37"/>
                </a:cubicBezTo>
                <a:cubicBezTo>
                  <a:pt x="177" y="33"/>
                  <a:pt x="175" y="30"/>
                  <a:pt x="173" y="27"/>
                </a:cubicBezTo>
                <a:cubicBezTo>
                  <a:pt x="160" y="11"/>
                  <a:pt x="139" y="3"/>
                  <a:pt x="118" y="1"/>
                </a:cubicBezTo>
                <a:cubicBezTo>
                  <a:pt x="114" y="0"/>
                  <a:pt x="111" y="0"/>
                  <a:pt x="107" y="0"/>
                </a:cubicBezTo>
                <a:cubicBezTo>
                  <a:pt x="107" y="0"/>
                  <a:pt x="107" y="0"/>
                  <a:pt x="107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55" name="组合 154"/>
          <p:cNvGrpSpPr/>
          <p:nvPr/>
        </p:nvGrpSpPr>
        <p:grpSpPr>
          <a:xfrm>
            <a:off x="4090889" y="2735768"/>
            <a:ext cx="119753" cy="129616"/>
            <a:chOff x="2342523" y="3214302"/>
            <a:chExt cx="228505" cy="247324"/>
          </a:xfrm>
        </p:grpSpPr>
        <p:sp>
          <p:nvSpPr>
            <p:cNvPr id="156" name="Freeform 762"/>
            <p:cNvSpPr>
              <a:spLocks noEditPoints="1"/>
            </p:cNvSpPr>
            <p:nvPr/>
          </p:nvSpPr>
          <p:spPr bwMode="auto">
            <a:xfrm>
              <a:off x="2367614" y="3239393"/>
              <a:ext cx="44805" cy="57350"/>
            </a:xfrm>
            <a:custGeom>
              <a:avLst/>
              <a:gdLst>
                <a:gd name="T0" fmla="*/ 9 w 21"/>
                <a:gd name="T1" fmla="*/ 24 h 27"/>
                <a:gd name="T2" fmla="*/ 9 w 21"/>
                <a:gd name="T3" fmla="*/ 24 h 27"/>
                <a:gd name="T4" fmla="*/ 6 w 21"/>
                <a:gd name="T5" fmla="*/ 23 h 27"/>
                <a:gd name="T6" fmla="*/ 4 w 21"/>
                <a:gd name="T7" fmla="*/ 21 h 27"/>
                <a:gd name="T8" fmla="*/ 4 w 21"/>
                <a:gd name="T9" fmla="*/ 20 h 27"/>
                <a:gd name="T10" fmla="*/ 5 w 21"/>
                <a:gd name="T11" fmla="*/ 20 h 27"/>
                <a:gd name="T12" fmla="*/ 10 w 21"/>
                <a:gd name="T13" fmla="*/ 12 h 27"/>
                <a:gd name="T14" fmla="*/ 13 w 21"/>
                <a:gd name="T15" fmla="*/ 12 h 27"/>
                <a:gd name="T16" fmla="*/ 13 w 21"/>
                <a:gd name="T17" fmla="*/ 12 h 27"/>
                <a:gd name="T18" fmla="*/ 13 w 21"/>
                <a:gd name="T19" fmla="*/ 12 h 27"/>
                <a:gd name="T20" fmla="*/ 15 w 21"/>
                <a:gd name="T21" fmla="*/ 12 h 27"/>
                <a:gd name="T22" fmla="*/ 16 w 21"/>
                <a:gd name="T23" fmla="*/ 13 h 27"/>
                <a:gd name="T24" fmla="*/ 17 w 21"/>
                <a:gd name="T25" fmla="*/ 15 h 27"/>
                <a:gd name="T26" fmla="*/ 15 w 21"/>
                <a:gd name="T27" fmla="*/ 20 h 27"/>
                <a:gd name="T28" fmla="*/ 9 w 21"/>
                <a:gd name="T29" fmla="*/ 24 h 27"/>
                <a:gd name="T30" fmla="*/ 5 w 21"/>
                <a:gd name="T31" fmla="*/ 12 h 27"/>
                <a:gd name="T32" fmla="*/ 5 w 21"/>
                <a:gd name="T33" fmla="*/ 12 h 27"/>
                <a:gd name="T34" fmla="*/ 6 w 21"/>
                <a:gd name="T35" fmla="*/ 9 h 27"/>
                <a:gd name="T36" fmla="*/ 6 w 21"/>
                <a:gd name="T37" fmla="*/ 11 h 27"/>
                <a:gd name="T38" fmla="*/ 5 w 21"/>
                <a:gd name="T39" fmla="*/ 12 h 27"/>
                <a:gd name="T40" fmla="*/ 17 w 21"/>
                <a:gd name="T41" fmla="*/ 9 h 27"/>
                <a:gd name="T42" fmla="*/ 17 w 21"/>
                <a:gd name="T43" fmla="*/ 9 h 27"/>
                <a:gd name="T44" fmla="*/ 17 w 21"/>
                <a:gd name="T45" fmla="*/ 7 h 27"/>
                <a:gd name="T46" fmla="*/ 17 w 21"/>
                <a:gd name="T47" fmla="*/ 8 h 27"/>
                <a:gd name="T48" fmla="*/ 17 w 21"/>
                <a:gd name="T49" fmla="*/ 9 h 27"/>
                <a:gd name="T50" fmla="*/ 17 w 21"/>
                <a:gd name="T51" fmla="*/ 9 h 27"/>
                <a:gd name="T52" fmla="*/ 9 w 21"/>
                <a:gd name="T53" fmla="*/ 9 h 27"/>
                <a:gd name="T54" fmla="*/ 10 w 21"/>
                <a:gd name="T55" fmla="*/ 4 h 27"/>
                <a:gd name="T56" fmla="*/ 11 w 21"/>
                <a:gd name="T57" fmla="*/ 4 h 27"/>
                <a:gd name="T58" fmla="*/ 10 w 21"/>
                <a:gd name="T59" fmla="*/ 9 h 27"/>
                <a:gd name="T60" fmla="*/ 9 w 21"/>
                <a:gd name="T61" fmla="*/ 9 h 27"/>
                <a:gd name="T62" fmla="*/ 14 w 21"/>
                <a:gd name="T63" fmla="*/ 8 h 27"/>
                <a:gd name="T64" fmla="*/ 13 w 21"/>
                <a:gd name="T65" fmla="*/ 8 h 27"/>
                <a:gd name="T66" fmla="*/ 14 w 21"/>
                <a:gd name="T67" fmla="*/ 3 h 27"/>
                <a:gd name="T68" fmla="*/ 15 w 21"/>
                <a:gd name="T69" fmla="*/ 4 h 27"/>
                <a:gd name="T70" fmla="*/ 16 w 21"/>
                <a:gd name="T71" fmla="*/ 4 h 27"/>
                <a:gd name="T72" fmla="*/ 14 w 21"/>
                <a:gd name="T73" fmla="*/ 8 h 27"/>
                <a:gd name="T74" fmla="*/ 13 w 21"/>
                <a:gd name="T75" fmla="*/ 0 h 27"/>
                <a:gd name="T76" fmla="*/ 8 w 21"/>
                <a:gd name="T77" fmla="*/ 1 h 27"/>
                <a:gd name="T78" fmla="*/ 2 w 21"/>
                <a:gd name="T79" fmla="*/ 11 h 27"/>
                <a:gd name="T80" fmla="*/ 0 w 21"/>
                <a:gd name="T81" fmla="*/ 18 h 27"/>
                <a:gd name="T82" fmla="*/ 1 w 21"/>
                <a:gd name="T83" fmla="*/ 22 h 27"/>
                <a:gd name="T84" fmla="*/ 4 w 21"/>
                <a:gd name="T85" fmla="*/ 26 h 27"/>
                <a:gd name="T86" fmla="*/ 9 w 21"/>
                <a:gd name="T87" fmla="*/ 27 h 27"/>
                <a:gd name="T88" fmla="*/ 9 w 21"/>
                <a:gd name="T89" fmla="*/ 27 h 27"/>
                <a:gd name="T90" fmla="*/ 18 w 21"/>
                <a:gd name="T91" fmla="*/ 22 h 27"/>
                <a:gd name="T92" fmla="*/ 21 w 21"/>
                <a:gd name="T93" fmla="*/ 9 h 27"/>
                <a:gd name="T94" fmla="*/ 19 w 21"/>
                <a:gd name="T95" fmla="*/ 9 h 27"/>
                <a:gd name="T96" fmla="*/ 21 w 21"/>
                <a:gd name="T97" fmla="*/ 9 h 27"/>
                <a:gd name="T98" fmla="*/ 21 w 21"/>
                <a:gd name="T99" fmla="*/ 8 h 27"/>
                <a:gd name="T100" fmla="*/ 20 w 21"/>
                <a:gd name="T101" fmla="*/ 4 h 27"/>
                <a:gd name="T102" fmla="*/ 17 w 21"/>
                <a:gd name="T103" fmla="*/ 1 h 27"/>
                <a:gd name="T104" fmla="*/ 13 w 21"/>
                <a:gd name="T10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" h="27">
                  <a:moveTo>
                    <a:pt x="9" y="24"/>
                  </a:move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7" y="24"/>
                    <a:pt x="6" y="23"/>
                  </a:cubicBezTo>
                  <a:cubicBezTo>
                    <a:pt x="5" y="23"/>
                    <a:pt x="5" y="22"/>
                    <a:pt x="4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17"/>
                    <a:pt x="7" y="14"/>
                    <a:pt x="10" y="12"/>
                  </a:cubicBezTo>
                  <a:cubicBezTo>
                    <a:pt x="10" y="12"/>
                    <a:pt x="12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4" y="12"/>
                    <a:pt x="15" y="12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7" y="14"/>
                    <a:pt x="17" y="15"/>
                    <a:pt x="17" y="15"/>
                  </a:cubicBezTo>
                  <a:cubicBezTo>
                    <a:pt x="16" y="17"/>
                    <a:pt x="16" y="19"/>
                    <a:pt x="15" y="20"/>
                  </a:cubicBezTo>
                  <a:cubicBezTo>
                    <a:pt x="14" y="22"/>
                    <a:pt x="11" y="24"/>
                    <a:pt x="9" y="24"/>
                  </a:cubicBezTo>
                  <a:moveTo>
                    <a:pt x="5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6" y="10"/>
                    <a:pt x="6" y="9"/>
                  </a:cubicBezTo>
                  <a:cubicBezTo>
                    <a:pt x="6" y="9"/>
                    <a:pt x="6" y="10"/>
                    <a:pt x="6" y="11"/>
                  </a:cubicBezTo>
                  <a:cubicBezTo>
                    <a:pt x="5" y="12"/>
                    <a:pt x="5" y="12"/>
                    <a:pt x="5" y="12"/>
                  </a:cubicBezTo>
                  <a:moveTo>
                    <a:pt x="17" y="9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8"/>
                    <a:pt x="17" y="7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9" y="9"/>
                  </a:moveTo>
                  <a:cubicBezTo>
                    <a:pt x="9" y="7"/>
                    <a:pt x="10" y="6"/>
                    <a:pt x="10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5"/>
                    <a:pt x="10" y="7"/>
                    <a:pt x="10" y="9"/>
                  </a:cubicBezTo>
                  <a:cubicBezTo>
                    <a:pt x="9" y="9"/>
                    <a:pt x="9" y="9"/>
                    <a:pt x="9" y="9"/>
                  </a:cubicBezTo>
                  <a:moveTo>
                    <a:pt x="14" y="8"/>
                  </a:moveTo>
                  <a:cubicBezTo>
                    <a:pt x="14" y="8"/>
                    <a:pt x="13" y="8"/>
                    <a:pt x="13" y="8"/>
                  </a:cubicBezTo>
                  <a:cubicBezTo>
                    <a:pt x="13" y="6"/>
                    <a:pt x="14" y="5"/>
                    <a:pt x="14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5"/>
                    <a:pt x="15" y="7"/>
                    <a:pt x="14" y="8"/>
                  </a:cubicBezTo>
                  <a:moveTo>
                    <a:pt x="13" y="0"/>
                  </a:moveTo>
                  <a:cubicBezTo>
                    <a:pt x="11" y="0"/>
                    <a:pt x="10" y="0"/>
                    <a:pt x="8" y="1"/>
                  </a:cubicBezTo>
                  <a:cubicBezTo>
                    <a:pt x="5" y="3"/>
                    <a:pt x="3" y="7"/>
                    <a:pt x="2" y="11"/>
                  </a:cubicBezTo>
                  <a:cubicBezTo>
                    <a:pt x="1" y="13"/>
                    <a:pt x="0" y="15"/>
                    <a:pt x="0" y="18"/>
                  </a:cubicBezTo>
                  <a:cubicBezTo>
                    <a:pt x="0" y="19"/>
                    <a:pt x="1" y="21"/>
                    <a:pt x="1" y="22"/>
                  </a:cubicBezTo>
                  <a:cubicBezTo>
                    <a:pt x="2" y="24"/>
                    <a:pt x="3" y="25"/>
                    <a:pt x="4" y="26"/>
                  </a:cubicBezTo>
                  <a:cubicBezTo>
                    <a:pt x="6" y="27"/>
                    <a:pt x="7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2" y="27"/>
                    <a:pt x="16" y="25"/>
                    <a:pt x="18" y="22"/>
                  </a:cubicBezTo>
                  <a:cubicBezTo>
                    <a:pt x="20" y="18"/>
                    <a:pt x="21" y="13"/>
                    <a:pt x="21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7"/>
                    <a:pt x="21" y="5"/>
                    <a:pt x="20" y="4"/>
                  </a:cubicBezTo>
                  <a:cubicBezTo>
                    <a:pt x="19" y="2"/>
                    <a:pt x="18" y="1"/>
                    <a:pt x="17" y="1"/>
                  </a:cubicBezTo>
                  <a:cubicBezTo>
                    <a:pt x="16" y="0"/>
                    <a:pt x="14" y="0"/>
                    <a:pt x="1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763"/>
            <p:cNvSpPr>
              <a:spLocks noEditPoints="1"/>
            </p:cNvSpPr>
            <p:nvPr/>
          </p:nvSpPr>
          <p:spPr bwMode="auto">
            <a:xfrm>
              <a:off x="2342523" y="3214302"/>
              <a:ext cx="93194" cy="127246"/>
            </a:xfrm>
            <a:custGeom>
              <a:avLst/>
              <a:gdLst>
                <a:gd name="T0" fmla="*/ 16 w 44"/>
                <a:gd name="T1" fmla="*/ 56 h 60"/>
                <a:gd name="T2" fmla="*/ 21 w 44"/>
                <a:gd name="T3" fmla="*/ 51 h 60"/>
                <a:gd name="T4" fmla="*/ 20 w 44"/>
                <a:gd name="T5" fmla="*/ 56 h 60"/>
                <a:gd name="T6" fmla="*/ 23 w 44"/>
                <a:gd name="T7" fmla="*/ 56 h 60"/>
                <a:gd name="T8" fmla="*/ 25 w 44"/>
                <a:gd name="T9" fmla="*/ 51 h 60"/>
                <a:gd name="T10" fmla="*/ 28 w 44"/>
                <a:gd name="T11" fmla="*/ 50 h 60"/>
                <a:gd name="T12" fmla="*/ 26 w 44"/>
                <a:gd name="T13" fmla="*/ 55 h 60"/>
                <a:gd name="T14" fmla="*/ 23 w 44"/>
                <a:gd name="T15" fmla="*/ 56 h 60"/>
                <a:gd name="T16" fmla="*/ 12 w 44"/>
                <a:gd name="T17" fmla="*/ 54 h 60"/>
                <a:gd name="T18" fmla="*/ 13 w 44"/>
                <a:gd name="T19" fmla="*/ 50 h 60"/>
                <a:gd name="T20" fmla="*/ 13 w 44"/>
                <a:gd name="T21" fmla="*/ 55 h 60"/>
                <a:gd name="T22" fmla="*/ 8 w 44"/>
                <a:gd name="T23" fmla="*/ 51 h 60"/>
                <a:gd name="T24" fmla="*/ 11 w 44"/>
                <a:gd name="T25" fmla="*/ 48 h 60"/>
                <a:gd name="T26" fmla="*/ 29 w 44"/>
                <a:gd name="T27" fmla="*/ 53 h 60"/>
                <a:gd name="T28" fmla="*/ 33 w 44"/>
                <a:gd name="T29" fmla="*/ 47 h 60"/>
                <a:gd name="T30" fmla="*/ 32 w 44"/>
                <a:gd name="T31" fmla="*/ 51 h 60"/>
                <a:gd name="T32" fmla="*/ 6 w 44"/>
                <a:gd name="T33" fmla="*/ 49 h 60"/>
                <a:gd name="T34" fmla="*/ 6 w 44"/>
                <a:gd name="T35" fmla="*/ 44 h 60"/>
                <a:gd name="T36" fmla="*/ 6 w 44"/>
                <a:gd name="T37" fmla="*/ 49 h 60"/>
                <a:gd name="T38" fmla="*/ 37 w 44"/>
                <a:gd name="T39" fmla="*/ 43 h 60"/>
                <a:gd name="T40" fmla="*/ 38 w 44"/>
                <a:gd name="T41" fmla="*/ 43 h 60"/>
                <a:gd name="T42" fmla="*/ 4 w 44"/>
                <a:gd name="T43" fmla="*/ 41 h 60"/>
                <a:gd name="T44" fmla="*/ 4 w 44"/>
                <a:gd name="T45" fmla="*/ 41 h 60"/>
                <a:gd name="T46" fmla="*/ 21 w 44"/>
                <a:gd name="T47" fmla="*/ 47 h 60"/>
                <a:gd name="T48" fmla="*/ 5 w 44"/>
                <a:gd name="T49" fmla="*/ 30 h 60"/>
                <a:gd name="T50" fmla="*/ 17 w 44"/>
                <a:gd name="T51" fmla="*/ 5 h 60"/>
                <a:gd name="T52" fmla="*/ 25 w 44"/>
                <a:gd name="T53" fmla="*/ 3 h 60"/>
                <a:gd name="T54" fmla="*/ 37 w 44"/>
                <a:gd name="T55" fmla="*/ 11 h 60"/>
                <a:gd name="T56" fmla="*/ 40 w 44"/>
                <a:gd name="T57" fmla="*/ 24 h 60"/>
                <a:gd name="T58" fmla="*/ 26 w 44"/>
                <a:gd name="T59" fmla="*/ 47 h 60"/>
                <a:gd name="T60" fmla="*/ 21 w 44"/>
                <a:gd name="T61" fmla="*/ 47 h 60"/>
                <a:gd name="T62" fmla="*/ 16 w 44"/>
                <a:gd name="T63" fmla="*/ 2 h 60"/>
                <a:gd name="T64" fmla="*/ 1 w 44"/>
                <a:gd name="T65" fmla="*/ 28 h 60"/>
                <a:gd name="T66" fmla="*/ 0 w 44"/>
                <a:gd name="T67" fmla="*/ 40 h 60"/>
                <a:gd name="T68" fmla="*/ 20 w 44"/>
                <a:gd name="T69" fmla="*/ 60 h 60"/>
                <a:gd name="T70" fmla="*/ 21 w 44"/>
                <a:gd name="T71" fmla="*/ 59 h 60"/>
                <a:gd name="T72" fmla="*/ 27 w 44"/>
                <a:gd name="T73" fmla="*/ 58 h 60"/>
                <a:gd name="T74" fmla="*/ 44 w 44"/>
                <a:gd name="T75" fmla="*/ 23 h 60"/>
                <a:gd name="T76" fmla="*/ 40 w 44"/>
                <a:gd name="T77" fmla="*/ 9 h 60"/>
                <a:gd name="T78" fmla="*/ 25 w 44"/>
                <a:gd name="T7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4" h="60">
                  <a:moveTo>
                    <a:pt x="20" y="56"/>
                  </a:moveTo>
                  <a:cubicBezTo>
                    <a:pt x="18" y="56"/>
                    <a:pt x="17" y="56"/>
                    <a:pt x="16" y="56"/>
                  </a:cubicBezTo>
                  <a:cubicBezTo>
                    <a:pt x="17" y="54"/>
                    <a:pt x="17" y="52"/>
                    <a:pt x="18" y="51"/>
                  </a:cubicBezTo>
                  <a:cubicBezTo>
                    <a:pt x="19" y="51"/>
                    <a:pt x="20" y="51"/>
                    <a:pt x="21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1" y="53"/>
                    <a:pt x="21" y="54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moveTo>
                    <a:pt x="23" y="56"/>
                  </a:moveTo>
                  <a:cubicBezTo>
                    <a:pt x="24" y="54"/>
                    <a:pt x="24" y="53"/>
                    <a:pt x="25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6" y="50"/>
                    <a:pt x="26" y="50"/>
                    <a:pt x="27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1"/>
                    <a:pt x="27" y="53"/>
                    <a:pt x="26" y="54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5" y="55"/>
                    <a:pt x="24" y="55"/>
                    <a:pt x="23" y="56"/>
                  </a:cubicBezTo>
                  <a:moveTo>
                    <a:pt x="13" y="55"/>
                  </a:moveTo>
                  <a:cubicBezTo>
                    <a:pt x="13" y="55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2"/>
                    <a:pt x="13" y="51"/>
                    <a:pt x="13" y="50"/>
                  </a:cubicBezTo>
                  <a:cubicBezTo>
                    <a:pt x="14" y="50"/>
                    <a:pt x="15" y="50"/>
                    <a:pt x="15" y="50"/>
                  </a:cubicBezTo>
                  <a:cubicBezTo>
                    <a:pt x="15" y="52"/>
                    <a:pt x="14" y="53"/>
                    <a:pt x="13" y="55"/>
                  </a:cubicBezTo>
                  <a:moveTo>
                    <a:pt x="9" y="53"/>
                  </a:moveTo>
                  <a:cubicBezTo>
                    <a:pt x="9" y="52"/>
                    <a:pt x="8" y="52"/>
                    <a:pt x="8" y="51"/>
                  </a:cubicBezTo>
                  <a:cubicBezTo>
                    <a:pt x="8" y="50"/>
                    <a:pt x="9" y="48"/>
                    <a:pt x="9" y="47"/>
                  </a:cubicBezTo>
                  <a:cubicBezTo>
                    <a:pt x="10" y="47"/>
                    <a:pt x="10" y="48"/>
                    <a:pt x="11" y="48"/>
                  </a:cubicBezTo>
                  <a:cubicBezTo>
                    <a:pt x="11" y="50"/>
                    <a:pt x="10" y="51"/>
                    <a:pt x="9" y="53"/>
                  </a:cubicBezTo>
                  <a:moveTo>
                    <a:pt x="29" y="53"/>
                  </a:moveTo>
                  <a:cubicBezTo>
                    <a:pt x="30" y="51"/>
                    <a:pt x="31" y="50"/>
                    <a:pt x="31" y="48"/>
                  </a:cubicBezTo>
                  <a:cubicBezTo>
                    <a:pt x="32" y="47"/>
                    <a:pt x="33" y="47"/>
                    <a:pt x="33" y="47"/>
                  </a:cubicBezTo>
                  <a:cubicBezTo>
                    <a:pt x="33" y="48"/>
                    <a:pt x="33" y="49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2"/>
                    <a:pt x="31" y="53"/>
                    <a:pt x="29" y="53"/>
                  </a:cubicBezTo>
                  <a:moveTo>
                    <a:pt x="6" y="49"/>
                  </a:moveTo>
                  <a:cubicBezTo>
                    <a:pt x="6" y="48"/>
                    <a:pt x="5" y="48"/>
                    <a:pt x="5" y="47"/>
                  </a:cubicBezTo>
                  <a:cubicBezTo>
                    <a:pt x="6" y="46"/>
                    <a:pt x="6" y="45"/>
                    <a:pt x="6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6"/>
                    <a:pt x="6" y="47"/>
                    <a:pt x="6" y="49"/>
                  </a:cubicBezTo>
                  <a:moveTo>
                    <a:pt x="36" y="46"/>
                  </a:moveTo>
                  <a:cubicBezTo>
                    <a:pt x="37" y="45"/>
                    <a:pt x="37" y="44"/>
                    <a:pt x="37" y="43"/>
                  </a:cubicBezTo>
                  <a:cubicBezTo>
                    <a:pt x="38" y="42"/>
                    <a:pt x="38" y="42"/>
                    <a:pt x="38" y="41"/>
                  </a:cubicBezTo>
                  <a:cubicBezTo>
                    <a:pt x="38" y="42"/>
                    <a:pt x="38" y="42"/>
                    <a:pt x="38" y="43"/>
                  </a:cubicBezTo>
                  <a:cubicBezTo>
                    <a:pt x="37" y="44"/>
                    <a:pt x="37" y="45"/>
                    <a:pt x="36" y="46"/>
                  </a:cubicBezTo>
                  <a:moveTo>
                    <a:pt x="4" y="41"/>
                  </a:move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4" y="41"/>
                    <a:pt x="4" y="41"/>
                  </a:cubicBezTo>
                  <a:moveTo>
                    <a:pt x="21" y="47"/>
                  </a:moveTo>
                  <a:cubicBezTo>
                    <a:pt x="17" y="47"/>
                    <a:pt x="13" y="46"/>
                    <a:pt x="10" y="43"/>
                  </a:cubicBezTo>
                  <a:cubicBezTo>
                    <a:pt x="6" y="39"/>
                    <a:pt x="5" y="35"/>
                    <a:pt x="5" y="30"/>
                  </a:cubicBezTo>
                  <a:cubicBezTo>
                    <a:pt x="5" y="26"/>
                    <a:pt x="6" y="23"/>
                    <a:pt x="7" y="20"/>
                  </a:cubicBezTo>
                  <a:cubicBezTo>
                    <a:pt x="9" y="14"/>
                    <a:pt x="12" y="8"/>
                    <a:pt x="17" y="5"/>
                  </a:cubicBezTo>
                  <a:cubicBezTo>
                    <a:pt x="20" y="4"/>
                    <a:pt x="23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9" y="3"/>
                    <a:pt x="32" y="4"/>
                    <a:pt x="34" y="7"/>
                  </a:cubicBezTo>
                  <a:cubicBezTo>
                    <a:pt x="35" y="8"/>
                    <a:pt x="36" y="9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15"/>
                    <a:pt x="40" y="19"/>
                    <a:pt x="40" y="24"/>
                  </a:cubicBezTo>
                  <a:cubicBezTo>
                    <a:pt x="40" y="27"/>
                    <a:pt x="39" y="31"/>
                    <a:pt x="38" y="34"/>
                  </a:cubicBezTo>
                  <a:cubicBezTo>
                    <a:pt x="36" y="40"/>
                    <a:pt x="31" y="45"/>
                    <a:pt x="26" y="47"/>
                  </a:cubicBezTo>
                  <a:cubicBezTo>
                    <a:pt x="24" y="47"/>
                    <a:pt x="23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moveTo>
                    <a:pt x="25" y="0"/>
                  </a:moveTo>
                  <a:cubicBezTo>
                    <a:pt x="22" y="0"/>
                    <a:pt x="19" y="1"/>
                    <a:pt x="16" y="2"/>
                  </a:cubicBezTo>
                  <a:cubicBezTo>
                    <a:pt x="9" y="6"/>
                    <a:pt x="5" y="12"/>
                    <a:pt x="3" y="19"/>
                  </a:cubicBezTo>
                  <a:cubicBezTo>
                    <a:pt x="2" y="22"/>
                    <a:pt x="2" y="25"/>
                    <a:pt x="1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3"/>
                    <a:pt x="0" y="36"/>
                    <a:pt x="0" y="40"/>
                  </a:cubicBezTo>
                  <a:cubicBezTo>
                    <a:pt x="0" y="44"/>
                    <a:pt x="1" y="49"/>
                    <a:pt x="4" y="52"/>
                  </a:cubicBezTo>
                  <a:cubicBezTo>
                    <a:pt x="8" y="58"/>
                    <a:pt x="14" y="60"/>
                    <a:pt x="20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0"/>
                    <a:pt x="20" y="59"/>
                    <a:pt x="21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3" y="59"/>
                    <a:pt x="25" y="59"/>
                    <a:pt x="27" y="58"/>
                  </a:cubicBezTo>
                  <a:cubicBezTo>
                    <a:pt x="34" y="56"/>
                    <a:pt x="39" y="50"/>
                    <a:pt x="41" y="44"/>
                  </a:cubicBezTo>
                  <a:cubicBezTo>
                    <a:pt x="43" y="39"/>
                    <a:pt x="44" y="31"/>
                    <a:pt x="44" y="23"/>
                  </a:cubicBezTo>
                  <a:cubicBezTo>
                    <a:pt x="44" y="23"/>
                    <a:pt x="44" y="22"/>
                    <a:pt x="43" y="22"/>
                  </a:cubicBezTo>
                  <a:cubicBezTo>
                    <a:pt x="43" y="17"/>
                    <a:pt x="42" y="13"/>
                    <a:pt x="40" y="9"/>
                  </a:cubicBezTo>
                  <a:cubicBezTo>
                    <a:pt x="39" y="7"/>
                    <a:pt x="38" y="6"/>
                    <a:pt x="36" y="4"/>
                  </a:cubicBezTo>
                  <a:cubicBezTo>
                    <a:pt x="33" y="1"/>
                    <a:pt x="29" y="0"/>
                    <a:pt x="2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764"/>
            <p:cNvSpPr>
              <a:spLocks noEditPoints="1"/>
            </p:cNvSpPr>
            <p:nvPr/>
          </p:nvSpPr>
          <p:spPr bwMode="auto">
            <a:xfrm>
              <a:off x="2505613" y="3362159"/>
              <a:ext cx="42117" cy="57350"/>
            </a:xfrm>
            <a:custGeom>
              <a:avLst/>
              <a:gdLst>
                <a:gd name="T0" fmla="*/ 8 w 20"/>
                <a:gd name="T1" fmla="*/ 24 h 27"/>
                <a:gd name="T2" fmla="*/ 8 w 20"/>
                <a:gd name="T3" fmla="*/ 24 h 27"/>
                <a:gd name="T4" fmla="*/ 6 w 20"/>
                <a:gd name="T5" fmla="*/ 23 h 27"/>
                <a:gd name="T6" fmla="*/ 4 w 20"/>
                <a:gd name="T7" fmla="*/ 21 h 27"/>
                <a:gd name="T8" fmla="*/ 4 w 20"/>
                <a:gd name="T9" fmla="*/ 20 h 27"/>
                <a:gd name="T10" fmla="*/ 4 w 20"/>
                <a:gd name="T11" fmla="*/ 20 h 27"/>
                <a:gd name="T12" fmla="*/ 9 w 20"/>
                <a:gd name="T13" fmla="*/ 12 h 27"/>
                <a:gd name="T14" fmla="*/ 12 w 20"/>
                <a:gd name="T15" fmla="*/ 11 h 27"/>
                <a:gd name="T16" fmla="*/ 12 w 20"/>
                <a:gd name="T17" fmla="*/ 11 h 27"/>
                <a:gd name="T18" fmla="*/ 14 w 20"/>
                <a:gd name="T19" fmla="*/ 12 h 27"/>
                <a:gd name="T20" fmla="*/ 16 w 20"/>
                <a:gd name="T21" fmla="*/ 13 h 27"/>
                <a:gd name="T22" fmla="*/ 16 w 20"/>
                <a:gd name="T23" fmla="*/ 15 h 27"/>
                <a:gd name="T24" fmla="*/ 14 w 20"/>
                <a:gd name="T25" fmla="*/ 20 h 27"/>
                <a:gd name="T26" fmla="*/ 8 w 20"/>
                <a:gd name="T27" fmla="*/ 24 h 27"/>
                <a:gd name="T28" fmla="*/ 4 w 20"/>
                <a:gd name="T29" fmla="*/ 12 h 27"/>
                <a:gd name="T30" fmla="*/ 5 w 20"/>
                <a:gd name="T31" fmla="*/ 12 h 27"/>
                <a:gd name="T32" fmla="*/ 6 w 20"/>
                <a:gd name="T33" fmla="*/ 8 h 27"/>
                <a:gd name="T34" fmla="*/ 5 w 20"/>
                <a:gd name="T35" fmla="*/ 11 h 27"/>
                <a:gd name="T36" fmla="*/ 4 w 20"/>
                <a:gd name="T37" fmla="*/ 12 h 27"/>
                <a:gd name="T38" fmla="*/ 17 w 20"/>
                <a:gd name="T39" fmla="*/ 9 h 27"/>
                <a:gd name="T40" fmla="*/ 16 w 20"/>
                <a:gd name="T41" fmla="*/ 9 h 27"/>
                <a:gd name="T42" fmla="*/ 17 w 20"/>
                <a:gd name="T43" fmla="*/ 7 h 27"/>
                <a:gd name="T44" fmla="*/ 17 w 20"/>
                <a:gd name="T45" fmla="*/ 8 h 27"/>
                <a:gd name="T46" fmla="*/ 17 w 20"/>
                <a:gd name="T47" fmla="*/ 9 h 27"/>
                <a:gd name="T48" fmla="*/ 17 w 20"/>
                <a:gd name="T49" fmla="*/ 9 h 27"/>
                <a:gd name="T50" fmla="*/ 9 w 20"/>
                <a:gd name="T51" fmla="*/ 9 h 27"/>
                <a:gd name="T52" fmla="*/ 10 w 20"/>
                <a:gd name="T53" fmla="*/ 4 h 27"/>
                <a:gd name="T54" fmla="*/ 11 w 20"/>
                <a:gd name="T55" fmla="*/ 3 h 27"/>
                <a:gd name="T56" fmla="*/ 9 w 20"/>
                <a:gd name="T57" fmla="*/ 8 h 27"/>
                <a:gd name="T58" fmla="*/ 9 w 20"/>
                <a:gd name="T59" fmla="*/ 9 h 27"/>
                <a:gd name="T60" fmla="*/ 14 w 20"/>
                <a:gd name="T61" fmla="*/ 8 h 27"/>
                <a:gd name="T62" fmla="*/ 12 w 20"/>
                <a:gd name="T63" fmla="*/ 8 h 27"/>
                <a:gd name="T64" fmla="*/ 14 w 20"/>
                <a:gd name="T65" fmla="*/ 3 h 27"/>
                <a:gd name="T66" fmla="*/ 15 w 20"/>
                <a:gd name="T67" fmla="*/ 4 h 27"/>
                <a:gd name="T68" fmla="*/ 15 w 20"/>
                <a:gd name="T69" fmla="*/ 4 h 27"/>
                <a:gd name="T70" fmla="*/ 14 w 20"/>
                <a:gd name="T71" fmla="*/ 8 h 27"/>
                <a:gd name="T72" fmla="*/ 13 w 20"/>
                <a:gd name="T73" fmla="*/ 0 h 27"/>
                <a:gd name="T74" fmla="*/ 8 w 20"/>
                <a:gd name="T75" fmla="*/ 1 h 27"/>
                <a:gd name="T76" fmla="*/ 1 w 20"/>
                <a:gd name="T77" fmla="*/ 10 h 27"/>
                <a:gd name="T78" fmla="*/ 0 w 20"/>
                <a:gd name="T79" fmla="*/ 18 h 27"/>
                <a:gd name="T80" fmla="*/ 1 w 20"/>
                <a:gd name="T81" fmla="*/ 22 h 27"/>
                <a:gd name="T82" fmla="*/ 4 w 20"/>
                <a:gd name="T83" fmla="*/ 26 h 27"/>
                <a:gd name="T84" fmla="*/ 8 w 20"/>
                <a:gd name="T85" fmla="*/ 27 h 27"/>
                <a:gd name="T86" fmla="*/ 8 w 20"/>
                <a:gd name="T87" fmla="*/ 27 h 27"/>
                <a:gd name="T88" fmla="*/ 17 w 20"/>
                <a:gd name="T89" fmla="*/ 22 h 27"/>
                <a:gd name="T90" fmla="*/ 20 w 20"/>
                <a:gd name="T91" fmla="*/ 9 h 27"/>
                <a:gd name="T92" fmla="*/ 19 w 20"/>
                <a:gd name="T93" fmla="*/ 9 h 27"/>
                <a:gd name="T94" fmla="*/ 20 w 20"/>
                <a:gd name="T95" fmla="*/ 9 h 27"/>
                <a:gd name="T96" fmla="*/ 20 w 20"/>
                <a:gd name="T97" fmla="*/ 8 h 27"/>
                <a:gd name="T98" fmla="*/ 19 w 20"/>
                <a:gd name="T99" fmla="*/ 3 h 27"/>
                <a:gd name="T100" fmla="*/ 16 w 20"/>
                <a:gd name="T101" fmla="*/ 0 h 27"/>
                <a:gd name="T102" fmla="*/ 13 w 20"/>
                <a:gd name="T10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" h="27">
                  <a:moveTo>
                    <a:pt x="8" y="24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7" y="24"/>
                    <a:pt x="7" y="24"/>
                    <a:pt x="6" y="23"/>
                  </a:cubicBezTo>
                  <a:cubicBezTo>
                    <a:pt x="5" y="23"/>
                    <a:pt x="4" y="22"/>
                    <a:pt x="4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17"/>
                    <a:pt x="7" y="14"/>
                    <a:pt x="9" y="12"/>
                  </a:cubicBezTo>
                  <a:cubicBezTo>
                    <a:pt x="10" y="12"/>
                    <a:pt x="11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1"/>
                    <a:pt x="14" y="12"/>
                    <a:pt x="14" y="12"/>
                  </a:cubicBezTo>
                  <a:cubicBezTo>
                    <a:pt x="15" y="12"/>
                    <a:pt x="15" y="13"/>
                    <a:pt x="16" y="13"/>
                  </a:cubicBezTo>
                  <a:cubicBezTo>
                    <a:pt x="16" y="14"/>
                    <a:pt x="16" y="14"/>
                    <a:pt x="16" y="15"/>
                  </a:cubicBezTo>
                  <a:cubicBezTo>
                    <a:pt x="16" y="17"/>
                    <a:pt x="15" y="19"/>
                    <a:pt x="14" y="20"/>
                  </a:cubicBezTo>
                  <a:cubicBezTo>
                    <a:pt x="13" y="22"/>
                    <a:pt x="10" y="24"/>
                    <a:pt x="8" y="24"/>
                  </a:cubicBezTo>
                  <a:moveTo>
                    <a:pt x="4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5" y="10"/>
                    <a:pt x="5" y="9"/>
                    <a:pt x="6" y="8"/>
                  </a:cubicBezTo>
                  <a:cubicBezTo>
                    <a:pt x="6" y="9"/>
                    <a:pt x="6" y="10"/>
                    <a:pt x="5" y="11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17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8"/>
                    <a:pt x="17" y="8"/>
                    <a:pt x="17" y="7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9" y="9"/>
                  </a:moveTo>
                  <a:cubicBezTo>
                    <a:pt x="9" y="7"/>
                    <a:pt x="9" y="5"/>
                    <a:pt x="10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5"/>
                    <a:pt x="10" y="7"/>
                    <a:pt x="9" y="8"/>
                  </a:cubicBezTo>
                  <a:cubicBezTo>
                    <a:pt x="9" y="9"/>
                    <a:pt x="9" y="9"/>
                    <a:pt x="9" y="9"/>
                  </a:cubicBezTo>
                  <a:moveTo>
                    <a:pt x="14" y="8"/>
                  </a:moveTo>
                  <a:cubicBezTo>
                    <a:pt x="13" y="8"/>
                    <a:pt x="13" y="8"/>
                    <a:pt x="12" y="8"/>
                  </a:cubicBezTo>
                  <a:cubicBezTo>
                    <a:pt x="13" y="6"/>
                    <a:pt x="13" y="5"/>
                    <a:pt x="14" y="3"/>
                  </a:cubicBezTo>
                  <a:cubicBezTo>
                    <a:pt x="14" y="3"/>
                    <a:pt x="15" y="3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5"/>
                    <a:pt x="14" y="7"/>
                    <a:pt x="14" y="8"/>
                  </a:cubicBezTo>
                  <a:moveTo>
                    <a:pt x="13" y="0"/>
                  </a:moveTo>
                  <a:cubicBezTo>
                    <a:pt x="11" y="0"/>
                    <a:pt x="9" y="0"/>
                    <a:pt x="8" y="1"/>
                  </a:cubicBezTo>
                  <a:cubicBezTo>
                    <a:pt x="4" y="3"/>
                    <a:pt x="2" y="7"/>
                    <a:pt x="1" y="10"/>
                  </a:cubicBezTo>
                  <a:cubicBezTo>
                    <a:pt x="0" y="13"/>
                    <a:pt x="0" y="15"/>
                    <a:pt x="0" y="18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1" y="24"/>
                    <a:pt x="2" y="25"/>
                    <a:pt x="4" y="26"/>
                  </a:cubicBezTo>
                  <a:cubicBezTo>
                    <a:pt x="5" y="27"/>
                    <a:pt x="7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2" y="27"/>
                    <a:pt x="15" y="25"/>
                    <a:pt x="17" y="22"/>
                  </a:cubicBezTo>
                  <a:cubicBezTo>
                    <a:pt x="20" y="18"/>
                    <a:pt x="20" y="13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20" y="5"/>
                    <a:pt x="19" y="3"/>
                  </a:cubicBezTo>
                  <a:cubicBezTo>
                    <a:pt x="19" y="2"/>
                    <a:pt x="18" y="1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765"/>
            <p:cNvSpPr>
              <a:spLocks noEditPoints="1"/>
            </p:cNvSpPr>
            <p:nvPr/>
          </p:nvSpPr>
          <p:spPr bwMode="auto">
            <a:xfrm>
              <a:off x="2480522" y="3337068"/>
              <a:ext cx="90506" cy="124558"/>
            </a:xfrm>
            <a:custGeom>
              <a:avLst/>
              <a:gdLst>
                <a:gd name="T0" fmla="*/ 16 w 43"/>
                <a:gd name="T1" fmla="*/ 56 h 59"/>
                <a:gd name="T2" fmla="*/ 21 w 43"/>
                <a:gd name="T3" fmla="*/ 51 h 59"/>
                <a:gd name="T4" fmla="*/ 20 w 43"/>
                <a:gd name="T5" fmla="*/ 56 h 59"/>
                <a:gd name="T6" fmla="*/ 23 w 43"/>
                <a:gd name="T7" fmla="*/ 55 h 59"/>
                <a:gd name="T8" fmla="*/ 25 w 43"/>
                <a:gd name="T9" fmla="*/ 50 h 59"/>
                <a:gd name="T10" fmla="*/ 27 w 43"/>
                <a:gd name="T11" fmla="*/ 50 h 59"/>
                <a:gd name="T12" fmla="*/ 26 w 43"/>
                <a:gd name="T13" fmla="*/ 55 h 59"/>
                <a:gd name="T14" fmla="*/ 23 w 43"/>
                <a:gd name="T15" fmla="*/ 55 h 59"/>
                <a:gd name="T16" fmla="*/ 11 w 43"/>
                <a:gd name="T17" fmla="*/ 54 h 59"/>
                <a:gd name="T18" fmla="*/ 13 w 43"/>
                <a:gd name="T19" fmla="*/ 49 h 59"/>
                <a:gd name="T20" fmla="*/ 13 w 43"/>
                <a:gd name="T21" fmla="*/ 55 h 59"/>
                <a:gd name="T22" fmla="*/ 7 w 43"/>
                <a:gd name="T23" fmla="*/ 51 h 59"/>
                <a:gd name="T24" fmla="*/ 11 w 43"/>
                <a:gd name="T25" fmla="*/ 48 h 59"/>
                <a:gd name="T26" fmla="*/ 29 w 43"/>
                <a:gd name="T27" fmla="*/ 53 h 59"/>
                <a:gd name="T28" fmla="*/ 33 w 43"/>
                <a:gd name="T29" fmla="*/ 46 h 59"/>
                <a:gd name="T30" fmla="*/ 32 w 43"/>
                <a:gd name="T31" fmla="*/ 51 h 59"/>
                <a:gd name="T32" fmla="*/ 5 w 43"/>
                <a:gd name="T33" fmla="*/ 48 h 59"/>
                <a:gd name="T34" fmla="*/ 6 w 43"/>
                <a:gd name="T35" fmla="*/ 44 h 59"/>
                <a:gd name="T36" fmla="*/ 5 w 43"/>
                <a:gd name="T37" fmla="*/ 48 h 59"/>
                <a:gd name="T38" fmla="*/ 37 w 43"/>
                <a:gd name="T39" fmla="*/ 43 h 59"/>
                <a:gd name="T40" fmla="*/ 37 w 43"/>
                <a:gd name="T41" fmla="*/ 43 h 59"/>
                <a:gd name="T42" fmla="*/ 3 w 43"/>
                <a:gd name="T43" fmla="*/ 41 h 59"/>
                <a:gd name="T44" fmla="*/ 3 w 43"/>
                <a:gd name="T45" fmla="*/ 41 h 59"/>
                <a:gd name="T46" fmla="*/ 21 w 43"/>
                <a:gd name="T47" fmla="*/ 47 h 59"/>
                <a:gd name="T48" fmla="*/ 4 w 43"/>
                <a:gd name="T49" fmla="*/ 29 h 59"/>
                <a:gd name="T50" fmla="*/ 17 w 43"/>
                <a:gd name="T51" fmla="*/ 5 h 59"/>
                <a:gd name="T52" fmla="*/ 25 w 43"/>
                <a:gd name="T53" fmla="*/ 3 h 59"/>
                <a:gd name="T54" fmla="*/ 36 w 43"/>
                <a:gd name="T55" fmla="*/ 11 h 59"/>
                <a:gd name="T56" fmla="*/ 36 w 43"/>
                <a:gd name="T57" fmla="*/ 11 h 59"/>
                <a:gd name="T58" fmla="*/ 37 w 43"/>
                <a:gd name="T59" fmla="*/ 34 h 59"/>
                <a:gd name="T60" fmla="*/ 21 w 43"/>
                <a:gd name="T61" fmla="*/ 47 h 59"/>
                <a:gd name="T62" fmla="*/ 25 w 43"/>
                <a:gd name="T63" fmla="*/ 0 h 59"/>
                <a:gd name="T64" fmla="*/ 3 w 43"/>
                <a:gd name="T65" fmla="*/ 18 h 59"/>
                <a:gd name="T66" fmla="*/ 1 w 43"/>
                <a:gd name="T67" fmla="*/ 29 h 59"/>
                <a:gd name="T68" fmla="*/ 3 w 43"/>
                <a:gd name="T69" fmla="*/ 52 h 59"/>
                <a:gd name="T70" fmla="*/ 19 w 43"/>
                <a:gd name="T71" fmla="*/ 59 h 59"/>
                <a:gd name="T72" fmla="*/ 21 w 43"/>
                <a:gd name="T73" fmla="*/ 59 h 59"/>
                <a:gd name="T74" fmla="*/ 41 w 43"/>
                <a:gd name="T75" fmla="*/ 44 h 59"/>
                <a:gd name="T76" fmla="*/ 43 w 43"/>
                <a:gd name="T77" fmla="*/ 22 h 59"/>
                <a:gd name="T78" fmla="*/ 36 w 43"/>
                <a:gd name="T79" fmla="*/ 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59">
                  <a:moveTo>
                    <a:pt x="19" y="56"/>
                  </a:moveTo>
                  <a:cubicBezTo>
                    <a:pt x="18" y="56"/>
                    <a:pt x="17" y="56"/>
                    <a:pt x="16" y="56"/>
                  </a:cubicBezTo>
                  <a:cubicBezTo>
                    <a:pt x="16" y="54"/>
                    <a:pt x="17" y="52"/>
                    <a:pt x="18" y="51"/>
                  </a:cubicBezTo>
                  <a:cubicBezTo>
                    <a:pt x="19" y="51"/>
                    <a:pt x="20" y="51"/>
                    <a:pt x="21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1" y="52"/>
                    <a:pt x="20" y="54"/>
                    <a:pt x="20" y="56"/>
                  </a:cubicBezTo>
                  <a:cubicBezTo>
                    <a:pt x="19" y="56"/>
                    <a:pt x="19" y="56"/>
                    <a:pt x="19" y="56"/>
                  </a:cubicBezTo>
                  <a:moveTo>
                    <a:pt x="23" y="55"/>
                  </a:moveTo>
                  <a:cubicBezTo>
                    <a:pt x="23" y="54"/>
                    <a:pt x="24" y="53"/>
                    <a:pt x="24" y="51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6" y="50"/>
                    <a:pt x="26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1"/>
                    <a:pt x="26" y="53"/>
                    <a:pt x="26" y="54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5"/>
                    <a:pt x="24" y="55"/>
                    <a:pt x="23" y="55"/>
                  </a:cubicBezTo>
                  <a:moveTo>
                    <a:pt x="13" y="55"/>
                  </a:moveTo>
                  <a:cubicBezTo>
                    <a:pt x="12" y="55"/>
                    <a:pt x="12" y="54"/>
                    <a:pt x="11" y="54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2"/>
                    <a:pt x="12" y="51"/>
                    <a:pt x="13" y="49"/>
                  </a:cubicBezTo>
                  <a:cubicBezTo>
                    <a:pt x="14" y="50"/>
                    <a:pt x="14" y="50"/>
                    <a:pt x="15" y="50"/>
                  </a:cubicBezTo>
                  <a:cubicBezTo>
                    <a:pt x="14" y="52"/>
                    <a:pt x="13" y="53"/>
                    <a:pt x="13" y="55"/>
                  </a:cubicBezTo>
                  <a:moveTo>
                    <a:pt x="9" y="53"/>
                  </a:moveTo>
                  <a:cubicBezTo>
                    <a:pt x="8" y="52"/>
                    <a:pt x="8" y="52"/>
                    <a:pt x="7" y="51"/>
                  </a:cubicBezTo>
                  <a:cubicBezTo>
                    <a:pt x="8" y="50"/>
                    <a:pt x="8" y="48"/>
                    <a:pt x="9" y="47"/>
                  </a:cubicBezTo>
                  <a:cubicBezTo>
                    <a:pt x="9" y="47"/>
                    <a:pt x="10" y="48"/>
                    <a:pt x="11" y="48"/>
                  </a:cubicBezTo>
                  <a:cubicBezTo>
                    <a:pt x="10" y="50"/>
                    <a:pt x="9" y="51"/>
                    <a:pt x="9" y="53"/>
                  </a:cubicBezTo>
                  <a:moveTo>
                    <a:pt x="29" y="53"/>
                  </a:moveTo>
                  <a:cubicBezTo>
                    <a:pt x="30" y="51"/>
                    <a:pt x="30" y="50"/>
                    <a:pt x="31" y="48"/>
                  </a:cubicBezTo>
                  <a:cubicBezTo>
                    <a:pt x="32" y="47"/>
                    <a:pt x="32" y="47"/>
                    <a:pt x="33" y="46"/>
                  </a:cubicBezTo>
                  <a:cubicBezTo>
                    <a:pt x="33" y="48"/>
                    <a:pt x="32" y="49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1" y="52"/>
                    <a:pt x="30" y="52"/>
                    <a:pt x="29" y="53"/>
                  </a:cubicBezTo>
                  <a:moveTo>
                    <a:pt x="5" y="48"/>
                  </a:moveTo>
                  <a:cubicBezTo>
                    <a:pt x="5" y="48"/>
                    <a:pt x="5" y="48"/>
                    <a:pt x="5" y="47"/>
                  </a:cubicBezTo>
                  <a:cubicBezTo>
                    <a:pt x="5" y="46"/>
                    <a:pt x="5" y="45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6"/>
                    <a:pt x="6" y="47"/>
                    <a:pt x="5" y="48"/>
                  </a:cubicBezTo>
                  <a:moveTo>
                    <a:pt x="36" y="46"/>
                  </a:moveTo>
                  <a:cubicBezTo>
                    <a:pt x="36" y="45"/>
                    <a:pt x="36" y="44"/>
                    <a:pt x="37" y="43"/>
                  </a:cubicBezTo>
                  <a:cubicBezTo>
                    <a:pt x="37" y="42"/>
                    <a:pt x="37" y="41"/>
                    <a:pt x="38" y="41"/>
                  </a:cubicBezTo>
                  <a:cubicBezTo>
                    <a:pt x="38" y="41"/>
                    <a:pt x="38" y="42"/>
                    <a:pt x="37" y="43"/>
                  </a:cubicBezTo>
                  <a:cubicBezTo>
                    <a:pt x="37" y="44"/>
                    <a:pt x="36" y="45"/>
                    <a:pt x="36" y="46"/>
                  </a:cubicBezTo>
                  <a:moveTo>
                    <a:pt x="3" y="41"/>
                  </a:moveTo>
                  <a:cubicBezTo>
                    <a:pt x="3" y="41"/>
                    <a:pt x="3" y="41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moveTo>
                    <a:pt x="21" y="47"/>
                  </a:moveTo>
                  <a:cubicBezTo>
                    <a:pt x="16" y="47"/>
                    <a:pt x="12" y="46"/>
                    <a:pt x="9" y="43"/>
                  </a:cubicBezTo>
                  <a:cubicBezTo>
                    <a:pt x="6" y="39"/>
                    <a:pt x="4" y="35"/>
                    <a:pt x="4" y="29"/>
                  </a:cubicBezTo>
                  <a:cubicBezTo>
                    <a:pt x="4" y="26"/>
                    <a:pt x="5" y="23"/>
                    <a:pt x="6" y="20"/>
                  </a:cubicBezTo>
                  <a:cubicBezTo>
                    <a:pt x="8" y="14"/>
                    <a:pt x="12" y="8"/>
                    <a:pt x="17" y="5"/>
                  </a:cubicBezTo>
                  <a:cubicBezTo>
                    <a:pt x="19" y="4"/>
                    <a:pt x="22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8" y="3"/>
                    <a:pt x="31" y="4"/>
                    <a:pt x="33" y="6"/>
                  </a:cubicBezTo>
                  <a:cubicBezTo>
                    <a:pt x="35" y="8"/>
                    <a:pt x="36" y="9"/>
                    <a:pt x="36" y="11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5"/>
                    <a:pt x="39" y="19"/>
                    <a:pt x="39" y="24"/>
                  </a:cubicBezTo>
                  <a:cubicBezTo>
                    <a:pt x="39" y="27"/>
                    <a:pt x="39" y="31"/>
                    <a:pt x="37" y="34"/>
                  </a:cubicBezTo>
                  <a:cubicBezTo>
                    <a:pt x="35" y="40"/>
                    <a:pt x="31" y="45"/>
                    <a:pt x="25" y="47"/>
                  </a:cubicBezTo>
                  <a:cubicBezTo>
                    <a:pt x="24" y="47"/>
                    <a:pt x="22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moveTo>
                    <a:pt x="25" y="0"/>
                  </a:moveTo>
                  <a:cubicBezTo>
                    <a:pt x="21" y="0"/>
                    <a:pt x="18" y="0"/>
                    <a:pt x="15" y="2"/>
                  </a:cubicBezTo>
                  <a:cubicBezTo>
                    <a:pt x="9" y="6"/>
                    <a:pt x="5" y="12"/>
                    <a:pt x="3" y="18"/>
                  </a:cubicBezTo>
                  <a:cubicBezTo>
                    <a:pt x="2" y="22"/>
                    <a:pt x="1" y="25"/>
                    <a:pt x="1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2"/>
                    <a:pt x="0" y="36"/>
                    <a:pt x="0" y="40"/>
                  </a:cubicBezTo>
                  <a:cubicBezTo>
                    <a:pt x="0" y="44"/>
                    <a:pt x="1" y="49"/>
                    <a:pt x="3" y="52"/>
                  </a:cubicBezTo>
                  <a:cubicBezTo>
                    <a:pt x="8" y="58"/>
                    <a:pt x="14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3" y="59"/>
                    <a:pt x="25" y="59"/>
                    <a:pt x="26" y="58"/>
                  </a:cubicBezTo>
                  <a:cubicBezTo>
                    <a:pt x="33" y="56"/>
                    <a:pt x="38" y="50"/>
                    <a:pt x="41" y="44"/>
                  </a:cubicBezTo>
                  <a:cubicBezTo>
                    <a:pt x="43" y="39"/>
                    <a:pt x="43" y="31"/>
                    <a:pt x="43" y="2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17"/>
                    <a:pt x="42" y="13"/>
                    <a:pt x="40" y="9"/>
                  </a:cubicBezTo>
                  <a:cubicBezTo>
                    <a:pt x="39" y="7"/>
                    <a:pt x="38" y="5"/>
                    <a:pt x="36" y="4"/>
                  </a:cubicBezTo>
                  <a:cubicBezTo>
                    <a:pt x="33" y="1"/>
                    <a:pt x="29" y="0"/>
                    <a:pt x="2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766"/>
            <p:cNvSpPr>
              <a:spLocks noEditPoints="1"/>
            </p:cNvSpPr>
            <p:nvPr/>
          </p:nvSpPr>
          <p:spPr bwMode="auto">
            <a:xfrm>
              <a:off x="2376575" y="3214302"/>
              <a:ext cx="158610" cy="247324"/>
            </a:xfrm>
            <a:custGeom>
              <a:avLst/>
              <a:gdLst>
                <a:gd name="T0" fmla="*/ 13 w 75"/>
                <a:gd name="T1" fmla="*/ 109 h 117"/>
                <a:gd name="T2" fmla="*/ 13 w 75"/>
                <a:gd name="T3" fmla="*/ 108 h 117"/>
                <a:gd name="T4" fmla="*/ 14 w 75"/>
                <a:gd name="T5" fmla="*/ 111 h 117"/>
                <a:gd name="T6" fmla="*/ 8 w 75"/>
                <a:gd name="T7" fmla="*/ 106 h 117"/>
                <a:gd name="T8" fmla="*/ 13 w 75"/>
                <a:gd name="T9" fmla="*/ 100 h 117"/>
                <a:gd name="T10" fmla="*/ 6 w 75"/>
                <a:gd name="T11" fmla="*/ 104 h 117"/>
                <a:gd name="T12" fmla="*/ 5 w 75"/>
                <a:gd name="T13" fmla="*/ 103 h 117"/>
                <a:gd name="T14" fmla="*/ 9 w 75"/>
                <a:gd name="T15" fmla="*/ 97 h 117"/>
                <a:gd name="T16" fmla="*/ 4 w 75"/>
                <a:gd name="T17" fmla="*/ 97 h 117"/>
                <a:gd name="T18" fmla="*/ 4 w 75"/>
                <a:gd name="T19" fmla="*/ 93 h 117"/>
                <a:gd name="T20" fmla="*/ 4 w 75"/>
                <a:gd name="T21" fmla="*/ 97 h 117"/>
                <a:gd name="T22" fmla="*/ 18 w 75"/>
                <a:gd name="T23" fmla="*/ 102 h 117"/>
                <a:gd name="T24" fmla="*/ 71 w 75"/>
                <a:gd name="T25" fmla="*/ 21 h 117"/>
                <a:gd name="T26" fmla="*/ 18 w 75"/>
                <a:gd name="T27" fmla="*/ 110 h 117"/>
                <a:gd name="T28" fmla="*/ 5 w 75"/>
                <a:gd name="T29" fmla="*/ 89 h 117"/>
                <a:gd name="T30" fmla="*/ 61 w 75"/>
                <a:gd name="T31" fmla="*/ 4 h 117"/>
                <a:gd name="T32" fmla="*/ 71 w 75"/>
                <a:gd name="T33" fmla="*/ 10 h 117"/>
                <a:gd name="T34" fmla="*/ 60 w 75"/>
                <a:gd name="T35" fmla="*/ 0 h 117"/>
                <a:gd name="T36" fmla="*/ 30 w 75"/>
                <a:gd name="T37" fmla="*/ 46 h 117"/>
                <a:gd name="T38" fmla="*/ 1 w 75"/>
                <a:gd name="T39" fmla="*/ 88 h 117"/>
                <a:gd name="T40" fmla="*/ 1 w 75"/>
                <a:gd name="T41" fmla="*/ 88 h 117"/>
                <a:gd name="T42" fmla="*/ 0 w 75"/>
                <a:gd name="T43" fmla="*/ 89 h 117"/>
                <a:gd name="T44" fmla="*/ 1 w 75"/>
                <a:gd name="T45" fmla="*/ 95 h 117"/>
                <a:gd name="T46" fmla="*/ 1 w 75"/>
                <a:gd name="T47" fmla="*/ 104 h 117"/>
                <a:gd name="T48" fmla="*/ 2 w 75"/>
                <a:gd name="T49" fmla="*/ 106 h 117"/>
                <a:gd name="T50" fmla="*/ 15 w 75"/>
                <a:gd name="T51" fmla="*/ 117 h 117"/>
                <a:gd name="T52" fmla="*/ 16 w 75"/>
                <a:gd name="T53" fmla="*/ 117 h 117"/>
                <a:gd name="T54" fmla="*/ 16 w 75"/>
                <a:gd name="T55" fmla="*/ 117 h 117"/>
                <a:gd name="T56" fmla="*/ 17 w 75"/>
                <a:gd name="T57" fmla="*/ 117 h 117"/>
                <a:gd name="T58" fmla="*/ 18 w 75"/>
                <a:gd name="T59" fmla="*/ 117 h 117"/>
                <a:gd name="T60" fmla="*/ 18 w 75"/>
                <a:gd name="T61" fmla="*/ 117 h 117"/>
                <a:gd name="T62" fmla="*/ 75 w 75"/>
                <a:gd name="T63" fmla="*/ 25 h 117"/>
                <a:gd name="T64" fmla="*/ 75 w 75"/>
                <a:gd name="T65" fmla="*/ 21 h 117"/>
                <a:gd name="T66" fmla="*/ 75 w 75"/>
                <a:gd name="T67" fmla="*/ 10 h 117"/>
                <a:gd name="T68" fmla="*/ 75 w 75"/>
                <a:gd name="T69" fmla="*/ 9 h 117"/>
                <a:gd name="T70" fmla="*/ 74 w 75"/>
                <a:gd name="T71" fmla="*/ 9 h 117"/>
                <a:gd name="T72" fmla="*/ 74 w 75"/>
                <a:gd name="T73" fmla="*/ 8 h 117"/>
                <a:gd name="T74" fmla="*/ 60 w 75"/>
                <a:gd name="T7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" h="117">
                  <a:moveTo>
                    <a:pt x="14" y="111"/>
                  </a:moveTo>
                  <a:cubicBezTo>
                    <a:pt x="14" y="111"/>
                    <a:pt x="13" y="110"/>
                    <a:pt x="13" y="109"/>
                  </a:cubicBezTo>
                  <a:cubicBezTo>
                    <a:pt x="13" y="109"/>
                    <a:pt x="13" y="109"/>
                    <a:pt x="13" y="109"/>
                  </a:cubicBezTo>
                  <a:cubicBezTo>
                    <a:pt x="13" y="109"/>
                    <a:pt x="13" y="109"/>
                    <a:pt x="13" y="108"/>
                  </a:cubicBezTo>
                  <a:cubicBezTo>
                    <a:pt x="13" y="107"/>
                    <a:pt x="14" y="105"/>
                    <a:pt x="15" y="103"/>
                  </a:cubicBezTo>
                  <a:cubicBezTo>
                    <a:pt x="15" y="106"/>
                    <a:pt x="14" y="108"/>
                    <a:pt x="14" y="111"/>
                  </a:cubicBezTo>
                  <a:moveTo>
                    <a:pt x="10" y="107"/>
                  </a:moveTo>
                  <a:cubicBezTo>
                    <a:pt x="10" y="107"/>
                    <a:pt x="9" y="106"/>
                    <a:pt x="8" y="106"/>
                  </a:cubicBezTo>
                  <a:cubicBezTo>
                    <a:pt x="9" y="103"/>
                    <a:pt x="10" y="101"/>
                    <a:pt x="11" y="99"/>
                  </a:cubicBezTo>
                  <a:cubicBezTo>
                    <a:pt x="12" y="99"/>
                    <a:pt x="12" y="100"/>
                    <a:pt x="13" y="100"/>
                  </a:cubicBezTo>
                  <a:cubicBezTo>
                    <a:pt x="12" y="103"/>
                    <a:pt x="11" y="105"/>
                    <a:pt x="10" y="107"/>
                  </a:cubicBezTo>
                  <a:moveTo>
                    <a:pt x="6" y="104"/>
                  </a:moveTo>
                  <a:cubicBezTo>
                    <a:pt x="5" y="104"/>
                    <a:pt x="5" y="103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6" y="100"/>
                    <a:pt x="7" y="98"/>
                    <a:pt x="8" y="96"/>
                  </a:cubicBezTo>
                  <a:cubicBezTo>
                    <a:pt x="8" y="96"/>
                    <a:pt x="9" y="97"/>
                    <a:pt x="9" y="97"/>
                  </a:cubicBezTo>
                  <a:cubicBezTo>
                    <a:pt x="8" y="99"/>
                    <a:pt x="7" y="102"/>
                    <a:pt x="6" y="104"/>
                  </a:cubicBezTo>
                  <a:moveTo>
                    <a:pt x="4" y="97"/>
                  </a:moveTo>
                  <a:cubicBezTo>
                    <a:pt x="4" y="96"/>
                    <a:pt x="4" y="96"/>
                    <a:pt x="4" y="95"/>
                  </a:cubicBezTo>
                  <a:cubicBezTo>
                    <a:pt x="4" y="94"/>
                    <a:pt x="4" y="94"/>
                    <a:pt x="4" y="93"/>
                  </a:cubicBezTo>
                  <a:cubicBezTo>
                    <a:pt x="5" y="93"/>
                    <a:pt x="5" y="94"/>
                    <a:pt x="6" y="94"/>
                  </a:cubicBezTo>
                  <a:cubicBezTo>
                    <a:pt x="5" y="95"/>
                    <a:pt x="5" y="96"/>
                    <a:pt x="4" y="97"/>
                  </a:cubicBezTo>
                  <a:moveTo>
                    <a:pt x="18" y="110"/>
                  </a:moveTo>
                  <a:cubicBezTo>
                    <a:pt x="18" y="107"/>
                    <a:pt x="18" y="104"/>
                    <a:pt x="18" y="102"/>
                  </a:cubicBezTo>
                  <a:cubicBezTo>
                    <a:pt x="36" y="75"/>
                    <a:pt x="55" y="44"/>
                    <a:pt x="71" y="16"/>
                  </a:cubicBezTo>
                  <a:cubicBezTo>
                    <a:pt x="71" y="18"/>
                    <a:pt x="71" y="19"/>
                    <a:pt x="71" y="21"/>
                  </a:cubicBezTo>
                  <a:cubicBezTo>
                    <a:pt x="71" y="22"/>
                    <a:pt x="71" y="23"/>
                    <a:pt x="71" y="24"/>
                  </a:cubicBezTo>
                  <a:cubicBezTo>
                    <a:pt x="55" y="51"/>
                    <a:pt x="36" y="82"/>
                    <a:pt x="18" y="110"/>
                  </a:cubicBezTo>
                  <a:moveTo>
                    <a:pt x="16" y="98"/>
                  </a:moveTo>
                  <a:cubicBezTo>
                    <a:pt x="13" y="95"/>
                    <a:pt x="9" y="92"/>
                    <a:pt x="5" y="89"/>
                  </a:cubicBezTo>
                  <a:cubicBezTo>
                    <a:pt x="16" y="76"/>
                    <a:pt x="25" y="62"/>
                    <a:pt x="33" y="48"/>
                  </a:cubicBezTo>
                  <a:cubicBezTo>
                    <a:pt x="42" y="34"/>
                    <a:pt x="52" y="19"/>
                    <a:pt x="61" y="4"/>
                  </a:cubicBezTo>
                  <a:cubicBezTo>
                    <a:pt x="63" y="5"/>
                    <a:pt x="64" y="5"/>
                    <a:pt x="65" y="6"/>
                  </a:cubicBezTo>
                  <a:cubicBezTo>
                    <a:pt x="67" y="7"/>
                    <a:pt x="68" y="9"/>
                    <a:pt x="71" y="10"/>
                  </a:cubicBezTo>
                  <a:cubicBezTo>
                    <a:pt x="54" y="39"/>
                    <a:pt x="34" y="71"/>
                    <a:pt x="16" y="98"/>
                  </a:cubicBezTo>
                  <a:moveTo>
                    <a:pt x="60" y="0"/>
                  </a:moveTo>
                  <a:cubicBezTo>
                    <a:pt x="59" y="0"/>
                    <a:pt x="59" y="1"/>
                    <a:pt x="58" y="1"/>
                  </a:cubicBezTo>
                  <a:cubicBezTo>
                    <a:pt x="49" y="16"/>
                    <a:pt x="40" y="31"/>
                    <a:pt x="30" y="46"/>
                  </a:cubicBezTo>
                  <a:cubicBezTo>
                    <a:pt x="21" y="61"/>
                    <a:pt x="12" y="75"/>
                    <a:pt x="1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" y="91"/>
                    <a:pt x="1" y="93"/>
                    <a:pt x="1" y="95"/>
                  </a:cubicBezTo>
                  <a:cubicBezTo>
                    <a:pt x="1" y="97"/>
                    <a:pt x="1" y="99"/>
                    <a:pt x="0" y="103"/>
                  </a:cubicBezTo>
                  <a:cubicBezTo>
                    <a:pt x="0" y="104"/>
                    <a:pt x="1" y="104"/>
                    <a:pt x="1" y="104"/>
                  </a:cubicBezTo>
                  <a:cubicBezTo>
                    <a:pt x="1" y="105"/>
                    <a:pt x="1" y="105"/>
                    <a:pt x="1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7" y="109"/>
                    <a:pt x="11" y="113"/>
                    <a:pt x="15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8" y="117"/>
                    <a:pt x="18" y="117"/>
                    <a:pt x="18" y="117"/>
                  </a:cubicBezTo>
                  <a:cubicBezTo>
                    <a:pt x="18" y="117"/>
                    <a:pt x="18" y="117"/>
                    <a:pt x="18" y="117"/>
                  </a:cubicBezTo>
                  <a:cubicBezTo>
                    <a:pt x="18" y="117"/>
                    <a:pt x="18" y="117"/>
                    <a:pt x="18" y="117"/>
                  </a:cubicBezTo>
                  <a:cubicBezTo>
                    <a:pt x="18" y="116"/>
                    <a:pt x="18" y="116"/>
                    <a:pt x="18" y="116"/>
                  </a:cubicBezTo>
                  <a:cubicBezTo>
                    <a:pt x="36" y="88"/>
                    <a:pt x="58" y="55"/>
                    <a:pt x="75" y="25"/>
                  </a:cubicBezTo>
                  <a:cubicBezTo>
                    <a:pt x="75" y="25"/>
                    <a:pt x="75" y="24"/>
                    <a:pt x="75" y="24"/>
                  </a:cubicBezTo>
                  <a:cubicBezTo>
                    <a:pt x="75" y="23"/>
                    <a:pt x="75" y="22"/>
                    <a:pt x="75" y="21"/>
                  </a:cubicBezTo>
                  <a:cubicBezTo>
                    <a:pt x="75" y="19"/>
                    <a:pt x="75" y="17"/>
                    <a:pt x="75" y="13"/>
                  </a:cubicBezTo>
                  <a:cubicBezTo>
                    <a:pt x="75" y="12"/>
                    <a:pt x="75" y="11"/>
                    <a:pt x="75" y="10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1" y="6"/>
                    <a:pt x="69" y="5"/>
                    <a:pt x="67" y="4"/>
                  </a:cubicBezTo>
                  <a:cubicBezTo>
                    <a:pt x="65" y="2"/>
                    <a:pt x="63" y="1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61" name="Freeform 767"/>
          <p:cNvSpPr>
            <a:spLocks noEditPoints="1"/>
          </p:cNvSpPr>
          <p:nvPr/>
        </p:nvSpPr>
        <p:spPr bwMode="auto">
          <a:xfrm>
            <a:off x="3863857" y="3527790"/>
            <a:ext cx="159202" cy="206634"/>
          </a:xfrm>
          <a:custGeom>
            <a:avLst/>
            <a:gdLst>
              <a:gd name="T0" fmla="*/ 68 w 143"/>
              <a:gd name="T1" fmla="*/ 164 h 186"/>
              <a:gd name="T2" fmla="*/ 55 w 143"/>
              <a:gd name="T3" fmla="*/ 181 h 186"/>
              <a:gd name="T4" fmla="*/ 66 w 143"/>
              <a:gd name="T5" fmla="*/ 179 h 186"/>
              <a:gd name="T6" fmla="*/ 33 w 143"/>
              <a:gd name="T7" fmla="*/ 182 h 186"/>
              <a:gd name="T8" fmla="*/ 38 w 143"/>
              <a:gd name="T9" fmla="*/ 181 h 186"/>
              <a:gd name="T10" fmla="*/ 70 w 143"/>
              <a:gd name="T11" fmla="*/ 180 h 186"/>
              <a:gd name="T12" fmla="*/ 77 w 143"/>
              <a:gd name="T13" fmla="*/ 178 h 186"/>
              <a:gd name="T14" fmla="*/ 21 w 143"/>
              <a:gd name="T15" fmla="*/ 181 h 186"/>
              <a:gd name="T16" fmla="*/ 47 w 143"/>
              <a:gd name="T17" fmla="*/ 162 h 186"/>
              <a:gd name="T18" fmla="*/ 109 w 143"/>
              <a:gd name="T19" fmla="*/ 160 h 186"/>
              <a:gd name="T20" fmla="*/ 99 w 143"/>
              <a:gd name="T21" fmla="*/ 160 h 186"/>
              <a:gd name="T22" fmla="*/ 88 w 143"/>
              <a:gd name="T23" fmla="*/ 177 h 186"/>
              <a:gd name="T24" fmla="*/ 5 w 143"/>
              <a:gd name="T25" fmla="*/ 179 h 186"/>
              <a:gd name="T26" fmla="*/ 21 w 143"/>
              <a:gd name="T27" fmla="*/ 156 h 186"/>
              <a:gd name="T28" fmla="*/ 10 w 143"/>
              <a:gd name="T29" fmla="*/ 180 h 186"/>
              <a:gd name="T30" fmla="*/ 24 w 143"/>
              <a:gd name="T31" fmla="*/ 139 h 186"/>
              <a:gd name="T32" fmla="*/ 20 w 143"/>
              <a:gd name="T33" fmla="*/ 151 h 186"/>
              <a:gd name="T34" fmla="*/ 16 w 143"/>
              <a:gd name="T35" fmla="*/ 155 h 186"/>
              <a:gd name="T36" fmla="*/ 30 w 143"/>
              <a:gd name="T37" fmla="*/ 133 h 186"/>
              <a:gd name="T38" fmla="*/ 31 w 143"/>
              <a:gd name="T39" fmla="*/ 124 h 186"/>
              <a:gd name="T40" fmla="*/ 35 w 143"/>
              <a:gd name="T41" fmla="*/ 123 h 186"/>
              <a:gd name="T42" fmla="*/ 68 w 143"/>
              <a:gd name="T43" fmla="*/ 113 h 186"/>
              <a:gd name="T44" fmla="*/ 73 w 143"/>
              <a:gd name="T45" fmla="*/ 112 h 186"/>
              <a:gd name="T46" fmla="*/ 35 w 143"/>
              <a:gd name="T47" fmla="*/ 114 h 186"/>
              <a:gd name="T48" fmla="*/ 76 w 143"/>
              <a:gd name="T49" fmla="*/ 104 h 186"/>
              <a:gd name="T50" fmla="*/ 76 w 143"/>
              <a:gd name="T51" fmla="*/ 104 h 186"/>
              <a:gd name="T52" fmla="*/ 92 w 143"/>
              <a:gd name="T53" fmla="*/ 89 h 186"/>
              <a:gd name="T54" fmla="*/ 95 w 143"/>
              <a:gd name="T55" fmla="*/ 74 h 186"/>
              <a:gd name="T56" fmla="*/ 93 w 143"/>
              <a:gd name="T57" fmla="*/ 79 h 186"/>
              <a:gd name="T58" fmla="*/ 106 w 143"/>
              <a:gd name="T59" fmla="*/ 61 h 186"/>
              <a:gd name="T60" fmla="*/ 103 w 143"/>
              <a:gd name="T61" fmla="*/ 53 h 186"/>
              <a:gd name="T62" fmla="*/ 106 w 143"/>
              <a:gd name="T63" fmla="*/ 58 h 186"/>
              <a:gd name="T64" fmla="*/ 110 w 143"/>
              <a:gd name="T65" fmla="*/ 40 h 186"/>
              <a:gd name="T66" fmla="*/ 105 w 143"/>
              <a:gd name="T67" fmla="*/ 33 h 186"/>
              <a:gd name="T68" fmla="*/ 105 w 143"/>
              <a:gd name="T69" fmla="*/ 30 h 186"/>
              <a:gd name="T70" fmla="*/ 105 w 143"/>
              <a:gd name="T71" fmla="*/ 30 h 186"/>
              <a:gd name="T72" fmla="*/ 110 w 143"/>
              <a:gd name="T73" fmla="*/ 21 h 186"/>
              <a:gd name="T74" fmla="*/ 104 w 143"/>
              <a:gd name="T75" fmla="*/ 17 h 186"/>
              <a:gd name="T76" fmla="*/ 110 w 143"/>
              <a:gd name="T77" fmla="*/ 15 h 186"/>
              <a:gd name="T78" fmla="*/ 114 w 143"/>
              <a:gd name="T79" fmla="*/ 29 h 186"/>
              <a:gd name="T80" fmla="*/ 139 w 143"/>
              <a:gd name="T81" fmla="*/ 53 h 186"/>
              <a:gd name="T82" fmla="*/ 112 w 143"/>
              <a:gd name="T83" fmla="*/ 151 h 186"/>
              <a:gd name="T84" fmla="*/ 37 w 143"/>
              <a:gd name="T85" fmla="*/ 127 h 186"/>
              <a:gd name="T86" fmla="*/ 63 w 143"/>
              <a:gd name="T87" fmla="*/ 115 h 186"/>
              <a:gd name="T88" fmla="*/ 66 w 143"/>
              <a:gd name="T89" fmla="*/ 116 h 186"/>
              <a:gd name="T90" fmla="*/ 109 w 143"/>
              <a:gd name="T91" fmla="*/ 0 h 186"/>
              <a:gd name="T92" fmla="*/ 103 w 143"/>
              <a:gd name="T93" fmla="*/ 7 h 186"/>
              <a:gd name="T94" fmla="*/ 99 w 143"/>
              <a:gd name="T95" fmla="*/ 12 h 186"/>
              <a:gd name="T96" fmla="*/ 101 w 143"/>
              <a:gd name="T97" fmla="*/ 25 h 186"/>
              <a:gd name="T98" fmla="*/ 64 w 143"/>
              <a:gd name="T99" fmla="*/ 110 h 186"/>
              <a:gd name="T100" fmla="*/ 45 w 143"/>
              <a:gd name="T101" fmla="*/ 96 h 186"/>
              <a:gd name="T102" fmla="*/ 43 w 143"/>
              <a:gd name="T103" fmla="*/ 97 h 186"/>
              <a:gd name="T104" fmla="*/ 14 w 143"/>
              <a:gd name="T105" fmla="*/ 150 h 186"/>
              <a:gd name="T106" fmla="*/ 3 w 143"/>
              <a:gd name="T107" fmla="*/ 172 h 186"/>
              <a:gd name="T108" fmla="*/ 1 w 143"/>
              <a:gd name="T109" fmla="*/ 178 h 186"/>
              <a:gd name="T110" fmla="*/ 1 w 143"/>
              <a:gd name="T111" fmla="*/ 181 h 186"/>
              <a:gd name="T112" fmla="*/ 23 w 143"/>
              <a:gd name="T113" fmla="*/ 185 h 186"/>
              <a:gd name="T114" fmla="*/ 35 w 143"/>
              <a:gd name="T115" fmla="*/ 186 h 186"/>
              <a:gd name="T116" fmla="*/ 100 w 143"/>
              <a:gd name="T117" fmla="*/ 177 h 186"/>
              <a:gd name="T118" fmla="*/ 117 w 143"/>
              <a:gd name="T119" fmla="*/ 149 h 186"/>
              <a:gd name="T120" fmla="*/ 134 w 143"/>
              <a:gd name="T121" fmla="*/ 5 h 186"/>
              <a:gd name="T122" fmla="*/ 111 w 143"/>
              <a:gd name="T123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3" h="186">
                <a:moveTo>
                  <a:pt x="42" y="182"/>
                </a:moveTo>
                <a:cubicBezTo>
                  <a:pt x="48" y="176"/>
                  <a:pt x="53" y="170"/>
                  <a:pt x="59" y="165"/>
                </a:cubicBezTo>
                <a:cubicBezTo>
                  <a:pt x="60" y="164"/>
                  <a:pt x="60" y="164"/>
                  <a:pt x="60" y="163"/>
                </a:cubicBezTo>
                <a:cubicBezTo>
                  <a:pt x="63" y="164"/>
                  <a:pt x="65" y="164"/>
                  <a:pt x="68" y="164"/>
                </a:cubicBezTo>
                <a:cubicBezTo>
                  <a:pt x="63" y="169"/>
                  <a:pt x="58" y="174"/>
                  <a:pt x="52" y="179"/>
                </a:cubicBezTo>
                <a:cubicBezTo>
                  <a:pt x="52" y="180"/>
                  <a:pt x="52" y="180"/>
                  <a:pt x="52" y="181"/>
                </a:cubicBezTo>
                <a:cubicBezTo>
                  <a:pt x="49" y="181"/>
                  <a:pt x="45" y="181"/>
                  <a:pt x="42" y="182"/>
                </a:cubicBezTo>
                <a:moveTo>
                  <a:pt x="55" y="181"/>
                </a:moveTo>
                <a:cubicBezTo>
                  <a:pt x="60" y="175"/>
                  <a:pt x="66" y="170"/>
                  <a:pt x="72" y="165"/>
                </a:cubicBezTo>
                <a:cubicBezTo>
                  <a:pt x="72" y="164"/>
                  <a:pt x="72" y="164"/>
                  <a:pt x="72" y="164"/>
                </a:cubicBezTo>
                <a:cubicBezTo>
                  <a:pt x="75" y="164"/>
                  <a:pt x="78" y="164"/>
                  <a:pt x="81" y="163"/>
                </a:cubicBezTo>
                <a:cubicBezTo>
                  <a:pt x="76" y="169"/>
                  <a:pt x="71" y="174"/>
                  <a:pt x="66" y="179"/>
                </a:cubicBezTo>
                <a:cubicBezTo>
                  <a:pt x="65" y="180"/>
                  <a:pt x="65" y="180"/>
                  <a:pt x="65" y="180"/>
                </a:cubicBezTo>
                <a:cubicBezTo>
                  <a:pt x="62" y="180"/>
                  <a:pt x="58" y="181"/>
                  <a:pt x="55" y="181"/>
                </a:cubicBezTo>
                <a:moveTo>
                  <a:pt x="33" y="182"/>
                </a:moveTo>
                <a:cubicBezTo>
                  <a:pt x="33" y="182"/>
                  <a:pt x="33" y="182"/>
                  <a:pt x="33" y="182"/>
                </a:cubicBezTo>
                <a:cubicBezTo>
                  <a:pt x="31" y="182"/>
                  <a:pt x="30" y="182"/>
                  <a:pt x="29" y="182"/>
                </a:cubicBezTo>
                <a:cubicBezTo>
                  <a:pt x="36" y="175"/>
                  <a:pt x="44" y="169"/>
                  <a:pt x="51" y="163"/>
                </a:cubicBezTo>
                <a:cubicBezTo>
                  <a:pt x="53" y="163"/>
                  <a:pt x="55" y="163"/>
                  <a:pt x="57" y="163"/>
                </a:cubicBezTo>
                <a:cubicBezTo>
                  <a:pt x="50" y="169"/>
                  <a:pt x="44" y="175"/>
                  <a:pt x="38" y="181"/>
                </a:cubicBezTo>
                <a:cubicBezTo>
                  <a:pt x="38" y="181"/>
                  <a:pt x="38" y="181"/>
                  <a:pt x="37" y="181"/>
                </a:cubicBezTo>
                <a:cubicBezTo>
                  <a:pt x="37" y="181"/>
                  <a:pt x="37" y="181"/>
                  <a:pt x="36" y="182"/>
                </a:cubicBezTo>
                <a:cubicBezTo>
                  <a:pt x="35" y="182"/>
                  <a:pt x="34" y="182"/>
                  <a:pt x="33" y="182"/>
                </a:cubicBezTo>
                <a:moveTo>
                  <a:pt x="70" y="180"/>
                </a:moveTo>
                <a:cubicBezTo>
                  <a:pt x="75" y="174"/>
                  <a:pt x="80" y="169"/>
                  <a:pt x="86" y="163"/>
                </a:cubicBezTo>
                <a:cubicBezTo>
                  <a:pt x="86" y="163"/>
                  <a:pt x="86" y="163"/>
                  <a:pt x="86" y="163"/>
                </a:cubicBezTo>
                <a:cubicBezTo>
                  <a:pt x="89" y="162"/>
                  <a:pt x="91" y="162"/>
                  <a:pt x="94" y="161"/>
                </a:cubicBezTo>
                <a:cubicBezTo>
                  <a:pt x="88" y="167"/>
                  <a:pt x="83" y="173"/>
                  <a:pt x="77" y="178"/>
                </a:cubicBezTo>
                <a:cubicBezTo>
                  <a:pt x="77" y="179"/>
                  <a:pt x="77" y="179"/>
                  <a:pt x="77" y="179"/>
                </a:cubicBezTo>
                <a:cubicBezTo>
                  <a:pt x="74" y="179"/>
                  <a:pt x="72" y="179"/>
                  <a:pt x="70" y="180"/>
                </a:cubicBezTo>
                <a:moveTo>
                  <a:pt x="24" y="181"/>
                </a:moveTo>
                <a:cubicBezTo>
                  <a:pt x="23" y="181"/>
                  <a:pt x="22" y="181"/>
                  <a:pt x="21" y="181"/>
                </a:cubicBezTo>
                <a:cubicBezTo>
                  <a:pt x="19" y="181"/>
                  <a:pt x="16" y="181"/>
                  <a:pt x="14" y="181"/>
                </a:cubicBezTo>
                <a:cubicBezTo>
                  <a:pt x="19" y="176"/>
                  <a:pt x="32" y="166"/>
                  <a:pt x="38" y="161"/>
                </a:cubicBezTo>
                <a:cubicBezTo>
                  <a:pt x="39" y="160"/>
                  <a:pt x="39" y="160"/>
                  <a:pt x="39" y="160"/>
                </a:cubicBezTo>
                <a:cubicBezTo>
                  <a:pt x="42" y="161"/>
                  <a:pt x="45" y="162"/>
                  <a:pt x="47" y="162"/>
                </a:cubicBezTo>
                <a:cubicBezTo>
                  <a:pt x="40" y="169"/>
                  <a:pt x="32" y="175"/>
                  <a:pt x="24" y="181"/>
                </a:cubicBezTo>
                <a:moveTo>
                  <a:pt x="92" y="176"/>
                </a:moveTo>
                <a:cubicBezTo>
                  <a:pt x="97" y="171"/>
                  <a:pt x="102" y="166"/>
                  <a:pt x="108" y="161"/>
                </a:cubicBezTo>
                <a:cubicBezTo>
                  <a:pt x="108" y="160"/>
                  <a:pt x="108" y="160"/>
                  <a:pt x="109" y="160"/>
                </a:cubicBezTo>
                <a:cubicBezTo>
                  <a:pt x="105" y="164"/>
                  <a:pt x="102" y="169"/>
                  <a:pt x="99" y="174"/>
                </a:cubicBezTo>
                <a:cubicBezTo>
                  <a:pt x="97" y="174"/>
                  <a:pt x="94" y="175"/>
                  <a:pt x="92" y="176"/>
                </a:cubicBezTo>
                <a:moveTo>
                  <a:pt x="82" y="178"/>
                </a:moveTo>
                <a:cubicBezTo>
                  <a:pt x="88" y="172"/>
                  <a:pt x="94" y="166"/>
                  <a:pt x="99" y="160"/>
                </a:cubicBezTo>
                <a:cubicBezTo>
                  <a:pt x="102" y="159"/>
                  <a:pt x="105" y="158"/>
                  <a:pt x="107" y="157"/>
                </a:cubicBezTo>
                <a:cubicBezTo>
                  <a:pt x="107" y="158"/>
                  <a:pt x="106" y="158"/>
                  <a:pt x="106" y="159"/>
                </a:cubicBezTo>
                <a:cubicBezTo>
                  <a:pt x="100" y="164"/>
                  <a:pt x="94" y="170"/>
                  <a:pt x="88" y="175"/>
                </a:cubicBezTo>
                <a:cubicBezTo>
                  <a:pt x="88" y="176"/>
                  <a:pt x="88" y="176"/>
                  <a:pt x="88" y="177"/>
                </a:cubicBezTo>
                <a:cubicBezTo>
                  <a:pt x="86" y="177"/>
                  <a:pt x="84" y="177"/>
                  <a:pt x="82" y="178"/>
                </a:cubicBezTo>
                <a:moveTo>
                  <a:pt x="10" y="180"/>
                </a:moveTo>
                <a:cubicBezTo>
                  <a:pt x="8" y="180"/>
                  <a:pt x="7" y="179"/>
                  <a:pt x="5" y="179"/>
                </a:cubicBezTo>
                <a:cubicBezTo>
                  <a:pt x="5" y="179"/>
                  <a:pt x="5" y="179"/>
                  <a:pt x="5" y="179"/>
                </a:cubicBezTo>
                <a:cubicBezTo>
                  <a:pt x="8" y="175"/>
                  <a:pt x="10" y="172"/>
                  <a:pt x="13" y="168"/>
                </a:cubicBezTo>
                <a:cubicBezTo>
                  <a:pt x="15" y="163"/>
                  <a:pt x="18" y="159"/>
                  <a:pt x="20" y="156"/>
                </a:cubicBezTo>
                <a:cubicBezTo>
                  <a:pt x="21" y="156"/>
                  <a:pt x="21" y="156"/>
                  <a:pt x="21" y="156"/>
                </a:cubicBezTo>
                <a:cubicBezTo>
                  <a:pt x="21" y="156"/>
                  <a:pt x="21" y="156"/>
                  <a:pt x="21" y="156"/>
                </a:cubicBezTo>
                <a:cubicBezTo>
                  <a:pt x="25" y="157"/>
                  <a:pt x="30" y="159"/>
                  <a:pt x="35" y="160"/>
                </a:cubicBezTo>
                <a:cubicBezTo>
                  <a:pt x="31" y="163"/>
                  <a:pt x="25" y="168"/>
                  <a:pt x="20" y="172"/>
                </a:cubicBezTo>
                <a:cubicBezTo>
                  <a:pt x="17" y="174"/>
                  <a:pt x="14" y="176"/>
                  <a:pt x="12" y="178"/>
                </a:cubicBezTo>
                <a:cubicBezTo>
                  <a:pt x="12" y="179"/>
                  <a:pt x="11" y="179"/>
                  <a:pt x="10" y="180"/>
                </a:cubicBezTo>
                <a:cubicBezTo>
                  <a:pt x="10" y="180"/>
                  <a:pt x="10" y="180"/>
                  <a:pt x="10" y="180"/>
                </a:cubicBezTo>
                <a:moveTo>
                  <a:pt x="16" y="155"/>
                </a:moveTo>
                <a:cubicBezTo>
                  <a:pt x="18" y="151"/>
                  <a:pt x="20" y="146"/>
                  <a:pt x="23" y="141"/>
                </a:cubicBezTo>
                <a:cubicBezTo>
                  <a:pt x="23" y="140"/>
                  <a:pt x="24" y="139"/>
                  <a:pt x="24" y="139"/>
                </a:cubicBezTo>
                <a:cubicBezTo>
                  <a:pt x="25" y="138"/>
                  <a:pt x="26" y="137"/>
                  <a:pt x="28" y="136"/>
                </a:cubicBezTo>
                <a:cubicBezTo>
                  <a:pt x="27" y="137"/>
                  <a:pt x="27" y="138"/>
                  <a:pt x="27" y="138"/>
                </a:cubicBezTo>
                <a:cubicBezTo>
                  <a:pt x="25" y="142"/>
                  <a:pt x="23" y="145"/>
                  <a:pt x="21" y="148"/>
                </a:cubicBezTo>
                <a:cubicBezTo>
                  <a:pt x="21" y="149"/>
                  <a:pt x="20" y="150"/>
                  <a:pt x="20" y="151"/>
                </a:cubicBezTo>
                <a:cubicBezTo>
                  <a:pt x="19" y="152"/>
                  <a:pt x="19" y="152"/>
                  <a:pt x="19" y="152"/>
                </a:cubicBezTo>
                <a:cubicBezTo>
                  <a:pt x="19" y="152"/>
                  <a:pt x="19" y="152"/>
                  <a:pt x="19" y="152"/>
                </a:cubicBezTo>
                <a:cubicBezTo>
                  <a:pt x="19" y="152"/>
                  <a:pt x="18" y="152"/>
                  <a:pt x="18" y="153"/>
                </a:cubicBezTo>
                <a:cubicBezTo>
                  <a:pt x="17" y="153"/>
                  <a:pt x="17" y="154"/>
                  <a:pt x="16" y="155"/>
                </a:cubicBezTo>
                <a:moveTo>
                  <a:pt x="26" y="134"/>
                </a:moveTo>
                <a:cubicBezTo>
                  <a:pt x="27" y="132"/>
                  <a:pt x="28" y="131"/>
                  <a:pt x="29" y="129"/>
                </a:cubicBezTo>
                <a:cubicBezTo>
                  <a:pt x="30" y="128"/>
                  <a:pt x="31" y="127"/>
                  <a:pt x="33" y="127"/>
                </a:cubicBezTo>
                <a:cubicBezTo>
                  <a:pt x="32" y="129"/>
                  <a:pt x="31" y="131"/>
                  <a:pt x="30" y="133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29" y="133"/>
                  <a:pt x="28" y="133"/>
                  <a:pt x="28" y="133"/>
                </a:cubicBezTo>
                <a:cubicBezTo>
                  <a:pt x="28" y="133"/>
                  <a:pt x="27" y="133"/>
                  <a:pt x="26" y="134"/>
                </a:cubicBezTo>
                <a:moveTo>
                  <a:pt x="31" y="124"/>
                </a:moveTo>
                <a:cubicBezTo>
                  <a:pt x="31" y="124"/>
                  <a:pt x="31" y="124"/>
                  <a:pt x="31" y="124"/>
                </a:cubicBezTo>
                <a:cubicBezTo>
                  <a:pt x="32" y="122"/>
                  <a:pt x="33" y="120"/>
                  <a:pt x="33" y="118"/>
                </a:cubicBezTo>
                <a:cubicBezTo>
                  <a:pt x="35" y="118"/>
                  <a:pt x="36" y="117"/>
                  <a:pt x="38" y="116"/>
                </a:cubicBezTo>
                <a:cubicBezTo>
                  <a:pt x="37" y="118"/>
                  <a:pt x="36" y="120"/>
                  <a:pt x="35" y="123"/>
                </a:cubicBezTo>
                <a:cubicBezTo>
                  <a:pt x="35" y="122"/>
                  <a:pt x="34" y="122"/>
                  <a:pt x="34" y="122"/>
                </a:cubicBezTo>
                <a:cubicBezTo>
                  <a:pt x="34" y="122"/>
                  <a:pt x="33" y="123"/>
                  <a:pt x="33" y="123"/>
                </a:cubicBezTo>
                <a:cubicBezTo>
                  <a:pt x="32" y="123"/>
                  <a:pt x="32" y="124"/>
                  <a:pt x="31" y="124"/>
                </a:cubicBezTo>
                <a:moveTo>
                  <a:pt x="68" y="113"/>
                </a:moveTo>
                <a:cubicBezTo>
                  <a:pt x="69" y="111"/>
                  <a:pt x="70" y="110"/>
                  <a:pt x="71" y="109"/>
                </a:cubicBezTo>
                <a:cubicBezTo>
                  <a:pt x="72" y="109"/>
                  <a:pt x="72" y="109"/>
                  <a:pt x="72" y="109"/>
                </a:cubicBezTo>
                <a:cubicBezTo>
                  <a:pt x="74" y="108"/>
                  <a:pt x="76" y="107"/>
                  <a:pt x="78" y="107"/>
                </a:cubicBezTo>
                <a:cubicBezTo>
                  <a:pt x="77" y="108"/>
                  <a:pt x="75" y="110"/>
                  <a:pt x="73" y="112"/>
                </a:cubicBezTo>
                <a:cubicBezTo>
                  <a:pt x="73" y="112"/>
                  <a:pt x="73" y="112"/>
                  <a:pt x="73" y="112"/>
                </a:cubicBezTo>
                <a:cubicBezTo>
                  <a:pt x="73" y="112"/>
                  <a:pt x="73" y="112"/>
                  <a:pt x="73" y="112"/>
                </a:cubicBezTo>
                <a:cubicBezTo>
                  <a:pt x="71" y="112"/>
                  <a:pt x="69" y="112"/>
                  <a:pt x="68" y="113"/>
                </a:cubicBezTo>
                <a:moveTo>
                  <a:pt x="35" y="114"/>
                </a:moveTo>
                <a:cubicBezTo>
                  <a:pt x="37" y="111"/>
                  <a:pt x="40" y="108"/>
                  <a:pt x="42" y="105"/>
                </a:cubicBezTo>
                <a:cubicBezTo>
                  <a:pt x="41" y="107"/>
                  <a:pt x="40" y="109"/>
                  <a:pt x="40" y="112"/>
                </a:cubicBezTo>
                <a:cubicBezTo>
                  <a:pt x="38" y="112"/>
                  <a:pt x="37" y="113"/>
                  <a:pt x="35" y="114"/>
                </a:cubicBezTo>
                <a:moveTo>
                  <a:pt x="76" y="104"/>
                </a:moveTo>
                <a:cubicBezTo>
                  <a:pt x="78" y="102"/>
                  <a:pt x="80" y="99"/>
                  <a:pt x="82" y="96"/>
                </a:cubicBezTo>
                <a:cubicBezTo>
                  <a:pt x="84" y="95"/>
                  <a:pt x="87" y="95"/>
                  <a:pt x="89" y="94"/>
                </a:cubicBezTo>
                <a:cubicBezTo>
                  <a:pt x="87" y="96"/>
                  <a:pt x="85" y="99"/>
                  <a:pt x="83" y="101"/>
                </a:cubicBezTo>
                <a:cubicBezTo>
                  <a:pt x="80" y="102"/>
                  <a:pt x="78" y="103"/>
                  <a:pt x="76" y="104"/>
                </a:cubicBezTo>
                <a:moveTo>
                  <a:pt x="85" y="92"/>
                </a:moveTo>
                <a:cubicBezTo>
                  <a:pt x="87" y="89"/>
                  <a:pt x="89" y="86"/>
                  <a:pt x="91" y="83"/>
                </a:cubicBezTo>
                <a:cubicBezTo>
                  <a:pt x="93" y="82"/>
                  <a:pt x="95" y="82"/>
                  <a:pt x="97" y="81"/>
                </a:cubicBezTo>
                <a:cubicBezTo>
                  <a:pt x="96" y="84"/>
                  <a:pt x="94" y="86"/>
                  <a:pt x="92" y="89"/>
                </a:cubicBezTo>
                <a:cubicBezTo>
                  <a:pt x="92" y="89"/>
                  <a:pt x="92" y="89"/>
                  <a:pt x="92" y="89"/>
                </a:cubicBezTo>
                <a:cubicBezTo>
                  <a:pt x="90" y="90"/>
                  <a:pt x="88" y="91"/>
                  <a:pt x="85" y="92"/>
                </a:cubicBezTo>
                <a:moveTo>
                  <a:pt x="93" y="79"/>
                </a:moveTo>
                <a:cubicBezTo>
                  <a:pt x="94" y="77"/>
                  <a:pt x="95" y="76"/>
                  <a:pt x="95" y="74"/>
                </a:cubicBezTo>
                <a:cubicBezTo>
                  <a:pt x="97" y="73"/>
                  <a:pt x="99" y="73"/>
                  <a:pt x="101" y="72"/>
                </a:cubicBezTo>
                <a:cubicBezTo>
                  <a:pt x="101" y="74"/>
                  <a:pt x="100" y="76"/>
                  <a:pt x="99" y="77"/>
                </a:cubicBezTo>
                <a:cubicBezTo>
                  <a:pt x="98" y="77"/>
                  <a:pt x="98" y="77"/>
                  <a:pt x="98" y="77"/>
                </a:cubicBezTo>
                <a:cubicBezTo>
                  <a:pt x="97" y="78"/>
                  <a:pt x="95" y="79"/>
                  <a:pt x="93" y="79"/>
                </a:cubicBezTo>
                <a:moveTo>
                  <a:pt x="97" y="71"/>
                </a:moveTo>
                <a:cubicBezTo>
                  <a:pt x="98" y="68"/>
                  <a:pt x="99" y="66"/>
                  <a:pt x="100" y="63"/>
                </a:cubicBezTo>
                <a:cubicBezTo>
                  <a:pt x="100" y="63"/>
                  <a:pt x="100" y="63"/>
                  <a:pt x="100" y="63"/>
                </a:cubicBezTo>
                <a:cubicBezTo>
                  <a:pt x="102" y="62"/>
                  <a:pt x="104" y="61"/>
                  <a:pt x="106" y="61"/>
                </a:cubicBezTo>
                <a:cubicBezTo>
                  <a:pt x="105" y="63"/>
                  <a:pt x="104" y="66"/>
                  <a:pt x="103" y="69"/>
                </a:cubicBezTo>
                <a:cubicBezTo>
                  <a:pt x="101" y="69"/>
                  <a:pt x="99" y="70"/>
                  <a:pt x="97" y="71"/>
                </a:cubicBezTo>
                <a:moveTo>
                  <a:pt x="101" y="59"/>
                </a:moveTo>
                <a:cubicBezTo>
                  <a:pt x="102" y="57"/>
                  <a:pt x="102" y="55"/>
                  <a:pt x="103" y="53"/>
                </a:cubicBezTo>
                <a:cubicBezTo>
                  <a:pt x="103" y="52"/>
                  <a:pt x="103" y="52"/>
                  <a:pt x="103" y="52"/>
                </a:cubicBezTo>
                <a:cubicBezTo>
                  <a:pt x="105" y="52"/>
                  <a:pt x="107" y="51"/>
                  <a:pt x="108" y="51"/>
                </a:cubicBezTo>
                <a:cubicBezTo>
                  <a:pt x="108" y="53"/>
                  <a:pt x="107" y="55"/>
                  <a:pt x="107" y="58"/>
                </a:cubicBezTo>
                <a:cubicBezTo>
                  <a:pt x="106" y="58"/>
                  <a:pt x="106" y="58"/>
                  <a:pt x="106" y="58"/>
                </a:cubicBezTo>
                <a:cubicBezTo>
                  <a:pt x="105" y="58"/>
                  <a:pt x="103" y="58"/>
                  <a:pt x="101" y="59"/>
                </a:cubicBezTo>
                <a:moveTo>
                  <a:pt x="103" y="49"/>
                </a:moveTo>
                <a:cubicBezTo>
                  <a:pt x="104" y="47"/>
                  <a:pt x="104" y="44"/>
                  <a:pt x="104" y="42"/>
                </a:cubicBezTo>
                <a:cubicBezTo>
                  <a:pt x="106" y="42"/>
                  <a:pt x="108" y="41"/>
                  <a:pt x="110" y="40"/>
                </a:cubicBezTo>
                <a:cubicBezTo>
                  <a:pt x="110" y="43"/>
                  <a:pt x="109" y="45"/>
                  <a:pt x="109" y="47"/>
                </a:cubicBezTo>
                <a:cubicBezTo>
                  <a:pt x="107" y="48"/>
                  <a:pt x="105" y="48"/>
                  <a:pt x="103" y="49"/>
                </a:cubicBezTo>
                <a:moveTo>
                  <a:pt x="105" y="39"/>
                </a:moveTo>
                <a:cubicBezTo>
                  <a:pt x="105" y="37"/>
                  <a:pt x="105" y="35"/>
                  <a:pt x="105" y="33"/>
                </a:cubicBezTo>
                <a:cubicBezTo>
                  <a:pt x="107" y="32"/>
                  <a:pt x="109" y="32"/>
                  <a:pt x="111" y="31"/>
                </a:cubicBezTo>
                <a:cubicBezTo>
                  <a:pt x="110" y="33"/>
                  <a:pt x="110" y="35"/>
                  <a:pt x="110" y="37"/>
                </a:cubicBezTo>
                <a:cubicBezTo>
                  <a:pt x="108" y="38"/>
                  <a:pt x="106" y="38"/>
                  <a:pt x="105" y="39"/>
                </a:cubicBezTo>
                <a:moveTo>
                  <a:pt x="105" y="30"/>
                </a:moveTo>
                <a:cubicBezTo>
                  <a:pt x="105" y="29"/>
                  <a:pt x="105" y="28"/>
                  <a:pt x="105" y="27"/>
                </a:cubicBezTo>
                <a:cubicBezTo>
                  <a:pt x="107" y="26"/>
                  <a:pt x="109" y="25"/>
                  <a:pt x="110" y="24"/>
                </a:cubicBezTo>
                <a:cubicBezTo>
                  <a:pt x="110" y="25"/>
                  <a:pt x="111" y="27"/>
                  <a:pt x="111" y="28"/>
                </a:cubicBezTo>
                <a:cubicBezTo>
                  <a:pt x="109" y="29"/>
                  <a:pt x="107" y="29"/>
                  <a:pt x="105" y="30"/>
                </a:cubicBezTo>
                <a:moveTo>
                  <a:pt x="105" y="24"/>
                </a:moveTo>
                <a:cubicBezTo>
                  <a:pt x="105" y="22"/>
                  <a:pt x="104" y="21"/>
                  <a:pt x="104" y="20"/>
                </a:cubicBezTo>
                <a:cubicBezTo>
                  <a:pt x="106" y="19"/>
                  <a:pt x="108" y="19"/>
                  <a:pt x="110" y="18"/>
                </a:cubicBezTo>
                <a:cubicBezTo>
                  <a:pt x="110" y="19"/>
                  <a:pt x="110" y="20"/>
                  <a:pt x="110" y="21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0" y="21"/>
                  <a:pt x="109" y="21"/>
                  <a:pt x="109" y="21"/>
                </a:cubicBezTo>
                <a:cubicBezTo>
                  <a:pt x="108" y="22"/>
                  <a:pt x="106" y="23"/>
                  <a:pt x="105" y="24"/>
                </a:cubicBezTo>
                <a:moveTo>
                  <a:pt x="104" y="17"/>
                </a:moveTo>
                <a:cubicBezTo>
                  <a:pt x="104" y="16"/>
                  <a:pt x="103" y="14"/>
                  <a:pt x="103" y="13"/>
                </a:cubicBezTo>
                <a:cubicBezTo>
                  <a:pt x="104" y="12"/>
                  <a:pt x="105" y="11"/>
                  <a:pt x="106" y="9"/>
                </a:cubicBezTo>
                <a:cubicBezTo>
                  <a:pt x="107" y="8"/>
                  <a:pt x="107" y="7"/>
                  <a:pt x="108" y="6"/>
                </a:cubicBezTo>
                <a:cubicBezTo>
                  <a:pt x="109" y="9"/>
                  <a:pt x="109" y="12"/>
                  <a:pt x="110" y="15"/>
                </a:cubicBezTo>
                <a:cubicBezTo>
                  <a:pt x="108" y="16"/>
                  <a:pt x="106" y="16"/>
                  <a:pt x="104" y="17"/>
                </a:cubicBezTo>
                <a:moveTo>
                  <a:pt x="70" y="119"/>
                </a:moveTo>
                <a:cubicBezTo>
                  <a:pt x="71" y="119"/>
                  <a:pt x="71" y="119"/>
                  <a:pt x="72" y="119"/>
                </a:cubicBezTo>
                <a:cubicBezTo>
                  <a:pt x="107" y="87"/>
                  <a:pt x="115" y="53"/>
                  <a:pt x="114" y="29"/>
                </a:cubicBezTo>
                <a:cubicBezTo>
                  <a:pt x="114" y="19"/>
                  <a:pt x="113" y="11"/>
                  <a:pt x="112" y="5"/>
                </a:cubicBezTo>
                <a:cubicBezTo>
                  <a:pt x="113" y="5"/>
                  <a:pt x="113" y="5"/>
                  <a:pt x="113" y="5"/>
                </a:cubicBezTo>
                <a:cubicBezTo>
                  <a:pt x="118" y="7"/>
                  <a:pt x="126" y="7"/>
                  <a:pt x="131" y="7"/>
                </a:cubicBezTo>
                <a:cubicBezTo>
                  <a:pt x="133" y="14"/>
                  <a:pt x="139" y="32"/>
                  <a:pt x="139" y="53"/>
                </a:cubicBezTo>
                <a:cubicBezTo>
                  <a:pt x="139" y="80"/>
                  <a:pt x="130" y="113"/>
                  <a:pt x="98" y="140"/>
                </a:cubicBezTo>
                <a:cubicBezTo>
                  <a:pt x="98" y="140"/>
                  <a:pt x="97" y="141"/>
                  <a:pt x="97" y="141"/>
                </a:cubicBezTo>
                <a:cubicBezTo>
                  <a:pt x="97" y="142"/>
                  <a:pt x="98" y="142"/>
                  <a:pt x="98" y="143"/>
                </a:cubicBezTo>
                <a:cubicBezTo>
                  <a:pt x="103" y="145"/>
                  <a:pt x="107" y="148"/>
                  <a:pt x="112" y="151"/>
                </a:cubicBezTo>
                <a:cubicBezTo>
                  <a:pt x="100" y="157"/>
                  <a:pt x="86" y="160"/>
                  <a:pt x="70" y="160"/>
                </a:cubicBezTo>
                <a:cubicBezTo>
                  <a:pt x="56" y="160"/>
                  <a:pt x="40" y="158"/>
                  <a:pt x="23" y="153"/>
                </a:cubicBezTo>
                <a:cubicBezTo>
                  <a:pt x="23" y="152"/>
                  <a:pt x="24" y="152"/>
                  <a:pt x="24" y="151"/>
                </a:cubicBezTo>
                <a:cubicBezTo>
                  <a:pt x="26" y="147"/>
                  <a:pt x="32" y="137"/>
                  <a:pt x="37" y="127"/>
                </a:cubicBezTo>
                <a:cubicBezTo>
                  <a:pt x="40" y="122"/>
                  <a:pt x="42" y="117"/>
                  <a:pt x="44" y="112"/>
                </a:cubicBezTo>
                <a:cubicBezTo>
                  <a:pt x="45" y="108"/>
                  <a:pt x="46" y="105"/>
                  <a:pt x="47" y="102"/>
                </a:cubicBezTo>
                <a:cubicBezTo>
                  <a:pt x="51" y="105"/>
                  <a:pt x="57" y="110"/>
                  <a:pt x="62" y="114"/>
                </a:cubicBezTo>
                <a:cubicBezTo>
                  <a:pt x="62" y="114"/>
                  <a:pt x="62" y="114"/>
                  <a:pt x="63" y="115"/>
                </a:cubicBezTo>
                <a:cubicBezTo>
                  <a:pt x="63" y="115"/>
                  <a:pt x="64" y="115"/>
                  <a:pt x="64" y="115"/>
                </a:cubicBezTo>
                <a:cubicBezTo>
                  <a:pt x="64" y="115"/>
                  <a:pt x="64" y="115"/>
                  <a:pt x="64" y="115"/>
                </a:cubicBezTo>
                <a:cubicBezTo>
                  <a:pt x="65" y="115"/>
                  <a:pt x="65" y="116"/>
                  <a:pt x="66" y="116"/>
                </a:cubicBezTo>
                <a:cubicBezTo>
                  <a:pt x="66" y="116"/>
                  <a:pt x="66" y="116"/>
                  <a:pt x="66" y="116"/>
                </a:cubicBezTo>
                <a:cubicBezTo>
                  <a:pt x="67" y="117"/>
                  <a:pt x="68" y="118"/>
                  <a:pt x="69" y="119"/>
                </a:cubicBezTo>
                <a:cubicBezTo>
                  <a:pt x="70" y="119"/>
                  <a:pt x="70" y="119"/>
                  <a:pt x="70" y="119"/>
                </a:cubicBezTo>
                <a:moveTo>
                  <a:pt x="110" y="0"/>
                </a:moveTo>
                <a:cubicBezTo>
                  <a:pt x="109" y="0"/>
                  <a:pt x="109" y="0"/>
                  <a:pt x="109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8" y="1"/>
                  <a:pt x="108" y="1"/>
                  <a:pt x="108" y="1"/>
                </a:cubicBezTo>
                <a:cubicBezTo>
                  <a:pt x="106" y="3"/>
                  <a:pt x="104" y="5"/>
                  <a:pt x="103" y="7"/>
                </a:cubicBezTo>
                <a:cubicBezTo>
                  <a:pt x="101" y="9"/>
                  <a:pt x="100" y="11"/>
                  <a:pt x="100" y="11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99" y="12"/>
                  <a:pt x="99" y="12"/>
                  <a:pt x="99" y="12"/>
                </a:cubicBezTo>
                <a:cubicBezTo>
                  <a:pt x="99" y="12"/>
                  <a:pt x="99" y="12"/>
                  <a:pt x="99" y="12"/>
                </a:cubicBezTo>
                <a:cubicBezTo>
                  <a:pt x="99" y="13"/>
                  <a:pt x="99" y="13"/>
                  <a:pt x="99" y="13"/>
                </a:cubicBezTo>
                <a:cubicBezTo>
                  <a:pt x="99" y="13"/>
                  <a:pt x="99" y="13"/>
                  <a:pt x="99" y="13"/>
                </a:cubicBezTo>
                <a:cubicBezTo>
                  <a:pt x="99" y="13"/>
                  <a:pt x="99" y="13"/>
                  <a:pt x="99" y="13"/>
                </a:cubicBezTo>
                <a:cubicBezTo>
                  <a:pt x="100" y="15"/>
                  <a:pt x="101" y="19"/>
                  <a:pt x="101" y="25"/>
                </a:cubicBezTo>
                <a:cubicBezTo>
                  <a:pt x="101" y="25"/>
                  <a:pt x="100" y="26"/>
                  <a:pt x="101" y="26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8"/>
                  <a:pt x="101" y="29"/>
                  <a:pt x="101" y="31"/>
                </a:cubicBezTo>
                <a:cubicBezTo>
                  <a:pt x="101" y="50"/>
                  <a:pt x="95" y="81"/>
                  <a:pt x="64" y="110"/>
                </a:cubicBezTo>
                <a:cubicBezTo>
                  <a:pt x="58" y="105"/>
                  <a:pt x="51" y="100"/>
                  <a:pt x="46" y="96"/>
                </a:cubicBezTo>
                <a:cubicBezTo>
                  <a:pt x="46" y="96"/>
                  <a:pt x="46" y="96"/>
                  <a:pt x="46" y="96"/>
                </a:cubicBezTo>
                <a:cubicBezTo>
                  <a:pt x="45" y="96"/>
                  <a:pt x="45" y="96"/>
                  <a:pt x="45" y="96"/>
                </a:cubicBezTo>
                <a:cubicBezTo>
                  <a:pt x="45" y="96"/>
                  <a:pt x="45" y="96"/>
                  <a:pt x="45" y="96"/>
                </a:cubicBezTo>
                <a:cubicBezTo>
                  <a:pt x="44" y="96"/>
                  <a:pt x="44" y="96"/>
                  <a:pt x="44" y="96"/>
                </a:cubicBezTo>
                <a:cubicBezTo>
                  <a:pt x="44" y="96"/>
                  <a:pt x="44" y="96"/>
                  <a:pt x="44" y="96"/>
                </a:cubicBezTo>
                <a:cubicBezTo>
                  <a:pt x="44" y="96"/>
                  <a:pt x="44" y="96"/>
                  <a:pt x="44" y="96"/>
                </a:cubicBezTo>
                <a:cubicBezTo>
                  <a:pt x="43" y="97"/>
                  <a:pt x="43" y="97"/>
                  <a:pt x="43" y="97"/>
                </a:cubicBezTo>
                <a:cubicBezTo>
                  <a:pt x="37" y="104"/>
                  <a:pt x="32" y="112"/>
                  <a:pt x="27" y="120"/>
                </a:cubicBezTo>
                <a:cubicBezTo>
                  <a:pt x="26" y="121"/>
                  <a:pt x="26" y="122"/>
                  <a:pt x="27" y="122"/>
                </a:cubicBezTo>
                <a:cubicBezTo>
                  <a:pt x="27" y="122"/>
                  <a:pt x="27" y="122"/>
                  <a:pt x="27" y="122"/>
                </a:cubicBezTo>
                <a:cubicBezTo>
                  <a:pt x="24" y="130"/>
                  <a:pt x="19" y="140"/>
                  <a:pt x="14" y="150"/>
                </a:cubicBezTo>
                <a:cubicBezTo>
                  <a:pt x="11" y="157"/>
                  <a:pt x="7" y="164"/>
                  <a:pt x="5" y="169"/>
                </a:cubicBezTo>
                <a:cubicBezTo>
                  <a:pt x="5" y="170"/>
                  <a:pt x="4" y="170"/>
                  <a:pt x="4" y="171"/>
                </a:cubicBezTo>
                <a:cubicBezTo>
                  <a:pt x="4" y="171"/>
                  <a:pt x="4" y="171"/>
                  <a:pt x="4" y="171"/>
                </a:cubicBezTo>
                <a:cubicBezTo>
                  <a:pt x="3" y="172"/>
                  <a:pt x="3" y="172"/>
                  <a:pt x="3" y="172"/>
                </a:cubicBezTo>
                <a:cubicBezTo>
                  <a:pt x="3" y="172"/>
                  <a:pt x="3" y="173"/>
                  <a:pt x="3" y="173"/>
                </a:cubicBezTo>
                <a:cubicBezTo>
                  <a:pt x="2" y="174"/>
                  <a:pt x="2" y="176"/>
                  <a:pt x="1" y="177"/>
                </a:cubicBezTo>
                <a:cubicBezTo>
                  <a:pt x="1" y="177"/>
                  <a:pt x="1" y="177"/>
                  <a:pt x="1" y="178"/>
                </a:cubicBezTo>
                <a:cubicBezTo>
                  <a:pt x="1" y="178"/>
                  <a:pt x="1" y="178"/>
                  <a:pt x="1" y="178"/>
                </a:cubicBezTo>
                <a:cubicBezTo>
                  <a:pt x="1" y="179"/>
                  <a:pt x="1" y="179"/>
                  <a:pt x="1" y="179"/>
                </a:cubicBezTo>
                <a:cubicBezTo>
                  <a:pt x="1" y="179"/>
                  <a:pt x="0" y="179"/>
                  <a:pt x="0" y="179"/>
                </a:cubicBezTo>
                <a:cubicBezTo>
                  <a:pt x="1" y="180"/>
                  <a:pt x="1" y="180"/>
                  <a:pt x="1" y="180"/>
                </a:cubicBezTo>
                <a:cubicBezTo>
                  <a:pt x="1" y="180"/>
                  <a:pt x="1" y="181"/>
                  <a:pt x="1" y="181"/>
                </a:cubicBezTo>
                <a:cubicBezTo>
                  <a:pt x="1" y="182"/>
                  <a:pt x="2" y="182"/>
                  <a:pt x="2" y="182"/>
                </a:cubicBezTo>
                <a:cubicBezTo>
                  <a:pt x="3" y="183"/>
                  <a:pt x="3" y="183"/>
                  <a:pt x="4" y="183"/>
                </a:cubicBezTo>
                <a:cubicBezTo>
                  <a:pt x="9" y="184"/>
                  <a:pt x="15" y="185"/>
                  <a:pt x="21" y="185"/>
                </a:cubicBezTo>
                <a:cubicBezTo>
                  <a:pt x="22" y="185"/>
                  <a:pt x="23" y="185"/>
                  <a:pt x="23" y="185"/>
                </a:cubicBezTo>
                <a:cubicBezTo>
                  <a:pt x="24" y="185"/>
                  <a:pt x="24" y="185"/>
                  <a:pt x="24" y="185"/>
                </a:cubicBezTo>
                <a:cubicBezTo>
                  <a:pt x="27" y="186"/>
                  <a:pt x="30" y="186"/>
                  <a:pt x="33" y="186"/>
                </a:cubicBezTo>
                <a:cubicBezTo>
                  <a:pt x="33" y="186"/>
                  <a:pt x="34" y="186"/>
                  <a:pt x="35" y="186"/>
                </a:cubicBezTo>
                <a:cubicBezTo>
                  <a:pt x="35" y="186"/>
                  <a:pt x="35" y="186"/>
                  <a:pt x="35" y="186"/>
                </a:cubicBezTo>
                <a:cubicBezTo>
                  <a:pt x="35" y="186"/>
                  <a:pt x="36" y="186"/>
                  <a:pt x="36" y="186"/>
                </a:cubicBezTo>
                <a:cubicBezTo>
                  <a:pt x="36" y="186"/>
                  <a:pt x="37" y="186"/>
                  <a:pt x="37" y="186"/>
                </a:cubicBezTo>
                <a:cubicBezTo>
                  <a:pt x="37" y="186"/>
                  <a:pt x="37" y="186"/>
                  <a:pt x="37" y="186"/>
                </a:cubicBezTo>
                <a:cubicBezTo>
                  <a:pt x="58" y="185"/>
                  <a:pt x="84" y="183"/>
                  <a:pt x="100" y="177"/>
                </a:cubicBezTo>
                <a:cubicBezTo>
                  <a:pt x="101" y="177"/>
                  <a:pt x="101" y="177"/>
                  <a:pt x="101" y="177"/>
                </a:cubicBezTo>
                <a:cubicBezTo>
                  <a:pt x="107" y="169"/>
                  <a:pt x="113" y="160"/>
                  <a:pt x="119" y="152"/>
                </a:cubicBezTo>
                <a:cubicBezTo>
                  <a:pt x="119" y="151"/>
                  <a:pt x="119" y="150"/>
                  <a:pt x="118" y="149"/>
                </a:cubicBezTo>
                <a:cubicBezTo>
                  <a:pt x="118" y="149"/>
                  <a:pt x="117" y="149"/>
                  <a:pt x="117" y="149"/>
                </a:cubicBezTo>
                <a:cubicBezTo>
                  <a:pt x="117" y="149"/>
                  <a:pt x="117" y="149"/>
                  <a:pt x="117" y="149"/>
                </a:cubicBezTo>
                <a:cubicBezTo>
                  <a:pt x="112" y="146"/>
                  <a:pt x="107" y="143"/>
                  <a:pt x="103" y="141"/>
                </a:cubicBezTo>
                <a:cubicBezTo>
                  <a:pt x="134" y="113"/>
                  <a:pt x="143" y="80"/>
                  <a:pt x="143" y="53"/>
                </a:cubicBezTo>
                <a:cubicBezTo>
                  <a:pt x="143" y="30"/>
                  <a:pt x="137" y="11"/>
                  <a:pt x="134" y="5"/>
                </a:cubicBezTo>
                <a:cubicBezTo>
                  <a:pt x="134" y="4"/>
                  <a:pt x="133" y="4"/>
                  <a:pt x="132" y="4"/>
                </a:cubicBezTo>
                <a:cubicBezTo>
                  <a:pt x="130" y="3"/>
                  <a:pt x="125" y="3"/>
                  <a:pt x="120" y="3"/>
                </a:cubicBezTo>
                <a:cubicBezTo>
                  <a:pt x="118" y="2"/>
                  <a:pt x="116" y="2"/>
                  <a:pt x="114" y="2"/>
                </a:cubicBezTo>
                <a:cubicBezTo>
                  <a:pt x="112" y="1"/>
                  <a:pt x="111" y="1"/>
                  <a:pt x="111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0" y="0"/>
                  <a:pt x="110" y="0"/>
                  <a:pt x="110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2" name="Freeform 768"/>
          <p:cNvSpPr>
            <a:spLocks noEditPoints="1"/>
          </p:cNvSpPr>
          <p:nvPr/>
        </p:nvSpPr>
        <p:spPr bwMode="auto">
          <a:xfrm>
            <a:off x="2998948" y="3288764"/>
            <a:ext cx="157793" cy="153097"/>
          </a:xfrm>
          <a:custGeom>
            <a:avLst/>
            <a:gdLst>
              <a:gd name="T0" fmla="*/ 80 w 142"/>
              <a:gd name="T1" fmla="*/ 133 h 138"/>
              <a:gd name="T2" fmla="*/ 80 w 142"/>
              <a:gd name="T3" fmla="*/ 133 h 138"/>
              <a:gd name="T4" fmla="*/ 78 w 142"/>
              <a:gd name="T5" fmla="*/ 133 h 138"/>
              <a:gd name="T6" fmla="*/ 83 w 142"/>
              <a:gd name="T7" fmla="*/ 95 h 138"/>
              <a:gd name="T8" fmla="*/ 77 w 142"/>
              <a:gd name="T9" fmla="*/ 92 h 138"/>
              <a:gd name="T10" fmla="*/ 53 w 142"/>
              <a:gd name="T11" fmla="*/ 74 h 138"/>
              <a:gd name="T12" fmla="*/ 65 w 142"/>
              <a:gd name="T13" fmla="*/ 91 h 138"/>
              <a:gd name="T14" fmla="*/ 52 w 142"/>
              <a:gd name="T15" fmla="*/ 83 h 138"/>
              <a:gd name="T16" fmla="*/ 49 w 142"/>
              <a:gd name="T17" fmla="*/ 74 h 138"/>
              <a:gd name="T18" fmla="*/ 137 w 142"/>
              <a:gd name="T19" fmla="*/ 82 h 138"/>
              <a:gd name="T20" fmla="*/ 124 w 142"/>
              <a:gd name="T21" fmla="*/ 83 h 138"/>
              <a:gd name="T22" fmla="*/ 132 w 142"/>
              <a:gd name="T23" fmla="*/ 56 h 138"/>
              <a:gd name="T24" fmla="*/ 125 w 142"/>
              <a:gd name="T25" fmla="*/ 83 h 138"/>
              <a:gd name="T26" fmla="*/ 124 w 142"/>
              <a:gd name="T27" fmla="*/ 59 h 138"/>
              <a:gd name="T28" fmla="*/ 120 w 142"/>
              <a:gd name="T29" fmla="*/ 76 h 138"/>
              <a:gd name="T30" fmla="*/ 84 w 142"/>
              <a:gd name="T31" fmla="*/ 49 h 138"/>
              <a:gd name="T32" fmla="*/ 56 w 142"/>
              <a:gd name="T33" fmla="*/ 35 h 138"/>
              <a:gd name="T34" fmla="*/ 126 w 142"/>
              <a:gd name="T35" fmla="*/ 33 h 138"/>
              <a:gd name="T36" fmla="*/ 29 w 142"/>
              <a:gd name="T37" fmla="*/ 64 h 138"/>
              <a:gd name="T38" fmla="*/ 75 w 142"/>
              <a:gd name="T39" fmla="*/ 31 h 138"/>
              <a:gd name="T40" fmla="*/ 111 w 142"/>
              <a:gd name="T41" fmla="*/ 30 h 138"/>
              <a:gd name="T42" fmla="*/ 50 w 142"/>
              <a:gd name="T43" fmla="*/ 66 h 138"/>
              <a:gd name="T44" fmla="*/ 54 w 142"/>
              <a:gd name="T45" fmla="*/ 65 h 138"/>
              <a:gd name="T46" fmla="*/ 25 w 142"/>
              <a:gd name="T47" fmla="*/ 47 h 138"/>
              <a:gd name="T48" fmla="*/ 121 w 142"/>
              <a:gd name="T49" fmla="*/ 40 h 138"/>
              <a:gd name="T50" fmla="*/ 55 w 142"/>
              <a:gd name="T51" fmla="*/ 22 h 138"/>
              <a:gd name="T52" fmla="*/ 28 w 142"/>
              <a:gd name="T53" fmla="*/ 61 h 138"/>
              <a:gd name="T54" fmla="*/ 115 w 142"/>
              <a:gd name="T55" fmla="*/ 19 h 138"/>
              <a:gd name="T56" fmla="*/ 65 w 142"/>
              <a:gd name="T57" fmla="*/ 12 h 138"/>
              <a:gd name="T58" fmla="*/ 84 w 142"/>
              <a:gd name="T59" fmla="*/ 16 h 138"/>
              <a:gd name="T60" fmla="*/ 97 w 142"/>
              <a:gd name="T61" fmla="*/ 24 h 138"/>
              <a:gd name="T62" fmla="*/ 110 w 142"/>
              <a:gd name="T63" fmla="*/ 19 h 138"/>
              <a:gd name="T64" fmla="*/ 111 w 142"/>
              <a:gd name="T65" fmla="*/ 31 h 138"/>
              <a:gd name="T66" fmla="*/ 124 w 142"/>
              <a:gd name="T67" fmla="*/ 46 h 138"/>
              <a:gd name="T68" fmla="*/ 134 w 142"/>
              <a:gd name="T69" fmla="*/ 52 h 138"/>
              <a:gd name="T70" fmla="*/ 127 w 142"/>
              <a:gd name="T71" fmla="*/ 52 h 138"/>
              <a:gd name="T72" fmla="*/ 119 w 142"/>
              <a:gd name="T73" fmla="*/ 86 h 138"/>
              <a:gd name="T74" fmla="*/ 129 w 142"/>
              <a:gd name="T75" fmla="*/ 86 h 138"/>
              <a:gd name="T76" fmla="*/ 128 w 142"/>
              <a:gd name="T77" fmla="*/ 104 h 138"/>
              <a:gd name="T78" fmla="*/ 100 w 142"/>
              <a:gd name="T79" fmla="*/ 98 h 138"/>
              <a:gd name="T80" fmla="*/ 63 w 142"/>
              <a:gd name="T81" fmla="*/ 83 h 138"/>
              <a:gd name="T82" fmla="*/ 75 w 142"/>
              <a:gd name="T83" fmla="*/ 52 h 138"/>
              <a:gd name="T84" fmla="*/ 92 w 142"/>
              <a:gd name="T85" fmla="*/ 41 h 138"/>
              <a:gd name="T86" fmla="*/ 71 w 142"/>
              <a:gd name="T87" fmla="*/ 25 h 138"/>
              <a:gd name="T88" fmla="*/ 57 w 142"/>
              <a:gd name="T89" fmla="*/ 17 h 138"/>
              <a:gd name="T90" fmla="*/ 21 w 142"/>
              <a:gd name="T91" fmla="*/ 48 h 138"/>
              <a:gd name="T92" fmla="*/ 25 w 142"/>
              <a:gd name="T93" fmla="*/ 70 h 138"/>
              <a:gd name="T94" fmla="*/ 51 w 142"/>
              <a:gd name="T95" fmla="*/ 88 h 138"/>
              <a:gd name="T96" fmla="*/ 55 w 142"/>
              <a:gd name="T97" fmla="*/ 114 h 138"/>
              <a:gd name="T98" fmla="*/ 61 w 142"/>
              <a:gd name="T99" fmla="*/ 119 h 138"/>
              <a:gd name="T100" fmla="*/ 60 w 142"/>
              <a:gd name="T101" fmla="*/ 132 h 138"/>
              <a:gd name="T102" fmla="*/ 97 w 142"/>
              <a:gd name="T103" fmla="*/ 18 h 138"/>
              <a:gd name="T104" fmla="*/ 38 w 142"/>
              <a:gd name="T105" fmla="*/ 15 h 138"/>
              <a:gd name="T106" fmla="*/ 38 w 142"/>
              <a:gd name="T107" fmla="*/ 15 h 138"/>
              <a:gd name="T108" fmla="*/ 91 w 142"/>
              <a:gd name="T109" fmla="*/ 15 h 138"/>
              <a:gd name="T110" fmla="*/ 75 w 142"/>
              <a:gd name="T111" fmla="*/ 8 h 138"/>
              <a:gd name="T112" fmla="*/ 62 w 142"/>
              <a:gd name="T113" fmla="*/ 6 h 138"/>
              <a:gd name="T114" fmla="*/ 71 w 142"/>
              <a:gd name="T115" fmla="*/ 0 h 138"/>
              <a:gd name="T116" fmla="*/ 23 w 142"/>
              <a:gd name="T117" fmla="*/ 18 h 138"/>
              <a:gd name="T118" fmla="*/ 141 w 142"/>
              <a:gd name="T119" fmla="*/ 82 h 138"/>
              <a:gd name="T120" fmla="*/ 117 w 142"/>
              <a:gd name="T121" fmla="*/ 15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2" h="138">
                <a:moveTo>
                  <a:pt x="90" y="131"/>
                </a:moveTo>
                <a:cubicBezTo>
                  <a:pt x="90" y="131"/>
                  <a:pt x="90" y="131"/>
                  <a:pt x="90" y="131"/>
                </a:cubicBezTo>
                <a:cubicBezTo>
                  <a:pt x="94" y="121"/>
                  <a:pt x="99" y="112"/>
                  <a:pt x="103" y="103"/>
                </a:cubicBezTo>
                <a:cubicBezTo>
                  <a:pt x="114" y="112"/>
                  <a:pt x="97" y="126"/>
                  <a:pt x="91" y="131"/>
                </a:cubicBezTo>
                <a:cubicBezTo>
                  <a:pt x="90" y="131"/>
                  <a:pt x="90" y="131"/>
                  <a:pt x="90" y="131"/>
                </a:cubicBezTo>
                <a:cubicBezTo>
                  <a:pt x="90" y="131"/>
                  <a:pt x="90" y="131"/>
                  <a:pt x="90" y="131"/>
                </a:cubicBezTo>
                <a:moveTo>
                  <a:pt x="80" y="133"/>
                </a:moveTo>
                <a:cubicBezTo>
                  <a:pt x="84" y="123"/>
                  <a:pt x="89" y="112"/>
                  <a:pt x="93" y="102"/>
                </a:cubicBezTo>
                <a:cubicBezTo>
                  <a:pt x="95" y="102"/>
                  <a:pt x="98" y="103"/>
                  <a:pt x="100" y="103"/>
                </a:cubicBezTo>
                <a:cubicBezTo>
                  <a:pt x="100" y="103"/>
                  <a:pt x="100" y="103"/>
                  <a:pt x="100" y="103"/>
                </a:cubicBezTo>
                <a:cubicBezTo>
                  <a:pt x="96" y="112"/>
                  <a:pt x="92" y="121"/>
                  <a:pt x="88" y="130"/>
                </a:cubicBezTo>
                <a:cubicBezTo>
                  <a:pt x="88" y="130"/>
                  <a:pt x="88" y="130"/>
                  <a:pt x="88" y="130"/>
                </a:cubicBezTo>
                <a:cubicBezTo>
                  <a:pt x="88" y="131"/>
                  <a:pt x="87" y="131"/>
                  <a:pt x="87" y="132"/>
                </a:cubicBezTo>
                <a:cubicBezTo>
                  <a:pt x="85" y="132"/>
                  <a:pt x="83" y="133"/>
                  <a:pt x="80" y="133"/>
                </a:cubicBezTo>
                <a:moveTo>
                  <a:pt x="71" y="133"/>
                </a:moveTo>
                <a:cubicBezTo>
                  <a:pt x="70" y="133"/>
                  <a:pt x="69" y="133"/>
                  <a:pt x="68" y="133"/>
                </a:cubicBezTo>
                <a:cubicBezTo>
                  <a:pt x="74" y="121"/>
                  <a:pt x="79" y="109"/>
                  <a:pt x="85" y="97"/>
                </a:cubicBezTo>
                <a:cubicBezTo>
                  <a:pt x="86" y="99"/>
                  <a:pt x="87" y="100"/>
                  <a:pt x="85" y="101"/>
                </a:cubicBezTo>
                <a:cubicBezTo>
                  <a:pt x="85" y="101"/>
                  <a:pt x="86" y="101"/>
                  <a:pt x="87" y="101"/>
                </a:cubicBezTo>
                <a:cubicBezTo>
                  <a:pt x="88" y="101"/>
                  <a:pt x="89" y="101"/>
                  <a:pt x="91" y="102"/>
                </a:cubicBezTo>
                <a:cubicBezTo>
                  <a:pt x="86" y="112"/>
                  <a:pt x="82" y="123"/>
                  <a:pt x="78" y="133"/>
                </a:cubicBezTo>
                <a:cubicBezTo>
                  <a:pt x="76" y="133"/>
                  <a:pt x="73" y="133"/>
                  <a:pt x="71" y="133"/>
                </a:cubicBezTo>
                <a:moveTo>
                  <a:pt x="66" y="133"/>
                </a:moveTo>
                <a:cubicBezTo>
                  <a:pt x="65" y="133"/>
                  <a:pt x="65" y="133"/>
                  <a:pt x="64" y="133"/>
                </a:cubicBezTo>
                <a:cubicBezTo>
                  <a:pt x="66" y="126"/>
                  <a:pt x="69" y="120"/>
                  <a:pt x="65" y="116"/>
                </a:cubicBezTo>
                <a:cubicBezTo>
                  <a:pt x="68" y="110"/>
                  <a:pt x="71" y="104"/>
                  <a:pt x="75" y="98"/>
                </a:cubicBezTo>
                <a:cubicBezTo>
                  <a:pt x="76" y="96"/>
                  <a:pt x="78" y="94"/>
                  <a:pt x="79" y="93"/>
                </a:cubicBezTo>
                <a:cubicBezTo>
                  <a:pt x="81" y="94"/>
                  <a:pt x="82" y="95"/>
                  <a:pt x="83" y="95"/>
                </a:cubicBezTo>
                <a:cubicBezTo>
                  <a:pt x="77" y="108"/>
                  <a:pt x="72" y="121"/>
                  <a:pt x="66" y="133"/>
                </a:cubicBezTo>
                <a:moveTo>
                  <a:pt x="63" y="115"/>
                </a:moveTo>
                <a:cubicBezTo>
                  <a:pt x="61" y="114"/>
                  <a:pt x="60" y="112"/>
                  <a:pt x="59" y="111"/>
                </a:cubicBezTo>
                <a:cubicBezTo>
                  <a:pt x="62" y="104"/>
                  <a:pt x="65" y="97"/>
                  <a:pt x="68" y="90"/>
                </a:cubicBezTo>
                <a:cubicBezTo>
                  <a:pt x="68" y="90"/>
                  <a:pt x="68" y="90"/>
                  <a:pt x="68" y="90"/>
                </a:cubicBezTo>
                <a:cubicBezTo>
                  <a:pt x="68" y="90"/>
                  <a:pt x="68" y="90"/>
                  <a:pt x="68" y="90"/>
                </a:cubicBezTo>
                <a:cubicBezTo>
                  <a:pt x="71" y="90"/>
                  <a:pt x="74" y="91"/>
                  <a:pt x="77" y="92"/>
                </a:cubicBezTo>
                <a:cubicBezTo>
                  <a:pt x="75" y="93"/>
                  <a:pt x="74" y="95"/>
                  <a:pt x="73" y="97"/>
                </a:cubicBezTo>
                <a:cubicBezTo>
                  <a:pt x="69" y="103"/>
                  <a:pt x="66" y="109"/>
                  <a:pt x="63" y="115"/>
                </a:cubicBezTo>
                <a:moveTo>
                  <a:pt x="50" y="75"/>
                </a:moveTo>
                <a:cubicBezTo>
                  <a:pt x="51" y="75"/>
                  <a:pt x="51" y="74"/>
                  <a:pt x="52" y="74"/>
                </a:cubicBezTo>
                <a:cubicBezTo>
                  <a:pt x="52" y="74"/>
                  <a:pt x="52" y="74"/>
                  <a:pt x="53" y="74"/>
                </a:cubicBezTo>
                <a:cubicBezTo>
                  <a:pt x="53" y="74"/>
                  <a:pt x="53" y="74"/>
                  <a:pt x="53" y="74"/>
                </a:cubicBezTo>
                <a:cubicBezTo>
                  <a:pt x="53" y="74"/>
                  <a:pt x="53" y="74"/>
                  <a:pt x="53" y="74"/>
                </a:cubicBezTo>
                <a:cubicBezTo>
                  <a:pt x="53" y="74"/>
                  <a:pt x="53" y="74"/>
                  <a:pt x="53" y="74"/>
                </a:cubicBezTo>
                <a:cubicBezTo>
                  <a:pt x="56" y="76"/>
                  <a:pt x="57" y="80"/>
                  <a:pt x="56" y="82"/>
                </a:cubicBezTo>
                <a:cubicBezTo>
                  <a:pt x="56" y="82"/>
                  <a:pt x="60" y="85"/>
                  <a:pt x="60" y="87"/>
                </a:cubicBezTo>
                <a:cubicBezTo>
                  <a:pt x="61" y="87"/>
                  <a:pt x="62" y="87"/>
                  <a:pt x="63" y="87"/>
                </a:cubicBezTo>
                <a:cubicBezTo>
                  <a:pt x="63" y="88"/>
                  <a:pt x="63" y="89"/>
                  <a:pt x="63" y="90"/>
                </a:cubicBezTo>
                <a:cubicBezTo>
                  <a:pt x="63" y="90"/>
                  <a:pt x="64" y="91"/>
                  <a:pt x="64" y="91"/>
                </a:cubicBezTo>
                <a:cubicBezTo>
                  <a:pt x="65" y="91"/>
                  <a:pt x="65" y="91"/>
                  <a:pt x="65" y="91"/>
                </a:cubicBezTo>
                <a:cubicBezTo>
                  <a:pt x="62" y="97"/>
                  <a:pt x="60" y="102"/>
                  <a:pt x="58" y="108"/>
                </a:cubicBezTo>
                <a:cubicBezTo>
                  <a:pt x="57" y="105"/>
                  <a:pt x="57" y="102"/>
                  <a:pt x="58" y="99"/>
                </a:cubicBezTo>
                <a:cubicBezTo>
                  <a:pt x="58" y="96"/>
                  <a:pt x="58" y="93"/>
                  <a:pt x="61" y="91"/>
                </a:cubicBezTo>
                <a:cubicBezTo>
                  <a:pt x="60" y="91"/>
                  <a:pt x="59" y="90"/>
                  <a:pt x="58" y="89"/>
                </a:cubicBezTo>
                <a:cubicBezTo>
                  <a:pt x="58" y="89"/>
                  <a:pt x="57" y="89"/>
                  <a:pt x="57" y="89"/>
                </a:cubicBezTo>
                <a:cubicBezTo>
                  <a:pt x="56" y="88"/>
                  <a:pt x="57" y="87"/>
                  <a:pt x="57" y="87"/>
                </a:cubicBezTo>
                <a:cubicBezTo>
                  <a:pt x="55" y="87"/>
                  <a:pt x="54" y="84"/>
                  <a:pt x="52" y="83"/>
                </a:cubicBezTo>
                <a:cubicBezTo>
                  <a:pt x="53" y="81"/>
                  <a:pt x="54" y="80"/>
                  <a:pt x="55" y="78"/>
                </a:cubicBezTo>
                <a:cubicBezTo>
                  <a:pt x="55" y="77"/>
                  <a:pt x="55" y="77"/>
                  <a:pt x="54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53" y="76"/>
                  <a:pt x="53" y="77"/>
                  <a:pt x="53" y="77"/>
                </a:cubicBezTo>
                <a:cubicBezTo>
                  <a:pt x="52" y="79"/>
                  <a:pt x="51" y="81"/>
                  <a:pt x="50" y="82"/>
                </a:cubicBezTo>
                <a:cubicBezTo>
                  <a:pt x="49" y="82"/>
                  <a:pt x="48" y="81"/>
                  <a:pt x="46" y="81"/>
                </a:cubicBezTo>
                <a:cubicBezTo>
                  <a:pt x="48" y="79"/>
                  <a:pt x="48" y="77"/>
                  <a:pt x="49" y="74"/>
                </a:cubicBezTo>
                <a:cubicBezTo>
                  <a:pt x="50" y="75"/>
                  <a:pt x="50" y="75"/>
                  <a:pt x="50" y="75"/>
                </a:cubicBezTo>
                <a:moveTo>
                  <a:pt x="128" y="82"/>
                </a:moveTo>
                <a:cubicBezTo>
                  <a:pt x="128" y="82"/>
                  <a:pt x="128" y="82"/>
                  <a:pt x="128" y="82"/>
                </a:cubicBezTo>
                <a:cubicBezTo>
                  <a:pt x="128" y="82"/>
                  <a:pt x="128" y="82"/>
                  <a:pt x="128" y="82"/>
                </a:cubicBezTo>
                <a:cubicBezTo>
                  <a:pt x="130" y="75"/>
                  <a:pt x="133" y="68"/>
                  <a:pt x="136" y="62"/>
                </a:cubicBezTo>
                <a:cubicBezTo>
                  <a:pt x="137" y="64"/>
                  <a:pt x="138" y="67"/>
                  <a:pt x="138" y="70"/>
                </a:cubicBezTo>
                <a:cubicBezTo>
                  <a:pt x="138" y="74"/>
                  <a:pt x="137" y="78"/>
                  <a:pt x="137" y="82"/>
                </a:cubicBezTo>
                <a:cubicBezTo>
                  <a:pt x="136" y="83"/>
                  <a:pt x="136" y="85"/>
                  <a:pt x="136" y="86"/>
                </a:cubicBezTo>
                <a:cubicBezTo>
                  <a:pt x="135" y="86"/>
                  <a:pt x="135" y="86"/>
                  <a:pt x="135" y="86"/>
                </a:cubicBezTo>
                <a:cubicBezTo>
                  <a:pt x="135" y="85"/>
                  <a:pt x="134" y="83"/>
                  <a:pt x="133" y="83"/>
                </a:cubicBezTo>
                <a:cubicBezTo>
                  <a:pt x="132" y="82"/>
                  <a:pt x="131" y="82"/>
                  <a:pt x="129" y="82"/>
                </a:cubicBezTo>
                <a:cubicBezTo>
                  <a:pt x="129" y="82"/>
                  <a:pt x="129" y="82"/>
                  <a:pt x="129" y="82"/>
                </a:cubicBezTo>
                <a:cubicBezTo>
                  <a:pt x="129" y="82"/>
                  <a:pt x="128" y="82"/>
                  <a:pt x="128" y="82"/>
                </a:cubicBezTo>
                <a:moveTo>
                  <a:pt x="124" y="83"/>
                </a:moveTo>
                <a:cubicBezTo>
                  <a:pt x="123" y="83"/>
                  <a:pt x="122" y="83"/>
                  <a:pt x="122" y="83"/>
                </a:cubicBezTo>
                <a:cubicBezTo>
                  <a:pt x="122" y="82"/>
                  <a:pt x="121" y="82"/>
                  <a:pt x="121" y="81"/>
                </a:cubicBezTo>
                <a:cubicBezTo>
                  <a:pt x="121" y="81"/>
                  <a:pt x="121" y="81"/>
                  <a:pt x="121" y="81"/>
                </a:cubicBezTo>
                <a:cubicBezTo>
                  <a:pt x="121" y="80"/>
                  <a:pt x="121" y="80"/>
                  <a:pt x="121" y="80"/>
                </a:cubicBezTo>
                <a:cubicBezTo>
                  <a:pt x="123" y="72"/>
                  <a:pt x="126" y="65"/>
                  <a:pt x="130" y="57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31" y="57"/>
                  <a:pt x="132" y="57"/>
                  <a:pt x="132" y="56"/>
                </a:cubicBezTo>
                <a:cubicBezTo>
                  <a:pt x="133" y="56"/>
                  <a:pt x="133" y="56"/>
                  <a:pt x="134" y="56"/>
                </a:cubicBezTo>
                <a:cubicBezTo>
                  <a:pt x="134" y="57"/>
                  <a:pt x="134" y="57"/>
                  <a:pt x="134" y="57"/>
                </a:cubicBezTo>
                <a:cubicBezTo>
                  <a:pt x="134" y="58"/>
                  <a:pt x="134" y="58"/>
                  <a:pt x="134" y="58"/>
                </a:cubicBezTo>
                <a:cubicBezTo>
                  <a:pt x="134" y="59"/>
                  <a:pt x="134" y="59"/>
                  <a:pt x="134" y="60"/>
                </a:cubicBezTo>
                <a:cubicBezTo>
                  <a:pt x="131" y="67"/>
                  <a:pt x="128" y="74"/>
                  <a:pt x="125" y="81"/>
                </a:cubicBezTo>
                <a:cubicBezTo>
                  <a:pt x="125" y="81"/>
                  <a:pt x="125" y="82"/>
                  <a:pt x="125" y="82"/>
                </a:cubicBezTo>
                <a:cubicBezTo>
                  <a:pt x="125" y="83"/>
                  <a:pt x="125" y="83"/>
                  <a:pt x="125" y="83"/>
                </a:cubicBezTo>
                <a:cubicBezTo>
                  <a:pt x="125" y="83"/>
                  <a:pt x="125" y="83"/>
                  <a:pt x="124" y="83"/>
                </a:cubicBezTo>
                <a:cubicBezTo>
                  <a:pt x="124" y="83"/>
                  <a:pt x="124" y="83"/>
                  <a:pt x="124" y="83"/>
                </a:cubicBezTo>
                <a:moveTo>
                  <a:pt x="120" y="76"/>
                </a:moveTo>
                <a:cubicBezTo>
                  <a:pt x="120" y="76"/>
                  <a:pt x="120" y="75"/>
                  <a:pt x="120" y="74"/>
                </a:cubicBezTo>
                <a:cubicBezTo>
                  <a:pt x="120" y="72"/>
                  <a:pt x="120" y="70"/>
                  <a:pt x="120" y="68"/>
                </a:cubicBezTo>
                <a:cubicBezTo>
                  <a:pt x="120" y="66"/>
                  <a:pt x="121" y="65"/>
                  <a:pt x="121" y="64"/>
                </a:cubicBezTo>
                <a:cubicBezTo>
                  <a:pt x="122" y="63"/>
                  <a:pt x="123" y="61"/>
                  <a:pt x="124" y="59"/>
                </a:cubicBezTo>
                <a:cubicBezTo>
                  <a:pt x="125" y="58"/>
                  <a:pt x="125" y="57"/>
                  <a:pt x="126" y="57"/>
                </a:cubicBezTo>
                <a:cubicBezTo>
                  <a:pt x="126" y="56"/>
                  <a:pt x="127" y="56"/>
                  <a:pt x="127" y="56"/>
                </a:cubicBezTo>
                <a:cubicBezTo>
                  <a:pt x="127" y="56"/>
                  <a:pt x="127" y="56"/>
                  <a:pt x="127" y="5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5" y="63"/>
                  <a:pt x="122" y="70"/>
                  <a:pt x="120" y="76"/>
                </a:cubicBezTo>
                <a:moveTo>
                  <a:pt x="75" y="48"/>
                </a:moveTo>
                <a:cubicBezTo>
                  <a:pt x="77" y="44"/>
                  <a:pt x="79" y="40"/>
                  <a:pt x="82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3" y="37"/>
                  <a:pt x="87" y="39"/>
                  <a:pt x="88" y="39"/>
                </a:cubicBezTo>
                <a:cubicBezTo>
                  <a:pt x="88" y="39"/>
                  <a:pt x="88" y="39"/>
                  <a:pt x="88" y="39"/>
                </a:cubicBezTo>
                <a:cubicBezTo>
                  <a:pt x="87" y="40"/>
                  <a:pt x="82" y="47"/>
                  <a:pt x="84" y="49"/>
                </a:cubicBezTo>
                <a:cubicBezTo>
                  <a:pt x="82" y="48"/>
                  <a:pt x="79" y="48"/>
                  <a:pt x="76" y="48"/>
                </a:cubicBezTo>
                <a:cubicBezTo>
                  <a:pt x="76" y="48"/>
                  <a:pt x="75" y="48"/>
                  <a:pt x="75" y="48"/>
                </a:cubicBezTo>
                <a:moveTo>
                  <a:pt x="44" y="80"/>
                </a:moveTo>
                <a:cubicBezTo>
                  <a:pt x="42" y="79"/>
                  <a:pt x="40" y="78"/>
                  <a:pt x="39" y="77"/>
                </a:cubicBezTo>
                <a:cubicBezTo>
                  <a:pt x="38" y="77"/>
                  <a:pt x="36" y="74"/>
                  <a:pt x="34" y="72"/>
                </a:cubicBezTo>
                <a:cubicBezTo>
                  <a:pt x="41" y="59"/>
                  <a:pt x="48" y="47"/>
                  <a:pt x="56" y="35"/>
                </a:cubicBezTo>
                <a:cubicBezTo>
                  <a:pt x="56" y="35"/>
                  <a:pt x="56" y="35"/>
                  <a:pt x="56" y="35"/>
                </a:cubicBezTo>
                <a:cubicBezTo>
                  <a:pt x="57" y="36"/>
                  <a:pt x="59" y="37"/>
                  <a:pt x="61" y="38"/>
                </a:cubicBezTo>
                <a:cubicBezTo>
                  <a:pt x="56" y="47"/>
                  <a:pt x="51" y="56"/>
                  <a:pt x="46" y="65"/>
                </a:cubicBezTo>
                <a:cubicBezTo>
                  <a:pt x="46" y="66"/>
                  <a:pt x="46" y="66"/>
                  <a:pt x="45" y="66"/>
                </a:cubicBezTo>
                <a:cubicBezTo>
                  <a:pt x="43" y="68"/>
                  <a:pt x="46" y="71"/>
                  <a:pt x="47" y="72"/>
                </a:cubicBezTo>
                <a:cubicBezTo>
                  <a:pt x="47" y="75"/>
                  <a:pt x="46" y="78"/>
                  <a:pt x="44" y="80"/>
                </a:cubicBezTo>
                <a:moveTo>
                  <a:pt x="124" y="37"/>
                </a:moveTo>
                <a:cubicBezTo>
                  <a:pt x="125" y="36"/>
                  <a:pt x="125" y="34"/>
                  <a:pt x="126" y="33"/>
                </a:cubicBezTo>
                <a:cubicBezTo>
                  <a:pt x="127" y="34"/>
                  <a:pt x="128" y="36"/>
                  <a:pt x="128" y="38"/>
                </a:cubicBezTo>
                <a:cubicBezTo>
                  <a:pt x="128" y="37"/>
                  <a:pt x="127" y="37"/>
                  <a:pt x="126" y="37"/>
                </a:cubicBezTo>
                <a:cubicBezTo>
                  <a:pt x="126" y="37"/>
                  <a:pt x="126" y="37"/>
                  <a:pt x="126" y="37"/>
                </a:cubicBezTo>
                <a:cubicBezTo>
                  <a:pt x="125" y="37"/>
                  <a:pt x="125" y="37"/>
                  <a:pt x="125" y="37"/>
                </a:cubicBezTo>
                <a:cubicBezTo>
                  <a:pt x="124" y="37"/>
                  <a:pt x="124" y="37"/>
                  <a:pt x="124" y="37"/>
                </a:cubicBezTo>
                <a:moveTo>
                  <a:pt x="33" y="70"/>
                </a:moveTo>
                <a:cubicBezTo>
                  <a:pt x="31" y="68"/>
                  <a:pt x="30" y="66"/>
                  <a:pt x="29" y="64"/>
                </a:cubicBezTo>
                <a:cubicBezTo>
                  <a:pt x="35" y="53"/>
                  <a:pt x="44" y="43"/>
                  <a:pt x="49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2" y="34"/>
                  <a:pt x="53" y="33"/>
                  <a:pt x="54" y="34"/>
                </a:cubicBezTo>
                <a:cubicBezTo>
                  <a:pt x="46" y="45"/>
                  <a:pt x="39" y="57"/>
                  <a:pt x="33" y="70"/>
                </a:cubicBezTo>
                <a:moveTo>
                  <a:pt x="59" y="69"/>
                </a:moveTo>
                <a:cubicBezTo>
                  <a:pt x="58" y="69"/>
                  <a:pt x="58" y="68"/>
                  <a:pt x="57" y="67"/>
                </a:cubicBezTo>
                <a:cubicBezTo>
                  <a:pt x="62" y="54"/>
                  <a:pt x="68" y="43"/>
                  <a:pt x="75" y="31"/>
                </a:cubicBezTo>
                <a:cubicBezTo>
                  <a:pt x="75" y="31"/>
                  <a:pt x="75" y="31"/>
                  <a:pt x="75" y="31"/>
                </a:cubicBezTo>
                <a:cubicBezTo>
                  <a:pt x="77" y="32"/>
                  <a:pt x="80" y="31"/>
                  <a:pt x="81" y="34"/>
                </a:cubicBezTo>
                <a:cubicBezTo>
                  <a:pt x="78" y="39"/>
                  <a:pt x="75" y="43"/>
                  <a:pt x="72" y="48"/>
                </a:cubicBezTo>
                <a:cubicBezTo>
                  <a:pt x="71" y="49"/>
                  <a:pt x="71" y="49"/>
                  <a:pt x="71" y="50"/>
                </a:cubicBezTo>
                <a:cubicBezTo>
                  <a:pt x="71" y="51"/>
                  <a:pt x="59" y="69"/>
                  <a:pt x="59" y="69"/>
                </a:cubicBezTo>
                <a:moveTo>
                  <a:pt x="111" y="30"/>
                </a:moveTo>
                <a:cubicBezTo>
                  <a:pt x="111" y="30"/>
                  <a:pt x="111" y="30"/>
                  <a:pt x="111" y="30"/>
                </a:cubicBezTo>
                <a:cubicBezTo>
                  <a:pt x="111" y="30"/>
                  <a:pt x="111" y="30"/>
                  <a:pt x="111" y="30"/>
                </a:cubicBezTo>
                <a:moveTo>
                  <a:pt x="61" y="32"/>
                </a:moveTo>
                <a:cubicBezTo>
                  <a:pt x="60" y="32"/>
                  <a:pt x="59" y="32"/>
                  <a:pt x="59" y="31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0"/>
                  <a:pt x="60" y="30"/>
                  <a:pt x="61" y="29"/>
                </a:cubicBezTo>
                <a:cubicBezTo>
                  <a:pt x="61" y="30"/>
                  <a:pt x="61" y="31"/>
                  <a:pt x="61" y="32"/>
                </a:cubicBezTo>
                <a:moveTo>
                  <a:pt x="50" y="66"/>
                </a:moveTo>
                <a:cubicBezTo>
                  <a:pt x="49" y="65"/>
                  <a:pt x="49" y="65"/>
                  <a:pt x="49" y="65"/>
                </a:cubicBezTo>
                <a:cubicBezTo>
                  <a:pt x="54" y="56"/>
                  <a:pt x="59" y="47"/>
                  <a:pt x="64" y="38"/>
                </a:cubicBezTo>
                <a:cubicBezTo>
                  <a:pt x="65" y="38"/>
                  <a:pt x="66" y="37"/>
                  <a:pt x="65" y="34"/>
                </a:cubicBezTo>
                <a:cubicBezTo>
                  <a:pt x="65" y="29"/>
                  <a:pt x="65" y="28"/>
                  <a:pt x="66" y="28"/>
                </a:cubicBezTo>
                <a:cubicBezTo>
                  <a:pt x="67" y="28"/>
                  <a:pt x="69" y="30"/>
                  <a:pt x="72" y="31"/>
                </a:cubicBezTo>
                <a:cubicBezTo>
                  <a:pt x="66" y="42"/>
                  <a:pt x="60" y="53"/>
                  <a:pt x="55" y="65"/>
                </a:cubicBezTo>
                <a:cubicBezTo>
                  <a:pt x="55" y="65"/>
                  <a:pt x="55" y="65"/>
                  <a:pt x="54" y="65"/>
                </a:cubicBezTo>
                <a:cubicBezTo>
                  <a:pt x="54" y="65"/>
                  <a:pt x="53" y="65"/>
                  <a:pt x="51" y="65"/>
                </a:cubicBezTo>
                <a:cubicBezTo>
                  <a:pt x="51" y="65"/>
                  <a:pt x="50" y="66"/>
                  <a:pt x="50" y="66"/>
                </a:cubicBezTo>
                <a:moveTo>
                  <a:pt x="25" y="47"/>
                </a:moveTo>
                <a:cubicBezTo>
                  <a:pt x="25" y="45"/>
                  <a:pt x="24" y="43"/>
                  <a:pt x="24" y="42"/>
                </a:cubicBezTo>
                <a:cubicBezTo>
                  <a:pt x="27" y="37"/>
                  <a:pt x="34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35" y="33"/>
                  <a:pt x="30" y="40"/>
                  <a:pt x="25" y="47"/>
                </a:cubicBezTo>
                <a:moveTo>
                  <a:pt x="121" y="40"/>
                </a:moveTo>
                <a:cubicBezTo>
                  <a:pt x="121" y="40"/>
                  <a:pt x="120" y="39"/>
                  <a:pt x="120" y="39"/>
                </a:cubicBezTo>
                <a:cubicBezTo>
                  <a:pt x="119" y="38"/>
                  <a:pt x="119" y="37"/>
                  <a:pt x="118" y="35"/>
                </a:cubicBezTo>
                <a:cubicBezTo>
                  <a:pt x="119" y="32"/>
                  <a:pt x="120" y="29"/>
                  <a:pt x="121" y="25"/>
                </a:cubicBezTo>
                <a:cubicBezTo>
                  <a:pt x="122" y="27"/>
                  <a:pt x="123" y="28"/>
                  <a:pt x="124" y="30"/>
                </a:cubicBezTo>
                <a:cubicBezTo>
                  <a:pt x="124" y="30"/>
                  <a:pt x="124" y="30"/>
                  <a:pt x="124" y="30"/>
                </a:cubicBezTo>
                <a:cubicBezTo>
                  <a:pt x="123" y="33"/>
                  <a:pt x="122" y="37"/>
                  <a:pt x="121" y="40"/>
                </a:cubicBezTo>
                <a:moveTo>
                  <a:pt x="28" y="61"/>
                </a:moveTo>
                <a:cubicBezTo>
                  <a:pt x="26" y="58"/>
                  <a:pt x="26" y="56"/>
                  <a:pt x="26" y="55"/>
                </a:cubicBezTo>
                <a:cubicBezTo>
                  <a:pt x="26" y="53"/>
                  <a:pt x="26" y="51"/>
                  <a:pt x="26" y="50"/>
                </a:cubicBezTo>
                <a:cubicBezTo>
                  <a:pt x="31" y="42"/>
                  <a:pt x="37" y="35"/>
                  <a:pt x="42" y="27"/>
                </a:cubicBezTo>
                <a:cubicBezTo>
                  <a:pt x="42" y="27"/>
                  <a:pt x="43" y="26"/>
                  <a:pt x="43" y="26"/>
                </a:cubicBezTo>
                <a:cubicBezTo>
                  <a:pt x="46" y="25"/>
                  <a:pt x="52" y="22"/>
                  <a:pt x="55" y="20"/>
                </a:cubicBezTo>
                <a:cubicBezTo>
                  <a:pt x="54" y="21"/>
                  <a:pt x="55" y="21"/>
                  <a:pt x="55" y="22"/>
                </a:cubicBezTo>
                <a:cubicBezTo>
                  <a:pt x="56" y="23"/>
                  <a:pt x="57" y="24"/>
                  <a:pt x="58" y="25"/>
                </a:cubicBezTo>
                <a:cubicBezTo>
                  <a:pt x="59" y="26"/>
                  <a:pt x="52" y="28"/>
                  <a:pt x="50" y="30"/>
                </a:cubicBezTo>
                <a:cubicBezTo>
                  <a:pt x="50" y="30"/>
                  <a:pt x="50" y="30"/>
                  <a:pt x="50" y="30"/>
                </a:cubicBezTo>
                <a:cubicBezTo>
                  <a:pt x="50" y="30"/>
                  <a:pt x="50" y="29"/>
                  <a:pt x="49" y="29"/>
                </a:cubicBezTo>
                <a:cubicBezTo>
                  <a:pt x="49" y="29"/>
                  <a:pt x="49" y="29"/>
                  <a:pt x="49" y="29"/>
                </a:cubicBezTo>
                <a:cubicBezTo>
                  <a:pt x="49" y="29"/>
                  <a:pt x="48" y="29"/>
                  <a:pt x="48" y="29"/>
                </a:cubicBezTo>
                <a:cubicBezTo>
                  <a:pt x="43" y="41"/>
                  <a:pt x="34" y="50"/>
                  <a:pt x="28" y="61"/>
                </a:cubicBezTo>
                <a:moveTo>
                  <a:pt x="117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116" y="31"/>
                  <a:pt x="116" y="30"/>
                  <a:pt x="115" y="29"/>
                </a:cubicBezTo>
                <a:cubicBezTo>
                  <a:pt x="115" y="28"/>
                  <a:pt x="115" y="28"/>
                  <a:pt x="115" y="28"/>
                </a:cubicBezTo>
                <a:cubicBezTo>
                  <a:pt x="115" y="27"/>
                  <a:pt x="115" y="25"/>
                  <a:pt x="115" y="24"/>
                </a:cubicBezTo>
                <a:cubicBezTo>
                  <a:pt x="115" y="22"/>
                  <a:pt x="115" y="21"/>
                  <a:pt x="115" y="19"/>
                </a:cubicBezTo>
                <a:cubicBezTo>
                  <a:pt x="115" y="19"/>
                  <a:pt x="115" y="19"/>
                  <a:pt x="115" y="19"/>
                </a:cubicBezTo>
                <a:cubicBezTo>
                  <a:pt x="116" y="20"/>
                  <a:pt x="118" y="22"/>
                  <a:pt x="119" y="23"/>
                </a:cubicBezTo>
                <a:cubicBezTo>
                  <a:pt x="119" y="23"/>
                  <a:pt x="119" y="23"/>
                  <a:pt x="119" y="23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118" y="27"/>
                  <a:pt x="118" y="30"/>
                  <a:pt x="117" y="32"/>
                </a:cubicBezTo>
                <a:moveTo>
                  <a:pt x="38" y="20"/>
                </a:moveTo>
                <a:cubicBezTo>
                  <a:pt x="42" y="20"/>
                  <a:pt x="45" y="18"/>
                  <a:pt x="48" y="17"/>
                </a:cubicBezTo>
                <a:cubicBezTo>
                  <a:pt x="53" y="13"/>
                  <a:pt x="59" y="12"/>
                  <a:pt x="65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71" y="12"/>
                  <a:pt x="76" y="13"/>
                  <a:pt x="81" y="15"/>
                </a:cubicBezTo>
                <a:cubicBezTo>
                  <a:pt x="81" y="15"/>
                  <a:pt x="81" y="16"/>
                  <a:pt x="81" y="16"/>
                </a:cubicBezTo>
                <a:cubicBezTo>
                  <a:pt x="81" y="17"/>
                  <a:pt x="81" y="17"/>
                  <a:pt x="82" y="18"/>
                </a:cubicBezTo>
                <a:cubicBezTo>
                  <a:pt x="82" y="18"/>
                  <a:pt x="82" y="18"/>
                  <a:pt x="82" y="18"/>
                </a:cubicBezTo>
                <a:cubicBezTo>
                  <a:pt x="83" y="18"/>
                  <a:pt x="83" y="17"/>
                  <a:pt x="83" y="17"/>
                </a:cubicBezTo>
                <a:cubicBezTo>
                  <a:pt x="84" y="16"/>
                  <a:pt x="84" y="16"/>
                  <a:pt x="84" y="16"/>
                </a:cubicBezTo>
                <a:cubicBezTo>
                  <a:pt x="84" y="16"/>
                  <a:pt x="84" y="16"/>
                  <a:pt x="84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87" y="18"/>
                  <a:pt x="89" y="19"/>
                  <a:pt x="91" y="20"/>
                </a:cubicBezTo>
                <a:cubicBezTo>
                  <a:pt x="92" y="20"/>
                  <a:pt x="93" y="20"/>
                  <a:pt x="93" y="21"/>
                </a:cubicBezTo>
                <a:cubicBezTo>
                  <a:pt x="94" y="21"/>
                  <a:pt x="94" y="22"/>
                  <a:pt x="95" y="23"/>
                </a:cubicBezTo>
                <a:cubicBezTo>
                  <a:pt x="95" y="23"/>
                  <a:pt x="96" y="24"/>
                  <a:pt x="97" y="24"/>
                </a:cubicBezTo>
                <a:cubicBezTo>
                  <a:pt x="97" y="24"/>
                  <a:pt x="97" y="24"/>
                  <a:pt x="97" y="24"/>
                </a:cubicBezTo>
                <a:cubicBezTo>
                  <a:pt x="98" y="23"/>
                  <a:pt x="98" y="23"/>
                  <a:pt x="98" y="23"/>
                </a:cubicBezTo>
                <a:cubicBezTo>
                  <a:pt x="98" y="23"/>
                  <a:pt x="99" y="23"/>
                  <a:pt x="99" y="22"/>
                </a:cubicBezTo>
                <a:cubicBezTo>
                  <a:pt x="99" y="22"/>
                  <a:pt x="101" y="20"/>
                  <a:pt x="102" y="18"/>
                </a:cubicBezTo>
                <a:cubicBezTo>
                  <a:pt x="104" y="17"/>
                  <a:pt x="106" y="16"/>
                  <a:pt x="108" y="15"/>
                </a:cubicBezTo>
                <a:cubicBezTo>
                  <a:pt x="108" y="15"/>
                  <a:pt x="108" y="15"/>
                  <a:pt x="108" y="15"/>
                </a:cubicBezTo>
                <a:cubicBezTo>
                  <a:pt x="109" y="15"/>
                  <a:pt x="110" y="16"/>
                  <a:pt x="110" y="16"/>
                </a:cubicBezTo>
                <a:cubicBezTo>
                  <a:pt x="110" y="17"/>
                  <a:pt x="110" y="18"/>
                  <a:pt x="110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0" y="19"/>
                  <a:pt x="110" y="19"/>
                  <a:pt x="111" y="20"/>
                </a:cubicBezTo>
                <a:cubicBezTo>
                  <a:pt x="111" y="22"/>
                  <a:pt x="111" y="23"/>
                  <a:pt x="111" y="24"/>
                </a:cubicBezTo>
                <a:cubicBezTo>
                  <a:pt x="111" y="25"/>
                  <a:pt x="111" y="27"/>
                  <a:pt x="110" y="27"/>
                </a:cubicBezTo>
                <a:cubicBezTo>
                  <a:pt x="110" y="28"/>
                  <a:pt x="110" y="29"/>
                  <a:pt x="111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11" y="30"/>
                  <a:pt x="111" y="30"/>
                  <a:pt x="111" y="31"/>
                </a:cubicBezTo>
                <a:cubicBezTo>
                  <a:pt x="112" y="32"/>
                  <a:pt x="113" y="35"/>
                  <a:pt x="114" y="38"/>
                </a:cubicBezTo>
                <a:cubicBezTo>
                  <a:pt x="115" y="39"/>
                  <a:pt x="116" y="40"/>
                  <a:pt x="116" y="41"/>
                </a:cubicBezTo>
                <a:cubicBezTo>
                  <a:pt x="117" y="43"/>
                  <a:pt x="118" y="44"/>
                  <a:pt x="118" y="44"/>
                </a:cubicBezTo>
                <a:cubicBezTo>
                  <a:pt x="119" y="45"/>
                  <a:pt x="119" y="45"/>
                  <a:pt x="120" y="46"/>
                </a:cubicBezTo>
                <a:cubicBezTo>
                  <a:pt x="121" y="46"/>
                  <a:pt x="121" y="46"/>
                  <a:pt x="122" y="46"/>
                </a:cubicBezTo>
                <a:cubicBezTo>
                  <a:pt x="122" y="46"/>
                  <a:pt x="122" y="46"/>
                  <a:pt x="122" y="46"/>
                </a:cubicBezTo>
                <a:cubicBezTo>
                  <a:pt x="123" y="46"/>
                  <a:pt x="123" y="46"/>
                  <a:pt x="124" y="46"/>
                </a:cubicBezTo>
                <a:cubicBezTo>
                  <a:pt x="125" y="45"/>
                  <a:pt x="125" y="44"/>
                  <a:pt x="125" y="44"/>
                </a:cubicBezTo>
                <a:cubicBezTo>
                  <a:pt x="126" y="43"/>
                  <a:pt x="126" y="42"/>
                  <a:pt x="126" y="42"/>
                </a:cubicBezTo>
                <a:cubicBezTo>
                  <a:pt x="127" y="42"/>
                  <a:pt x="128" y="42"/>
                  <a:pt x="129" y="43"/>
                </a:cubicBezTo>
                <a:cubicBezTo>
                  <a:pt x="131" y="44"/>
                  <a:pt x="132" y="46"/>
                  <a:pt x="133" y="47"/>
                </a:cubicBezTo>
                <a:cubicBezTo>
                  <a:pt x="134" y="48"/>
                  <a:pt x="134" y="48"/>
                  <a:pt x="135" y="48"/>
                </a:cubicBezTo>
                <a:cubicBezTo>
                  <a:pt x="135" y="49"/>
                  <a:pt x="135" y="51"/>
                  <a:pt x="136" y="52"/>
                </a:cubicBezTo>
                <a:cubicBezTo>
                  <a:pt x="135" y="52"/>
                  <a:pt x="134" y="52"/>
                  <a:pt x="134" y="52"/>
                </a:cubicBezTo>
                <a:cubicBezTo>
                  <a:pt x="133" y="52"/>
                  <a:pt x="132" y="52"/>
                  <a:pt x="132" y="52"/>
                </a:cubicBezTo>
                <a:cubicBezTo>
                  <a:pt x="131" y="52"/>
                  <a:pt x="130" y="52"/>
                  <a:pt x="130" y="52"/>
                </a:cubicBezTo>
                <a:cubicBezTo>
                  <a:pt x="130" y="52"/>
                  <a:pt x="130" y="52"/>
                  <a:pt x="130" y="52"/>
                </a:cubicBezTo>
                <a:cubicBezTo>
                  <a:pt x="129" y="52"/>
                  <a:pt x="129" y="52"/>
                  <a:pt x="129" y="52"/>
                </a:cubicBezTo>
                <a:cubicBezTo>
                  <a:pt x="129" y="52"/>
                  <a:pt x="129" y="52"/>
                  <a:pt x="129" y="52"/>
                </a:cubicBezTo>
                <a:cubicBezTo>
                  <a:pt x="129" y="52"/>
                  <a:pt x="128" y="52"/>
                  <a:pt x="127" y="52"/>
                </a:cubicBezTo>
                <a:cubicBezTo>
                  <a:pt x="127" y="52"/>
                  <a:pt x="127" y="52"/>
                  <a:pt x="127" y="52"/>
                </a:cubicBezTo>
                <a:cubicBezTo>
                  <a:pt x="126" y="52"/>
                  <a:pt x="124" y="52"/>
                  <a:pt x="123" y="53"/>
                </a:cubicBezTo>
                <a:cubicBezTo>
                  <a:pt x="122" y="55"/>
                  <a:pt x="120" y="56"/>
                  <a:pt x="119" y="58"/>
                </a:cubicBezTo>
                <a:cubicBezTo>
                  <a:pt x="118" y="60"/>
                  <a:pt x="117" y="61"/>
                  <a:pt x="117" y="63"/>
                </a:cubicBezTo>
                <a:cubicBezTo>
                  <a:pt x="116" y="64"/>
                  <a:pt x="116" y="65"/>
                  <a:pt x="116" y="67"/>
                </a:cubicBezTo>
                <a:cubicBezTo>
                  <a:pt x="115" y="69"/>
                  <a:pt x="115" y="72"/>
                  <a:pt x="115" y="74"/>
                </a:cubicBezTo>
                <a:cubicBezTo>
                  <a:pt x="115" y="77"/>
                  <a:pt x="116" y="80"/>
                  <a:pt x="117" y="83"/>
                </a:cubicBezTo>
                <a:cubicBezTo>
                  <a:pt x="117" y="84"/>
                  <a:pt x="118" y="85"/>
                  <a:pt x="119" y="86"/>
                </a:cubicBezTo>
                <a:cubicBezTo>
                  <a:pt x="121" y="87"/>
                  <a:pt x="122" y="88"/>
                  <a:pt x="124" y="88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25" y="87"/>
                  <a:pt x="125" y="87"/>
                  <a:pt x="125" y="87"/>
                </a:cubicBezTo>
                <a:cubicBezTo>
                  <a:pt x="125" y="87"/>
                  <a:pt x="125" y="87"/>
                  <a:pt x="125" y="87"/>
                </a:cubicBezTo>
                <a:cubicBezTo>
                  <a:pt x="126" y="87"/>
                  <a:pt x="128" y="87"/>
                  <a:pt x="128" y="86"/>
                </a:cubicBezTo>
                <a:cubicBezTo>
                  <a:pt x="129" y="86"/>
                  <a:pt x="129" y="86"/>
                  <a:pt x="129" y="86"/>
                </a:cubicBezTo>
                <a:cubicBezTo>
                  <a:pt x="129" y="86"/>
                  <a:pt x="129" y="86"/>
                  <a:pt x="129" y="86"/>
                </a:cubicBezTo>
                <a:cubicBezTo>
                  <a:pt x="129" y="86"/>
                  <a:pt x="129" y="86"/>
                  <a:pt x="129" y="86"/>
                </a:cubicBezTo>
                <a:cubicBezTo>
                  <a:pt x="129" y="86"/>
                  <a:pt x="130" y="86"/>
                  <a:pt x="131" y="87"/>
                </a:cubicBezTo>
                <a:cubicBezTo>
                  <a:pt x="131" y="87"/>
                  <a:pt x="131" y="87"/>
                  <a:pt x="131" y="87"/>
                </a:cubicBezTo>
                <a:cubicBezTo>
                  <a:pt x="131" y="88"/>
                  <a:pt x="132" y="88"/>
                  <a:pt x="132" y="89"/>
                </a:cubicBezTo>
                <a:cubicBezTo>
                  <a:pt x="132" y="91"/>
                  <a:pt x="131" y="94"/>
                  <a:pt x="130" y="97"/>
                </a:cubicBezTo>
                <a:cubicBezTo>
                  <a:pt x="130" y="99"/>
                  <a:pt x="129" y="102"/>
                  <a:pt x="128" y="103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2" y="114"/>
                  <a:pt x="113" y="122"/>
                  <a:pt x="102" y="127"/>
                </a:cubicBezTo>
                <a:cubicBezTo>
                  <a:pt x="107" y="122"/>
                  <a:pt x="111" y="117"/>
                  <a:pt x="111" y="111"/>
                </a:cubicBezTo>
                <a:cubicBezTo>
                  <a:pt x="111" y="106"/>
                  <a:pt x="109" y="102"/>
                  <a:pt x="106" y="99"/>
                </a:cubicBezTo>
                <a:cubicBezTo>
                  <a:pt x="105" y="99"/>
                  <a:pt x="104" y="98"/>
                  <a:pt x="103" y="98"/>
                </a:cubicBezTo>
                <a:cubicBezTo>
                  <a:pt x="102" y="98"/>
                  <a:pt x="102" y="98"/>
                  <a:pt x="102" y="98"/>
                </a:cubicBezTo>
                <a:cubicBezTo>
                  <a:pt x="101" y="98"/>
                  <a:pt x="101" y="98"/>
                  <a:pt x="100" y="98"/>
                </a:cubicBezTo>
                <a:cubicBezTo>
                  <a:pt x="98" y="98"/>
                  <a:pt x="96" y="98"/>
                  <a:pt x="94" y="98"/>
                </a:cubicBezTo>
                <a:cubicBezTo>
                  <a:pt x="92" y="97"/>
                  <a:pt x="91" y="97"/>
                  <a:pt x="90" y="97"/>
                </a:cubicBezTo>
                <a:cubicBezTo>
                  <a:pt x="87" y="90"/>
                  <a:pt x="74" y="85"/>
                  <a:pt x="68" y="85"/>
                </a:cubicBezTo>
                <a:cubicBezTo>
                  <a:pt x="67" y="85"/>
                  <a:pt x="67" y="85"/>
                  <a:pt x="67" y="85"/>
                </a:cubicBezTo>
                <a:cubicBezTo>
                  <a:pt x="67" y="84"/>
                  <a:pt x="65" y="83"/>
                  <a:pt x="63" y="83"/>
                </a:cubicBezTo>
                <a:cubicBezTo>
                  <a:pt x="63" y="83"/>
                  <a:pt x="63" y="83"/>
                  <a:pt x="63" y="83"/>
                </a:cubicBezTo>
                <a:cubicBezTo>
                  <a:pt x="63" y="83"/>
                  <a:pt x="63" y="83"/>
                  <a:pt x="63" y="83"/>
                </a:cubicBezTo>
                <a:cubicBezTo>
                  <a:pt x="62" y="82"/>
                  <a:pt x="61" y="81"/>
                  <a:pt x="61" y="80"/>
                </a:cubicBezTo>
                <a:cubicBezTo>
                  <a:pt x="61" y="79"/>
                  <a:pt x="61" y="78"/>
                  <a:pt x="61" y="77"/>
                </a:cubicBezTo>
                <a:cubicBezTo>
                  <a:pt x="60" y="76"/>
                  <a:pt x="60" y="74"/>
                  <a:pt x="59" y="73"/>
                </a:cubicBezTo>
                <a:cubicBezTo>
                  <a:pt x="59" y="73"/>
                  <a:pt x="59" y="73"/>
                  <a:pt x="59" y="73"/>
                </a:cubicBezTo>
                <a:cubicBezTo>
                  <a:pt x="62" y="73"/>
                  <a:pt x="63" y="72"/>
                  <a:pt x="64" y="70"/>
                </a:cubicBezTo>
                <a:cubicBezTo>
                  <a:pt x="65" y="68"/>
                  <a:pt x="68" y="63"/>
                  <a:pt x="70" y="60"/>
                </a:cubicBezTo>
                <a:cubicBezTo>
                  <a:pt x="73" y="56"/>
                  <a:pt x="74" y="54"/>
                  <a:pt x="75" y="52"/>
                </a:cubicBezTo>
                <a:cubicBezTo>
                  <a:pt x="75" y="52"/>
                  <a:pt x="76" y="52"/>
                  <a:pt x="76" y="52"/>
                </a:cubicBezTo>
                <a:cubicBezTo>
                  <a:pt x="79" y="52"/>
                  <a:pt x="82" y="53"/>
                  <a:pt x="83" y="53"/>
                </a:cubicBezTo>
                <a:cubicBezTo>
                  <a:pt x="84" y="53"/>
                  <a:pt x="84" y="53"/>
                  <a:pt x="84" y="53"/>
                </a:cubicBezTo>
                <a:cubicBezTo>
                  <a:pt x="85" y="53"/>
                  <a:pt x="87" y="52"/>
                  <a:pt x="87" y="51"/>
                </a:cubicBezTo>
                <a:cubicBezTo>
                  <a:pt x="88" y="50"/>
                  <a:pt x="88" y="49"/>
                  <a:pt x="88" y="48"/>
                </a:cubicBezTo>
                <a:cubicBezTo>
                  <a:pt x="88" y="47"/>
                  <a:pt x="89" y="45"/>
                  <a:pt x="91" y="42"/>
                </a:cubicBezTo>
                <a:cubicBezTo>
                  <a:pt x="91" y="42"/>
                  <a:pt x="92" y="41"/>
                  <a:pt x="92" y="41"/>
                </a:cubicBezTo>
                <a:cubicBezTo>
                  <a:pt x="93" y="39"/>
                  <a:pt x="92" y="37"/>
                  <a:pt x="91" y="36"/>
                </a:cubicBezTo>
                <a:cubicBezTo>
                  <a:pt x="90" y="35"/>
                  <a:pt x="89" y="35"/>
                  <a:pt x="88" y="34"/>
                </a:cubicBezTo>
                <a:cubicBezTo>
                  <a:pt x="88" y="34"/>
                  <a:pt x="87" y="34"/>
                  <a:pt x="87" y="34"/>
                </a:cubicBezTo>
                <a:cubicBezTo>
                  <a:pt x="86" y="34"/>
                  <a:pt x="86" y="34"/>
                  <a:pt x="86" y="33"/>
                </a:cubicBezTo>
                <a:cubicBezTo>
                  <a:pt x="84" y="28"/>
                  <a:pt x="80" y="27"/>
                  <a:pt x="77" y="27"/>
                </a:cubicBezTo>
                <a:cubicBezTo>
                  <a:pt x="76" y="27"/>
                  <a:pt x="75" y="27"/>
                  <a:pt x="74" y="27"/>
                </a:cubicBezTo>
                <a:cubicBezTo>
                  <a:pt x="73" y="26"/>
                  <a:pt x="72" y="26"/>
                  <a:pt x="71" y="25"/>
                </a:cubicBezTo>
                <a:cubicBezTo>
                  <a:pt x="69" y="24"/>
                  <a:pt x="68" y="23"/>
                  <a:pt x="66" y="23"/>
                </a:cubicBezTo>
                <a:cubicBezTo>
                  <a:pt x="66" y="23"/>
                  <a:pt x="66" y="23"/>
                  <a:pt x="66" y="23"/>
                </a:cubicBezTo>
                <a:cubicBezTo>
                  <a:pt x="65" y="23"/>
                  <a:pt x="64" y="24"/>
                  <a:pt x="63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62" y="23"/>
                  <a:pt x="62" y="22"/>
                  <a:pt x="61" y="22"/>
                </a:cubicBezTo>
                <a:cubicBezTo>
                  <a:pt x="60" y="21"/>
                  <a:pt x="60" y="20"/>
                  <a:pt x="59" y="20"/>
                </a:cubicBezTo>
                <a:cubicBezTo>
                  <a:pt x="59" y="18"/>
                  <a:pt x="58" y="17"/>
                  <a:pt x="57" y="17"/>
                </a:cubicBezTo>
                <a:cubicBezTo>
                  <a:pt x="56" y="16"/>
                  <a:pt x="56" y="16"/>
                  <a:pt x="55" y="16"/>
                </a:cubicBezTo>
                <a:cubicBezTo>
                  <a:pt x="54" y="16"/>
                  <a:pt x="53" y="16"/>
                  <a:pt x="52" y="17"/>
                </a:cubicBezTo>
                <a:cubicBezTo>
                  <a:pt x="49" y="19"/>
                  <a:pt x="41" y="22"/>
                  <a:pt x="39" y="22"/>
                </a:cubicBezTo>
                <a:cubicBezTo>
                  <a:pt x="39" y="22"/>
                  <a:pt x="39" y="22"/>
                  <a:pt x="39" y="22"/>
                </a:cubicBezTo>
                <a:cubicBezTo>
                  <a:pt x="32" y="22"/>
                  <a:pt x="26" y="30"/>
                  <a:pt x="21" y="39"/>
                </a:cubicBezTo>
                <a:cubicBezTo>
                  <a:pt x="20" y="40"/>
                  <a:pt x="20" y="40"/>
                  <a:pt x="20" y="41"/>
                </a:cubicBezTo>
                <a:cubicBezTo>
                  <a:pt x="20" y="43"/>
                  <a:pt x="20" y="45"/>
                  <a:pt x="21" y="48"/>
                </a:cubicBezTo>
                <a:cubicBezTo>
                  <a:pt x="21" y="49"/>
                  <a:pt x="21" y="51"/>
                  <a:pt x="22" y="52"/>
                </a:cubicBezTo>
                <a:cubicBezTo>
                  <a:pt x="21" y="52"/>
                  <a:pt x="21" y="52"/>
                  <a:pt x="21" y="52"/>
                </a:cubicBezTo>
                <a:cubicBezTo>
                  <a:pt x="21" y="53"/>
                  <a:pt x="21" y="53"/>
                  <a:pt x="22" y="53"/>
                </a:cubicBezTo>
                <a:cubicBezTo>
                  <a:pt x="22" y="54"/>
                  <a:pt x="22" y="54"/>
                  <a:pt x="22" y="54"/>
                </a:cubicBezTo>
                <a:cubicBezTo>
                  <a:pt x="21" y="57"/>
                  <a:pt x="22" y="61"/>
                  <a:pt x="25" y="66"/>
                </a:cubicBezTo>
                <a:cubicBezTo>
                  <a:pt x="25" y="67"/>
                  <a:pt x="25" y="68"/>
                  <a:pt x="24" y="68"/>
                </a:cubicBezTo>
                <a:cubicBezTo>
                  <a:pt x="24" y="69"/>
                  <a:pt x="24" y="69"/>
                  <a:pt x="25" y="70"/>
                </a:cubicBezTo>
                <a:cubicBezTo>
                  <a:pt x="25" y="70"/>
                  <a:pt x="25" y="70"/>
                  <a:pt x="25" y="70"/>
                </a:cubicBezTo>
                <a:cubicBezTo>
                  <a:pt x="26" y="70"/>
                  <a:pt x="26" y="69"/>
                  <a:pt x="26" y="69"/>
                </a:cubicBezTo>
                <a:cubicBezTo>
                  <a:pt x="27" y="69"/>
                  <a:pt x="27" y="69"/>
                  <a:pt x="27" y="69"/>
                </a:cubicBezTo>
                <a:cubicBezTo>
                  <a:pt x="27" y="69"/>
                  <a:pt x="27" y="69"/>
                  <a:pt x="27" y="69"/>
                </a:cubicBezTo>
                <a:cubicBezTo>
                  <a:pt x="28" y="71"/>
                  <a:pt x="33" y="79"/>
                  <a:pt x="37" y="81"/>
                </a:cubicBezTo>
                <a:cubicBezTo>
                  <a:pt x="40" y="83"/>
                  <a:pt x="46" y="86"/>
                  <a:pt x="50" y="87"/>
                </a:cubicBezTo>
                <a:cubicBezTo>
                  <a:pt x="51" y="88"/>
                  <a:pt x="51" y="88"/>
                  <a:pt x="51" y="88"/>
                </a:cubicBezTo>
                <a:cubicBezTo>
                  <a:pt x="51" y="89"/>
                  <a:pt x="52" y="89"/>
                  <a:pt x="52" y="90"/>
                </a:cubicBezTo>
                <a:cubicBezTo>
                  <a:pt x="53" y="90"/>
                  <a:pt x="53" y="91"/>
                  <a:pt x="53" y="92"/>
                </a:cubicBezTo>
                <a:cubicBezTo>
                  <a:pt x="54" y="92"/>
                  <a:pt x="54" y="92"/>
                  <a:pt x="54" y="93"/>
                </a:cubicBezTo>
                <a:cubicBezTo>
                  <a:pt x="54" y="94"/>
                  <a:pt x="54" y="96"/>
                  <a:pt x="54" y="97"/>
                </a:cubicBezTo>
                <a:cubicBezTo>
                  <a:pt x="54" y="97"/>
                  <a:pt x="53" y="98"/>
                  <a:pt x="53" y="99"/>
                </a:cubicBezTo>
                <a:cubicBezTo>
                  <a:pt x="53" y="101"/>
                  <a:pt x="52" y="108"/>
                  <a:pt x="55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5"/>
                  <a:pt x="55" y="115"/>
                  <a:pt x="55" y="116"/>
                </a:cubicBezTo>
                <a:cubicBezTo>
                  <a:pt x="55" y="116"/>
                  <a:pt x="55" y="117"/>
                  <a:pt x="56" y="117"/>
                </a:cubicBezTo>
                <a:cubicBezTo>
                  <a:pt x="56" y="117"/>
                  <a:pt x="56" y="117"/>
                  <a:pt x="56" y="117"/>
                </a:cubicBezTo>
                <a:cubicBezTo>
                  <a:pt x="56" y="118"/>
                  <a:pt x="56" y="118"/>
                  <a:pt x="56" y="118"/>
                </a:cubicBezTo>
                <a:cubicBezTo>
                  <a:pt x="57" y="118"/>
                  <a:pt x="57" y="117"/>
                  <a:pt x="58" y="117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59" y="117"/>
                  <a:pt x="60" y="118"/>
                  <a:pt x="61" y="119"/>
                </a:cubicBezTo>
                <a:cubicBezTo>
                  <a:pt x="61" y="119"/>
                  <a:pt x="60" y="120"/>
                  <a:pt x="60" y="121"/>
                </a:cubicBezTo>
                <a:cubicBezTo>
                  <a:pt x="60" y="121"/>
                  <a:pt x="60" y="122"/>
                  <a:pt x="61" y="122"/>
                </a:cubicBezTo>
                <a:cubicBezTo>
                  <a:pt x="61" y="122"/>
                  <a:pt x="61" y="122"/>
                  <a:pt x="61" y="122"/>
                </a:cubicBezTo>
                <a:cubicBezTo>
                  <a:pt x="61" y="122"/>
                  <a:pt x="62" y="122"/>
                  <a:pt x="62" y="121"/>
                </a:cubicBezTo>
                <a:cubicBezTo>
                  <a:pt x="62" y="121"/>
                  <a:pt x="62" y="121"/>
                  <a:pt x="62" y="121"/>
                </a:cubicBezTo>
                <a:cubicBezTo>
                  <a:pt x="63" y="122"/>
                  <a:pt x="62" y="124"/>
                  <a:pt x="61" y="127"/>
                </a:cubicBezTo>
                <a:cubicBezTo>
                  <a:pt x="61" y="129"/>
                  <a:pt x="60" y="131"/>
                  <a:pt x="60" y="132"/>
                </a:cubicBezTo>
                <a:cubicBezTo>
                  <a:pt x="31" y="128"/>
                  <a:pt x="5" y="107"/>
                  <a:pt x="5" y="69"/>
                </a:cubicBezTo>
                <a:cubicBezTo>
                  <a:pt x="5" y="46"/>
                  <a:pt x="15" y="29"/>
                  <a:pt x="29" y="18"/>
                </a:cubicBezTo>
                <a:cubicBezTo>
                  <a:pt x="30" y="19"/>
                  <a:pt x="30" y="19"/>
                  <a:pt x="30" y="19"/>
                </a:cubicBezTo>
                <a:cubicBezTo>
                  <a:pt x="31" y="19"/>
                  <a:pt x="32" y="19"/>
                  <a:pt x="33" y="19"/>
                </a:cubicBezTo>
                <a:cubicBezTo>
                  <a:pt x="34" y="19"/>
                  <a:pt x="35" y="19"/>
                  <a:pt x="35" y="20"/>
                </a:cubicBezTo>
                <a:cubicBezTo>
                  <a:pt x="36" y="20"/>
                  <a:pt x="37" y="20"/>
                  <a:pt x="38" y="20"/>
                </a:cubicBezTo>
                <a:moveTo>
                  <a:pt x="97" y="18"/>
                </a:moveTo>
                <a:cubicBezTo>
                  <a:pt x="96" y="17"/>
                  <a:pt x="96" y="17"/>
                  <a:pt x="96" y="17"/>
                </a:cubicBezTo>
                <a:cubicBezTo>
                  <a:pt x="95" y="17"/>
                  <a:pt x="94" y="16"/>
                  <a:pt x="93" y="16"/>
                </a:cubicBezTo>
                <a:cubicBezTo>
                  <a:pt x="94" y="14"/>
                  <a:pt x="95" y="12"/>
                  <a:pt x="96" y="10"/>
                </a:cubicBezTo>
                <a:cubicBezTo>
                  <a:pt x="98" y="11"/>
                  <a:pt x="100" y="12"/>
                  <a:pt x="102" y="13"/>
                </a:cubicBezTo>
                <a:cubicBezTo>
                  <a:pt x="101" y="14"/>
                  <a:pt x="99" y="15"/>
                  <a:pt x="98" y="16"/>
                </a:cubicBezTo>
                <a:cubicBezTo>
                  <a:pt x="98" y="17"/>
                  <a:pt x="97" y="17"/>
                  <a:pt x="97" y="18"/>
                </a:cubicBezTo>
                <a:moveTo>
                  <a:pt x="38" y="15"/>
                </a:moveTo>
                <a:cubicBezTo>
                  <a:pt x="38" y="15"/>
                  <a:pt x="38" y="15"/>
                  <a:pt x="38" y="15"/>
                </a:cubicBezTo>
                <a:cubicBezTo>
                  <a:pt x="38" y="15"/>
                  <a:pt x="37" y="15"/>
                  <a:pt x="37" y="15"/>
                </a:cubicBezTo>
                <a:cubicBezTo>
                  <a:pt x="36" y="15"/>
                  <a:pt x="35" y="15"/>
                  <a:pt x="34" y="15"/>
                </a:cubicBezTo>
                <a:cubicBezTo>
                  <a:pt x="38" y="12"/>
                  <a:pt x="43" y="10"/>
                  <a:pt x="47" y="9"/>
                </a:cubicBezTo>
                <a:cubicBezTo>
                  <a:pt x="47" y="10"/>
                  <a:pt x="46" y="11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3" y="14"/>
                  <a:pt x="41" y="15"/>
                  <a:pt x="38" y="15"/>
                </a:cubicBezTo>
                <a:moveTo>
                  <a:pt x="91" y="15"/>
                </a:moveTo>
                <a:cubicBezTo>
                  <a:pt x="89" y="14"/>
                  <a:pt x="88" y="13"/>
                  <a:pt x="87" y="12"/>
                </a:cubicBezTo>
                <a:cubicBezTo>
                  <a:pt x="87" y="12"/>
                  <a:pt x="86" y="12"/>
                  <a:pt x="85" y="12"/>
                </a:cubicBezTo>
                <a:cubicBezTo>
                  <a:pt x="85" y="12"/>
                  <a:pt x="85" y="12"/>
                  <a:pt x="85" y="12"/>
                </a:cubicBezTo>
                <a:cubicBezTo>
                  <a:pt x="86" y="10"/>
                  <a:pt x="87" y="9"/>
                  <a:pt x="88" y="7"/>
                </a:cubicBezTo>
                <a:cubicBezTo>
                  <a:pt x="90" y="8"/>
                  <a:pt x="92" y="8"/>
                  <a:pt x="94" y="9"/>
                </a:cubicBezTo>
                <a:cubicBezTo>
                  <a:pt x="93" y="11"/>
                  <a:pt x="92" y="13"/>
                  <a:pt x="91" y="15"/>
                </a:cubicBezTo>
                <a:moveTo>
                  <a:pt x="49" y="11"/>
                </a:moveTo>
                <a:cubicBezTo>
                  <a:pt x="49" y="10"/>
                  <a:pt x="49" y="9"/>
                  <a:pt x="49" y="8"/>
                </a:cubicBezTo>
                <a:cubicBezTo>
                  <a:pt x="52" y="7"/>
                  <a:pt x="55" y="7"/>
                  <a:pt x="58" y="6"/>
                </a:cubicBezTo>
                <a:cubicBezTo>
                  <a:pt x="58" y="7"/>
                  <a:pt x="58" y="7"/>
                  <a:pt x="58" y="8"/>
                </a:cubicBezTo>
                <a:cubicBezTo>
                  <a:pt x="55" y="9"/>
                  <a:pt x="52" y="10"/>
                  <a:pt x="49" y="11"/>
                </a:cubicBezTo>
                <a:moveTo>
                  <a:pt x="83" y="11"/>
                </a:moveTo>
                <a:cubicBezTo>
                  <a:pt x="81" y="10"/>
                  <a:pt x="78" y="9"/>
                  <a:pt x="75" y="8"/>
                </a:cubicBezTo>
                <a:cubicBezTo>
                  <a:pt x="75" y="7"/>
                  <a:pt x="76" y="6"/>
                  <a:pt x="77" y="5"/>
                </a:cubicBezTo>
                <a:cubicBezTo>
                  <a:pt x="79" y="6"/>
                  <a:pt x="82" y="6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5" y="7"/>
                  <a:pt x="86" y="7"/>
                </a:cubicBezTo>
                <a:cubicBezTo>
                  <a:pt x="85" y="8"/>
                  <a:pt x="84" y="10"/>
                  <a:pt x="83" y="11"/>
                </a:cubicBezTo>
                <a:moveTo>
                  <a:pt x="61" y="8"/>
                </a:moveTo>
                <a:cubicBezTo>
                  <a:pt x="61" y="7"/>
                  <a:pt x="61" y="6"/>
                  <a:pt x="62" y="6"/>
                </a:cubicBezTo>
                <a:cubicBezTo>
                  <a:pt x="63" y="5"/>
                  <a:pt x="64" y="5"/>
                  <a:pt x="65" y="5"/>
                </a:cubicBezTo>
                <a:cubicBezTo>
                  <a:pt x="66" y="5"/>
                  <a:pt x="68" y="5"/>
                  <a:pt x="69" y="5"/>
                </a:cubicBezTo>
                <a:cubicBezTo>
                  <a:pt x="71" y="5"/>
                  <a:pt x="73" y="5"/>
                  <a:pt x="74" y="5"/>
                </a:cubicBezTo>
                <a:cubicBezTo>
                  <a:pt x="74" y="6"/>
                  <a:pt x="73" y="7"/>
                  <a:pt x="73" y="8"/>
                </a:cubicBezTo>
                <a:cubicBezTo>
                  <a:pt x="70" y="8"/>
                  <a:pt x="67" y="7"/>
                  <a:pt x="65" y="7"/>
                </a:cubicBezTo>
                <a:cubicBezTo>
                  <a:pt x="64" y="7"/>
                  <a:pt x="62" y="7"/>
                  <a:pt x="61" y="8"/>
                </a:cubicBezTo>
                <a:moveTo>
                  <a:pt x="71" y="0"/>
                </a:moveTo>
                <a:cubicBezTo>
                  <a:pt x="69" y="0"/>
                  <a:pt x="68" y="1"/>
                  <a:pt x="66" y="1"/>
                </a:cubicBezTo>
                <a:cubicBezTo>
                  <a:pt x="65" y="1"/>
                  <a:pt x="65" y="1"/>
                  <a:pt x="65" y="1"/>
                </a:cubicBezTo>
                <a:cubicBezTo>
                  <a:pt x="64" y="1"/>
                  <a:pt x="64" y="1"/>
                  <a:pt x="64" y="1"/>
                </a:cubicBezTo>
                <a:cubicBezTo>
                  <a:pt x="53" y="2"/>
                  <a:pt x="41" y="5"/>
                  <a:pt x="27" y="13"/>
                </a:cubicBezTo>
                <a:cubicBezTo>
                  <a:pt x="27" y="14"/>
                  <a:pt x="27" y="14"/>
                  <a:pt x="27" y="14"/>
                </a:cubicBezTo>
                <a:cubicBezTo>
                  <a:pt x="26" y="14"/>
                  <a:pt x="26" y="15"/>
                  <a:pt x="26" y="15"/>
                </a:cubicBezTo>
                <a:cubicBezTo>
                  <a:pt x="25" y="16"/>
                  <a:pt x="24" y="17"/>
                  <a:pt x="23" y="18"/>
                </a:cubicBezTo>
                <a:cubicBezTo>
                  <a:pt x="8" y="30"/>
                  <a:pt x="0" y="48"/>
                  <a:pt x="0" y="69"/>
                </a:cubicBezTo>
                <a:cubicBezTo>
                  <a:pt x="0" y="110"/>
                  <a:pt x="30" y="133"/>
                  <a:pt x="62" y="137"/>
                </a:cubicBezTo>
                <a:cubicBezTo>
                  <a:pt x="62" y="138"/>
                  <a:pt x="63" y="138"/>
                  <a:pt x="64" y="138"/>
                </a:cubicBezTo>
                <a:cubicBezTo>
                  <a:pt x="64" y="138"/>
                  <a:pt x="67" y="138"/>
                  <a:pt x="72" y="138"/>
                </a:cubicBezTo>
                <a:cubicBezTo>
                  <a:pt x="85" y="138"/>
                  <a:pt x="90" y="136"/>
                  <a:pt x="92" y="135"/>
                </a:cubicBezTo>
                <a:cubicBezTo>
                  <a:pt x="103" y="132"/>
                  <a:pt x="112" y="127"/>
                  <a:pt x="120" y="121"/>
                </a:cubicBezTo>
                <a:cubicBezTo>
                  <a:pt x="131" y="111"/>
                  <a:pt x="138" y="98"/>
                  <a:pt x="141" y="82"/>
                </a:cubicBezTo>
                <a:cubicBezTo>
                  <a:pt x="142" y="79"/>
                  <a:pt x="142" y="75"/>
                  <a:pt x="142" y="72"/>
                </a:cubicBezTo>
                <a:cubicBezTo>
                  <a:pt x="142" y="71"/>
                  <a:pt x="142" y="71"/>
                  <a:pt x="142" y="70"/>
                </a:cubicBezTo>
                <a:cubicBezTo>
                  <a:pt x="142" y="69"/>
                  <a:pt x="142" y="69"/>
                  <a:pt x="142" y="69"/>
                </a:cubicBezTo>
                <a:cubicBezTo>
                  <a:pt x="142" y="49"/>
                  <a:pt x="135" y="32"/>
                  <a:pt x="122" y="20"/>
                </a:cubicBezTo>
                <a:cubicBezTo>
                  <a:pt x="122" y="19"/>
                  <a:pt x="122" y="19"/>
                  <a:pt x="122" y="19"/>
                </a:cubicBezTo>
                <a:cubicBezTo>
                  <a:pt x="120" y="18"/>
                  <a:pt x="119" y="17"/>
                  <a:pt x="118" y="16"/>
                </a:cubicBezTo>
                <a:cubicBezTo>
                  <a:pt x="118" y="15"/>
                  <a:pt x="117" y="15"/>
                  <a:pt x="117" y="15"/>
                </a:cubicBezTo>
                <a:cubicBezTo>
                  <a:pt x="104" y="6"/>
                  <a:pt x="88" y="0"/>
                  <a:pt x="71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63" name="组合 162"/>
          <p:cNvGrpSpPr/>
          <p:nvPr/>
        </p:nvGrpSpPr>
        <p:grpSpPr>
          <a:xfrm>
            <a:off x="3864270" y="3097109"/>
            <a:ext cx="152627" cy="203816"/>
            <a:chOff x="1924044" y="2721446"/>
            <a:chExt cx="291233" cy="388908"/>
          </a:xfrm>
        </p:grpSpPr>
        <p:sp>
          <p:nvSpPr>
            <p:cNvPr id="164" name="Freeform 769"/>
            <p:cNvSpPr>
              <a:spLocks noEditPoints="1"/>
            </p:cNvSpPr>
            <p:nvPr/>
          </p:nvSpPr>
          <p:spPr bwMode="auto">
            <a:xfrm>
              <a:off x="1924044" y="2721446"/>
              <a:ext cx="291233" cy="388908"/>
            </a:xfrm>
            <a:custGeom>
              <a:avLst/>
              <a:gdLst>
                <a:gd name="T0" fmla="*/ 107 w 137"/>
                <a:gd name="T1" fmla="*/ 84 h 183"/>
                <a:gd name="T2" fmla="*/ 125 w 137"/>
                <a:gd name="T3" fmla="*/ 157 h 183"/>
                <a:gd name="T4" fmla="*/ 128 w 137"/>
                <a:gd name="T5" fmla="*/ 169 h 183"/>
                <a:gd name="T6" fmla="*/ 121 w 137"/>
                <a:gd name="T7" fmla="*/ 169 h 183"/>
                <a:gd name="T8" fmla="*/ 116 w 137"/>
                <a:gd name="T9" fmla="*/ 167 h 183"/>
                <a:gd name="T10" fmla="*/ 35 w 137"/>
                <a:gd name="T11" fmla="*/ 172 h 183"/>
                <a:gd name="T12" fmla="*/ 16 w 137"/>
                <a:gd name="T13" fmla="*/ 177 h 183"/>
                <a:gd name="T14" fmla="*/ 5 w 137"/>
                <a:gd name="T15" fmla="*/ 133 h 183"/>
                <a:gd name="T16" fmla="*/ 39 w 137"/>
                <a:gd name="T17" fmla="*/ 62 h 183"/>
                <a:gd name="T18" fmla="*/ 35 w 137"/>
                <a:gd name="T19" fmla="*/ 59 h 183"/>
                <a:gd name="T20" fmla="*/ 122 w 137"/>
                <a:gd name="T21" fmla="*/ 64 h 183"/>
                <a:gd name="T22" fmla="*/ 124 w 137"/>
                <a:gd name="T23" fmla="*/ 64 h 183"/>
                <a:gd name="T24" fmla="*/ 52 w 137"/>
                <a:gd name="T25" fmla="*/ 60 h 183"/>
                <a:gd name="T26" fmla="*/ 115 w 137"/>
                <a:gd name="T27" fmla="*/ 57 h 183"/>
                <a:gd name="T28" fmla="*/ 65 w 137"/>
                <a:gd name="T29" fmla="*/ 56 h 183"/>
                <a:gd name="T30" fmla="*/ 104 w 137"/>
                <a:gd name="T31" fmla="*/ 56 h 183"/>
                <a:gd name="T32" fmla="*/ 76 w 137"/>
                <a:gd name="T33" fmla="*/ 54 h 183"/>
                <a:gd name="T34" fmla="*/ 96 w 137"/>
                <a:gd name="T35" fmla="*/ 54 h 183"/>
                <a:gd name="T36" fmla="*/ 82 w 137"/>
                <a:gd name="T37" fmla="*/ 53 h 183"/>
                <a:gd name="T38" fmla="*/ 81 w 137"/>
                <a:gd name="T39" fmla="*/ 57 h 183"/>
                <a:gd name="T40" fmla="*/ 88 w 137"/>
                <a:gd name="T41" fmla="*/ 55 h 183"/>
                <a:gd name="T42" fmla="*/ 89 w 137"/>
                <a:gd name="T43" fmla="*/ 57 h 183"/>
                <a:gd name="T44" fmla="*/ 38 w 137"/>
                <a:gd name="T45" fmla="*/ 55 h 183"/>
                <a:gd name="T46" fmla="*/ 35 w 137"/>
                <a:gd name="T47" fmla="*/ 49 h 183"/>
                <a:gd name="T48" fmla="*/ 89 w 137"/>
                <a:gd name="T49" fmla="*/ 46 h 183"/>
                <a:gd name="T50" fmla="*/ 51 w 137"/>
                <a:gd name="T51" fmla="*/ 53 h 183"/>
                <a:gd name="T52" fmla="*/ 63 w 137"/>
                <a:gd name="T53" fmla="*/ 52 h 183"/>
                <a:gd name="T54" fmla="*/ 100 w 137"/>
                <a:gd name="T55" fmla="*/ 43 h 183"/>
                <a:gd name="T56" fmla="*/ 73 w 137"/>
                <a:gd name="T57" fmla="*/ 50 h 183"/>
                <a:gd name="T58" fmla="*/ 85 w 137"/>
                <a:gd name="T59" fmla="*/ 45 h 183"/>
                <a:gd name="T60" fmla="*/ 82 w 137"/>
                <a:gd name="T61" fmla="*/ 49 h 183"/>
                <a:gd name="T62" fmla="*/ 111 w 137"/>
                <a:gd name="T63" fmla="*/ 40 h 183"/>
                <a:gd name="T64" fmla="*/ 49 w 137"/>
                <a:gd name="T65" fmla="*/ 28 h 183"/>
                <a:gd name="T66" fmla="*/ 65 w 137"/>
                <a:gd name="T67" fmla="*/ 5 h 183"/>
                <a:gd name="T68" fmla="*/ 63 w 137"/>
                <a:gd name="T69" fmla="*/ 30 h 183"/>
                <a:gd name="T70" fmla="*/ 78 w 137"/>
                <a:gd name="T71" fmla="*/ 8 h 183"/>
                <a:gd name="T72" fmla="*/ 44 w 137"/>
                <a:gd name="T73" fmla="*/ 42 h 183"/>
                <a:gd name="T74" fmla="*/ 41 w 137"/>
                <a:gd name="T75" fmla="*/ 32 h 183"/>
                <a:gd name="T76" fmla="*/ 65 w 137"/>
                <a:gd name="T77" fmla="*/ 0 h 183"/>
                <a:gd name="T78" fmla="*/ 31 w 137"/>
                <a:gd name="T79" fmla="*/ 10 h 183"/>
                <a:gd name="T80" fmla="*/ 34 w 137"/>
                <a:gd name="T81" fmla="*/ 42 h 183"/>
                <a:gd name="T82" fmla="*/ 31 w 137"/>
                <a:gd name="T83" fmla="*/ 59 h 183"/>
                <a:gd name="T84" fmla="*/ 0 w 137"/>
                <a:gd name="T85" fmla="*/ 133 h 183"/>
                <a:gd name="T86" fmla="*/ 12 w 137"/>
                <a:gd name="T87" fmla="*/ 180 h 183"/>
                <a:gd name="T88" fmla="*/ 35 w 137"/>
                <a:gd name="T89" fmla="*/ 177 h 183"/>
                <a:gd name="T90" fmla="*/ 106 w 137"/>
                <a:gd name="T91" fmla="*/ 174 h 183"/>
                <a:gd name="T92" fmla="*/ 131 w 137"/>
                <a:gd name="T93" fmla="*/ 173 h 183"/>
                <a:gd name="T94" fmla="*/ 130 w 137"/>
                <a:gd name="T95" fmla="*/ 157 h 183"/>
                <a:gd name="T96" fmla="*/ 89 w 137"/>
                <a:gd name="T97" fmla="*/ 64 h 183"/>
                <a:gd name="T98" fmla="*/ 124 w 137"/>
                <a:gd name="T99" fmla="*/ 69 h 183"/>
                <a:gd name="T100" fmla="*/ 134 w 137"/>
                <a:gd name="T101" fmla="*/ 54 h 183"/>
                <a:gd name="T102" fmla="*/ 115 w 137"/>
                <a:gd name="T103" fmla="*/ 43 h 183"/>
                <a:gd name="T104" fmla="*/ 112 w 137"/>
                <a:gd name="T105" fmla="*/ 32 h 183"/>
                <a:gd name="T106" fmla="*/ 100 w 137"/>
                <a:gd name="T107" fmla="*/ 15 h 183"/>
                <a:gd name="T108" fmla="*/ 82 w 137"/>
                <a:gd name="T109" fmla="*/ 4 h 183"/>
                <a:gd name="T110" fmla="*/ 69 w 137"/>
                <a:gd name="T111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83">
                  <a:moveTo>
                    <a:pt x="41" y="66"/>
                  </a:moveTo>
                  <a:cubicBezTo>
                    <a:pt x="43" y="66"/>
                    <a:pt x="45" y="66"/>
                    <a:pt x="45" y="66"/>
                  </a:cubicBezTo>
                  <a:cubicBezTo>
                    <a:pt x="62" y="65"/>
                    <a:pt x="72" y="64"/>
                    <a:pt x="80" y="62"/>
                  </a:cubicBezTo>
                  <a:cubicBezTo>
                    <a:pt x="80" y="63"/>
                    <a:pt x="81" y="64"/>
                    <a:pt x="82" y="65"/>
                  </a:cubicBezTo>
                  <a:cubicBezTo>
                    <a:pt x="84" y="67"/>
                    <a:pt x="87" y="69"/>
                    <a:pt x="90" y="71"/>
                  </a:cubicBezTo>
                  <a:cubicBezTo>
                    <a:pt x="95" y="75"/>
                    <a:pt x="101" y="79"/>
                    <a:pt x="107" y="84"/>
                  </a:cubicBezTo>
                  <a:cubicBezTo>
                    <a:pt x="113" y="88"/>
                    <a:pt x="118" y="93"/>
                    <a:pt x="122" y="98"/>
                  </a:cubicBezTo>
                  <a:cubicBezTo>
                    <a:pt x="128" y="107"/>
                    <a:pt x="131" y="117"/>
                    <a:pt x="131" y="128"/>
                  </a:cubicBezTo>
                  <a:cubicBezTo>
                    <a:pt x="131" y="131"/>
                    <a:pt x="131" y="134"/>
                    <a:pt x="130" y="137"/>
                  </a:cubicBezTo>
                  <a:cubicBezTo>
                    <a:pt x="129" y="141"/>
                    <a:pt x="128" y="143"/>
                    <a:pt x="127" y="146"/>
                  </a:cubicBezTo>
                  <a:cubicBezTo>
                    <a:pt x="126" y="149"/>
                    <a:pt x="125" y="153"/>
                    <a:pt x="125" y="157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5" y="158"/>
                    <a:pt x="125" y="159"/>
                    <a:pt x="126" y="160"/>
                  </a:cubicBezTo>
                  <a:cubicBezTo>
                    <a:pt x="126" y="162"/>
                    <a:pt x="126" y="163"/>
                    <a:pt x="127" y="165"/>
                  </a:cubicBezTo>
                  <a:cubicBezTo>
                    <a:pt x="127" y="167"/>
                    <a:pt x="128" y="168"/>
                    <a:pt x="128" y="169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27" y="170"/>
                    <a:pt x="127" y="170"/>
                    <a:pt x="127" y="170"/>
                  </a:cubicBezTo>
                  <a:cubicBezTo>
                    <a:pt x="127" y="170"/>
                    <a:pt x="126" y="170"/>
                    <a:pt x="126" y="170"/>
                  </a:cubicBezTo>
                  <a:cubicBezTo>
                    <a:pt x="126" y="170"/>
                    <a:pt x="126" y="170"/>
                    <a:pt x="126" y="170"/>
                  </a:cubicBezTo>
                  <a:cubicBezTo>
                    <a:pt x="126" y="170"/>
                    <a:pt x="126" y="170"/>
                    <a:pt x="126" y="170"/>
                  </a:cubicBezTo>
                  <a:cubicBezTo>
                    <a:pt x="125" y="170"/>
                    <a:pt x="122" y="170"/>
                    <a:pt x="121" y="169"/>
                  </a:cubicBezTo>
                  <a:cubicBezTo>
                    <a:pt x="120" y="168"/>
                    <a:pt x="119" y="168"/>
                    <a:pt x="118" y="168"/>
                  </a:cubicBezTo>
                  <a:cubicBezTo>
                    <a:pt x="117" y="167"/>
                    <a:pt x="117" y="167"/>
                    <a:pt x="117" y="167"/>
                  </a:cubicBezTo>
                  <a:cubicBezTo>
                    <a:pt x="117" y="167"/>
                    <a:pt x="117" y="167"/>
                    <a:pt x="117" y="167"/>
                  </a:cubicBezTo>
                  <a:cubicBezTo>
                    <a:pt x="117" y="167"/>
                    <a:pt x="116" y="167"/>
                    <a:pt x="116" y="167"/>
                  </a:cubicBezTo>
                  <a:cubicBezTo>
                    <a:pt x="116" y="167"/>
                    <a:pt x="116" y="167"/>
                    <a:pt x="116" y="167"/>
                  </a:cubicBezTo>
                  <a:cubicBezTo>
                    <a:pt x="116" y="167"/>
                    <a:pt x="116" y="167"/>
                    <a:pt x="116" y="167"/>
                  </a:cubicBezTo>
                  <a:cubicBezTo>
                    <a:pt x="111" y="168"/>
                    <a:pt x="108" y="168"/>
                    <a:pt x="105" y="169"/>
                  </a:cubicBezTo>
                  <a:cubicBezTo>
                    <a:pt x="102" y="169"/>
                    <a:pt x="99" y="170"/>
                    <a:pt x="94" y="171"/>
                  </a:cubicBezTo>
                  <a:cubicBezTo>
                    <a:pt x="86" y="172"/>
                    <a:pt x="79" y="173"/>
                    <a:pt x="71" y="173"/>
                  </a:cubicBezTo>
                  <a:cubicBezTo>
                    <a:pt x="67" y="173"/>
                    <a:pt x="64" y="173"/>
                    <a:pt x="61" y="173"/>
                  </a:cubicBezTo>
                  <a:cubicBezTo>
                    <a:pt x="56" y="173"/>
                    <a:pt x="51" y="173"/>
                    <a:pt x="46" y="173"/>
                  </a:cubicBezTo>
                  <a:cubicBezTo>
                    <a:pt x="43" y="173"/>
                    <a:pt x="39" y="172"/>
                    <a:pt x="35" y="172"/>
                  </a:cubicBezTo>
                  <a:cubicBezTo>
                    <a:pt x="30" y="172"/>
                    <a:pt x="25" y="173"/>
                    <a:pt x="21" y="176"/>
                  </a:cubicBezTo>
                  <a:cubicBezTo>
                    <a:pt x="20" y="176"/>
                    <a:pt x="19" y="177"/>
                    <a:pt x="19" y="177"/>
                  </a:cubicBezTo>
                  <a:cubicBezTo>
                    <a:pt x="18" y="177"/>
                    <a:pt x="17" y="178"/>
                    <a:pt x="17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7"/>
                    <a:pt x="16" y="177"/>
                    <a:pt x="16" y="177"/>
                  </a:cubicBezTo>
                  <a:cubicBezTo>
                    <a:pt x="16" y="176"/>
                    <a:pt x="16" y="174"/>
                    <a:pt x="16" y="173"/>
                  </a:cubicBezTo>
                  <a:cubicBezTo>
                    <a:pt x="16" y="172"/>
                    <a:pt x="16" y="172"/>
                    <a:pt x="16" y="171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69"/>
                  </a:cubicBezTo>
                  <a:cubicBezTo>
                    <a:pt x="13" y="162"/>
                    <a:pt x="11" y="157"/>
                    <a:pt x="9" y="151"/>
                  </a:cubicBezTo>
                  <a:cubicBezTo>
                    <a:pt x="7" y="146"/>
                    <a:pt x="6" y="140"/>
                    <a:pt x="5" y="133"/>
                  </a:cubicBezTo>
                  <a:cubicBezTo>
                    <a:pt x="5" y="132"/>
                    <a:pt x="5" y="131"/>
                    <a:pt x="5" y="130"/>
                  </a:cubicBezTo>
                  <a:cubicBezTo>
                    <a:pt x="5" y="117"/>
                    <a:pt x="9" y="103"/>
                    <a:pt x="16" y="92"/>
                  </a:cubicBezTo>
                  <a:cubicBezTo>
                    <a:pt x="20" y="88"/>
                    <a:pt x="24" y="84"/>
                    <a:pt x="28" y="81"/>
                  </a:cubicBezTo>
                  <a:cubicBezTo>
                    <a:pt x="33" y="77"/>
                    <a:pt x="37" y="72"/>
                    <a:pt x="39" y="66"/>
                  </a:cubicBezTo>
                  <a:cubicBezTo>
                    <a:pt x="40" y="66"/>
                    <a:pt x="41" y="66"/>
                    <a:pt x="41" y="66"/>
                  </a:cubicBezTo>
                  <a:moveTo>
                    <a:pt x="39" y="62"/>
                  </a:moveTo>
                  <a:cubicBezTo>
                    <a:pt x="39" y="62"/>
                    <a:pt x="38" y="62"/>
                    <a:pt x="38" y="62"/>
                  </a:cubicBezTo>
                  <a:cubicBezTo>
                    <a:pt x="37" y="61"/>
                    <a:pt x="36" y="61"/>
                    <a:pt x="36" y="61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6" y="59"/>
                    <a:pt x="37" y="59"/>
                    <a:pt x="38" y="59"/>
                  </a:cubicBezTo>
                  <a:cubicBezTo>
                    <a:pt x="38" y="59"/>
                    <a:pt x="39" y="59"/>
                    <a:pt x="39" y="59"/>
                  </a:cubicBezTo>
                  <a:cubicBezTo>
                    <a:pt x="40" y="59"/>
                    <a:pt x="40" y="59"/>
                    <a:pt x="41" y="59"/>
                  </a:cubicBezTo>
                  <a:cubicBezTo>
                    <a:pt x="40" y="60"/>
                    <a:pt x="40" y="61"/>
                    <a:pt x="39" y="62"/>
                  </a:cubicBezTo>
                  <a:moveTo>
                    <a:pt x="124" y="64"/>
                  </a:moveTo>
                  <a:cubicBezTo>
                    <a:pt x="123" y="64"/>
                    <a:pt x="123" y="64"/>
                    <a:pt x="122" y="64"/>
                  </a:cubicBezTo>
                  <a:cubicBezTo>
                    <a:pt x="123" y="62"/>
                    <a:pt x="125" y="60"/>
                    <a:pt x="126" y="58"/>
                  </a:cubicBezTo>
                  <a:cubicBezTo>
                    <a:pt x="127" y="58"/>
                    <a:pt x="129" y="58"/>
                    <a:pt x="130" y="58"/>
                  </a:cubicBezTo>
                  <a:cubicBezTo>
                    <a:pt x="130" y="58"/>
                    <a:pt x="131" y="58"/>
                    <a:pt x="131" y="58"/>
                  </a:cubicBezTo>
                  <a:cubicBezTo>
                    <a:pt x="131" y="60"/>
                    <a:pt x="131" y="62"/>
                    <a:pt x="131" y="64"/>
                  </a:cubicBezTo>
                  <a:cubicBezTo>
                    <a:pt x="129" y="64"/>
                    <a:pt x="127" y="64"/>
                    <a:pt x="124" y="64"/>
                  </a:cubicBezTo>
                  <a:cubicBezTo>
                    <a:pt x="124" y="64"/>
                    <a:pt x="124" y="64"/>
                    <a:pt x="124" y="64"/>
                  </a:cubicBezTo>
                  <a:cubicBezTo>
                    <a:pt x="124" y="64"/>
                    <a:pt x="124" y="64"/>
                    <a:pt x="124" y="64"/>
                  </a:cubicBezTo>
                  <a:moveTo>
                    <a:pt x="44" y="62"/>
                  </a:moveTo>
                  <a:cubicBezTo>
                    <a:pt x="45" y="61"/>
                    <a:pt x="46" y="60"/>
                    <a:pt x="46" y="59"/>
                  </a:cubicBezTo>
                  <a:cubicBezTo>
                    <a:pt x="46" y="59"/>
                    <a:pt x="46" y="59"/>
                    <a:pt x="46" y="59"/>
                  </a:cubicBezTo>
                  <a:cubicBezTo>
                    <a:pt x="48" y="58"/>
                    <a:pt x="51" y="58"/>
                    <a:pt x="54" y="58"/>
                  </a:cubicBezTo>
                  <a:cubicBezTo>
                    <a:pt x="53" y="59"/>
                    <a:pt x="53" y="59"/>
                    <a:pt x="52" y="60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0" y="61"/>
                    <a:pt x="48" y="61"/>
                    <a:pt x="45" y="62"/>
                  </a:cubicBezTo>
                  <a:cubicBezTo>
                    <a:pt x="44" y="62"/>
                    <a:pt x="44" y="62"/>
                    <a:pt x="44" y="62"/>
                  </a:cubicBezTo>
                  <a:moveTo>
                    <a:pt x="117" y="64"/>
                  </a:moveTo>
                  <a:cubicBezTo>
                    <a:pt x="115" y="64"/>
                    <a:pt x="113" y="63"/>
                    <a:pt x="111" y="63"/>
                  </a:cubicBezTo>
                  <a:cubicBezTo>
                    <a:pt x="112" y="61"/>
                    <a:pt x="113" y="59"/>
                    <a:pt x="115" y="57"/>
                  </a:cubicBezTo>
                  <a:cubicBezTo>
                    <a:pt x="117" y="58"/>
                    <a:pt x="119" y="58"/>
                    <a:pt x="121" y="58"/>
                  </a:cubicBezTo>
                  <a:cubicBezTo>
                    <a:pt x="119" y="60"/>
                    <a:pt x="118" y="62"/>
                    <a:pt x="117" y="64"/>
                  </a:cubicBezTo>
                  <a:moveTo>
                    <a:pt x="57" y="61"/>
                  </a:moveTo>
                  <a:cubicBezTo>
                    <a:pt x="58" y="60"/>
                    <a:pt x="58" y="58"/>
                    <a:pt x="59" y="57"/>
                  </a:cubicBezTo>
                  <a:cubicBezTo>
                    <a:pt x="61" y="57"/>
                    <a:pt x="63" y="56"/>
                    <a:pt x="65" y="56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5" y="57"/>
                    <a:pt x="64" y="58"/>
                    <a:pt x="64" y="59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2" y="60"/>
                    <a:pt x="59" y="61"/>
                    <a:pt x="57" y="61"/>
                  </a:cubicBezTo>
                  <a:moveTo>
                    <a:pt x="106" y="62"/>
                  </a:moveTo>
                  <a:cubicBezTo>
                    <a:pt x="104" y="62"/>
                    <a:pt x="102" y="61"/>
                    <a:pt x="100" y="61"/>
                  </a:cubicBezTo>
                  <a:cubicBezTo>
                    <a:pt x="102" y="59"/>
                    <a:pt x="103" y="57"/>
                    <a:pt x="104" y="56"/>
                  </a:cubicBezTo>
                  <a:cubicBezTo>
                    <a:pt x="106" y="56"/>
                    <a:pt x="108" y="57"/>
                    <a:pt x="110" y="57"/>
                  </a:cubicBezTo>
                  <a:cubicBezTo>
                    <a:pt x="109" y="59"/>
                    <a:pt x="107" y="60"/>
                    <a:pt x="106" y="62"/>
                  </a:cubicBezTo>
                  <a:moveTo>
                    <a:pt x="69" y="60"/>
                  </a:moveTo>
                  <a:cubicBezTo>
                    <a:pt x="69" y="58"/>
                    <a:pt x="70" y="57"/>
                    <a:pt x="71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3" y="55"/>
                    <a:pt x="74" y="55"/>
                    <a:pt x="76" y="54"/>
                  </a:cubicBezTo>
                  <a:cubicBezTo>
                    <a:pt x="75" y="56"/>
                    <a:pt x="74" y="57"/>
                    <a:pt x="73" y="58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72" y="59"/>
                    <a:pt x="70" y="59"/>
                    <a:pt x="69" y="60"/>
                  </a:cubicBezTo>
                  <a:moveTo>
                    <a:pt x="96" y="60"/>
                  </a:moveTo>
                  <a:cubicBezTo>
                    <a:pt x="95" y="59"/>
                    <a:pt x="94" y="59"/>
                    <a:pt x="93" y="59"/>
                  </a:cubicBezTo>
                  <a:cubicBezTo>
                    <a:pt x="94" y="57"/>
                    <a:pt x="95" y="55"/>
                    <a:pt x="96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97" y="54"/>
                    <a:pt x="98" y="55"/>
                    <a:pt x="99" y="55"/>
                  </a:cubicBezTo>
                  <a:cubicBezTo>
                    <a:pt x="98" y="56"/>
                    <a:pt x="97" y="58"/>
                    <a:pt x="96" y="60"/>
                  </a:cubicBezTo>
                  <a:moveTo>
                    <a:pt x="79" y="58"/>
                  </a:moveTo>
                  <a:cubicBezTo>
                    <a:pt x="79" y="56"/>
                    <a:pt x="80" y="55"/>
                    <a:pt x="81" y="54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83" y="53"/>
                    <a:pt x="83" y="53"/>
                  </a:cubicBezTo>
                  <a:cubicBezTo>
                    <a:pt x="83" y="54"/>
                    <a:pt x="84" y="55"/>
                    <a:pt x="84" y="55"/>
                  </a:cubicBezTo>
                  <a:cubicBezTo>
                    <a:pt x="84" y="56"/>
                    <a:pt x="83" y="56"/>
                    <a:pt x="83" y="56"/>
                  </a:cubicBezTo>
                  <a:cubicBezTo>
                    <a:pt x="83" y="57"/>
                    <a:pt x="83" y="57"/>
                    <a:pt x="82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80" y="58"/>
                    <a:pt x="79" y="58"/>
                    <a:pt x="79" y="58"/>
                  </a:cubicBezTo>
                  <a:moveTo>
                    <a:pt x="89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8" y="56"/>
                    <a:pt x="88" y="56"/>
                    <a:pt x="88" y="55"/>
                  </a:cubicBezTo>
                  <a:cubicBezTo>
                    <a:pt x="88" y="54"/>
                    <a:pt x="87" y="52"/>
                    <a:pt x="87" y="51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51"/>
                    <a:pt x="88" y="51"/>
                    <a:pt x="88" y="51"/>
                  </a:cubicBezTo>
                  <a:cubicBezTo>
                    <a:pt x="89" y="52"/>
                    <a:pt x="90" y="52"/>
                    <a:pt x="91" y="52"/>
                  </a:cubicBezTo>
                  <a:cubicBezTo>
                    <a:pt x="90" y="54"/>
                    <a:pt x="89" y="55"/>
                    <a:pt x="89" y="57"/>
                  </a:cubicBezTo>
                  <a:moveTo>
                    <a:pt x="37" y="48"/>
                  </a:moveTo>
                  <a:cubicBezTo>
                    <a:pt x="38" y="48"/>
                    <a:pt x="38" y="48"/>
                    <a:pt x="39" y="48"/>
                  </a:cubicBezTo>
                  <a:cubicBezTo>
                    <a:pt x="39" y="47"/>
                    <a:pt x="39" y="47"/>
                    <a:pt x="40" y="47"/>
                  </a:cubicBezTo>
                  <a:cubicBezTo>
                    <a:pt x="40" y="47"/>
                    <a:pt x="41" y="47"/>
                    <a:pt x="41" y="47"/>
                  </a:cubicBezTo>
                  <a:cubicBezTo>
                    <a:pt x="40" y="50"/>
                    <a:pt x="40" y="52"/>
                    <a:pt x="38" y="54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7" y="55"/>
                    <a:pt x="36" y="55"/>
                    <a:pt x="35" y="54"/>
                  </a:cubicBezTo>
                  <a:cubicBezTo>
                    <a:pt x="35" y="54"/>
                    <a:pt x="34" y="54"/>
                    <a:pt x="34" y="52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4" y="51"/>
                    <a:pt x="34" y="50"/>
                    <a:pt x="35" y="49"/>
                  </a:cubicBezTo>
                  <a:cubicBezTo>
                    <a:pt x="35" y="49"/>
                    <a:pt x="36" y="48"/>
                    <a:pt x="37" y="48"/>
                  </a:cubicBezTo>
                  <a:cubicBezTo>
                    <a:pt x="37" y="48"/>
                    <a:pt x="37" y="48"/>
                    <a:pt x="37" y="48"/>
                  </a:cubicBezTo>
                  <a:moveTo>
                    <a:pt x="91" y="48"/>
                  </a:moveTo>
                  <a:cubicBezTo>
                    <a:pt x="91" y="48"/>
                    <a:pt x="90" y="48"/>
                    <a:pt x="89" y="47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90" y="46"/>
                    <a:pt x="90" y="46"/>
                    <a:pt x="91" y="46"/>
                  </a:cubicBezTo>
                  <a:cubicBezTo>
                    <a:pt x="91" y="47"/>
                    <a:pt x="91" y="47"/>
                    <a:pt x="91" y="48"/>
                  </a:cubicBezTo>
                  <a:moveTo>
                    <a:pt x="43" y="55"/>
                  </a:moveTo>
                  <a:cubicBezTo>
                    <a:pt x="44" y="52"/>
                    <a:pt x="45" y="49"/>
                    <a:pt x="45" y="47"/>
                  </a:cubicBezTo>
                  <a:cubicBezTo>
                    <a:pt x="48" y="46"/>
                    <a:pt x="51" y="46"/>
                    <a:pt x="54" y="45"/>
                  </a:cubicBezTo>
                  <a:cubicBezTo>
                    <a:pt x="53" y="48"/>
                    <a:pt x="52" y="51"/>
                    <a:pt x="51" y="53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48" y="54"/>
                    <a:pt x="45" y="54"/>
                    <a:pt x="43" y="55"/>
                  </a:cubicBezTo>
                  <a:moveTo>
                    <a:pt x="56" y="53"/>
                  </a:moveTo>
                  <a:cubicBezTo>
                    <a:pt x="57" y="50"/>
                    <a:pt x="58" y="48"/>
                    <a:pt x="59" y="45"/>
                  </a:cubicBezTo>
                  <a:cubicBezTo>
                    <a:pt x="61" y="45"/>
                    <a:pt x="64" y="44"/>
                    <a:pt x="66" y="44"/>
                  </a:cubicBezTo>
                  <a:cubicBezTo>
                    <a:pt x="65" y="47"/>
                    <a:pt x="64" y="49"/>
                    <a:pt x="63" y="52"/>
                  </a:cubicBezTo>
                  <a:cubicBezTo>
                    <a:pt x="61" y="52"/>
                    <a:pt x="58" y="53"/>
                    <a:pt x="56" y="53"/>
                  </a:cubicBezTo>
                  <a:moveTo>
                    <a:pt x="96" y="49"/>
                  </a:moveTo>
                  <a:cubicBezTo>
                    <a:pt x="95" y="49"/>
                    <a:pt x="95" y="49"/>
                    <a:pt x="95" y="49"/>
                  </a:cubicBezTo>
                  <a:cubicBezTo>
                    <a:pt x="95" y="49"/>
                    <a:pt x="95" y="48"/>
                    <a:pt x="95" y="48"/>
                  </a:cubicBezTo>
                  <a:cubicBezTo>
                    <a:pt x="95" y="47"/>
                    <a:pt x="96" y="46"/>
                    <a:pt x="96" y="45"/>
                  </a:cubicBezTo>
                  <a:cubicBezTo>
                    <a:pt x="97" y="44"/>
                    <a:pt x="99" y="44"/>
                    <a:pt x="100" y="43"/>
                  </a:cubicBezTo>
                  <a:cubicBezTo>
                    <a:pt x="100" y="45"/>
                    <a:pt x="100" y="46"/>
                    <a:pt x="100" y="48"/>
                  </a:cubicBezTo>
                  <a:cubicBezTo>
                    <a:pt x="99" y="48"/>
                    <a:pt x="98" y="49"/>
                    <a:pt x="96" y="49"/>
                  </a:cubicBezTo>
                  <a:moveTo>
                    <a:pt x="68" y="51"/>
                  </a:moveTo>
                  <a:cubicBezTo>
                    <a:pt x="69" y="49"/>
                    <a:pt x="70" y="46"/>
                    <a:pt x="71" y="43"/>
                  </a:cubicBezTo>
                  <a:cubicBezTo>
                    <a:pt x="73" y="43"/>
                    <a:pt x="75" y="43"/>
                    <a:pt x="76" y="43"/>
                  </a:cubicBezTo>
                  <a:cubicBezTo>
                    <a:pt x="75" y="45"/>
                    <a:pt x="74" y="48"/>
                    <a:pt x="73" y="50"/>
                  </a:cubicBezTo>
                  <a:cubicBezTo>
                    <a:pt x="72" y="51"/>
                    <a:pt x="70" y="51"/>
                    <a:pt x="68" y="51"/>
                  </a:cubicBezTo>
                  <a:moveTo>
                    <a:pt x="78" y="50"/>
                  </a:moveTo>
                  <a:cubicBezTo>
                    <a:pt x="79" y="47"/>
                    <a:pt x="80" y="45"/>
                    <a:pt x="81" y="43"/>
                  </a:cubicBezTo>
                  <a:cubicBezTo>
                    <a:pt x="81" y="43"/>
                    <a:pt x="82" y="43"/>
                    <a:pt x="83" y="43"/>
                  </a:cubicBezTo>
                  <a:cubicBezTo>
                    <a:pt x="83" y="43"/>
                    <a:pt x="84" y="43"/>
                    <a:pt x="84" y="44"/>
                  </a:cubicBezTo>
                  <a:cubicBezTo>
                    <a:pt x="85" y="44"/>
                    <a:pt x="85" y="44"/>
                    <a:pt x="85" y="45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4" y="46"/>
                    <a:pt x="84" y="46"/>
                    <a:pt x="84" y="46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3" y="48"/>
                    <a:pt x="83" y="49"/>
                    <a:pt x="82" y="49"/>
                  </a:cubicBezTo>
                  <a:cubicBezTo>
                    <a:pt x="82" y="49"/>
                    <a:pt x="82" y="49"/>
                    <a:pt x="81" y="49"/>
                  </a:cubicBezTo>
                  <a:cubicBezTo>
                    <a:pt x="80" y="49"/>
                    <a:pt x="79" y="49"/>
                    <a:pt x="78" y="50"/>
                  </a:cubicBezTo>
                  <a:moveTo>
                    <a:pt x="104" y="45"/>
                  </a:moveTo>
                  <a:cubicBezTo>
                    <a:pt x="105" y="44"/>
                    <a:pt x="105" y="42"/>
                    <a:pt x="105" y="41"/>
                  </a:cubicBezTo>
                  <a:cubicBezTo>
                    <a:pt x="107" y="40"/>
                    <a:pt x="109" y="39"/>
                    <a:pt x="110" y="37"/>
                  </a:cubicBezTo>
                  <a:cubicBezTo>
                    <a:pt x="111" y="38"/>
                    <a:pt x="111" y="39"/>
                    <a:pt x="111" y="40"/>
                  </a:cubicBezTo>
                  <a:cubicBezTo>
                    <a:pt x="109" y="42"/>
                    <a:pt x="107" y="44"/>
                    <a:pt x="104" y="45"/>
                  </a:cubicBezTo>
                  <a:moveTo>
                    <a:pt x="47" y="35"/>
                  </a:moveTo>
                  <a:cubicBezTo>
                    <a:pt x="48" y="35"/>
                    <a:pt x="48" y="35"/>
                    <a:pt x="48" y="35"/>
                  </a:cubicBezTo>
                  <a:cubicBezTo>
                    <a:pt x="49" y="35"/>
                    <a:pt x="50" y="35"/>
                    <a:pt x="50" y="34"/>
                  </a:cubicBezTo>
                  <a:cubicBezTo>
                    <a:pt x="50" y="33"/>
                    <a:pt x="50" y="32"/>
                    <a:pt x="50" y="32"/>
                  </a:cubicBezTo>
                  <a:cubicBezTo>
                    <a:pt x="50" y="30"/>
                    <a:pt x="50" y="29"/>
                    <a:pt x="49" y="28"/>
                  </a:cubicBezTo>
                  <a:cubicBezTo>
                    <a:pt x="46" y="21"/>
                    <a:pt x="41" y="14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7"/>
                    <a:pt x="39" y="7"/>
                    <a:pt x="40" y="7"/>
                  </a:cubicBezTo>
                  <a:cubicBezTo>
                    <a:pt x="50" y="7"/>
                    <a:pt x="56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4" y="8"/>
                    <a:pt x="62" y="11"/>
                    <a:pt x="61" y="14"/>
                  </a:cubicBezTo>
                  <a:cubicBezTo>
                    <a:pt x="61" y="16"/>
                    <a:pt x="60" y="19"/>
                    <a:pt x="60" y="21"/>
                  </a:cubicBezTo>
                  <a:cubicBezTo>
                    <a:pt x="60" y="24"/>
                    <a:pt x="61" y="27"/>
                    <a:pt x="63" y="30"/>
                  </a:cubicBezTo>
                  <a:cubicBezTo>
                    <a:pt x="63" y="31"/>
                    <a:pt x="64" y="32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6" y="31"/>
                    <a:pt x="67" y="31"/>
                    <a:pt x="67" y="30"/>
                  </a:cubicBezTo>
                  <a:cubicBezTo>
                    <a:pt x="69" y="26"/>
                    <a:pt x="69" y="23"/>
                    <a:pt x="70" y="19"/>
                  </a:cubicBezTo>
                  <a:cubicBezTo>
                    <a:pt x="71" y="16"/>
                    <a:pt x="72" y="13"/>
                    <a:pt x="74" y="10"/>
                  </a:cubicBezTo>
                  <a:cubicBezTo>
                    <a:pt x="75" y="9"/>
                    <a:pt x="76" y="9"/>
                    <a:pt x="78" y="8"/>
                  </a:cubicBezTo>
                  <a:cubicBezTo>
                    <a:pt x="79" y="9"/>
                    <a:pt x="79" y="9"/>
                    <a:pt x="80" y="10"/>
                  </a:cubicBezTo>
                  <a:cubicBezTo>
                    <a:pt x="85" y="10"/>
                    <a:pt x="90" y="11"/>
                    <a:pt x="94" y="13"/>
                  </a:cubicBezTo>
                  <a:cubicBezTo>
                    <a:pt x="86" y="19"/>
                    <a:pt x="80" y="29"/>
                    <a:pt x="79" y="38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75" y="39"/>
                    <a:pt x="65" y="40"/>
                    <a:pt x="56" y="41"/>
                  </a:cubicBezTo>
                  <a:cubicBezTo>
                    <a:pt x="52" y="41"/>
                    <a:pt x="47" y="42"/>
                    <a:pt x="44" y="42"/>
                  </a:cubicBezTo>
                  <a:cubicBezTo>
                    <a:pt x="42" y="43"/>
                    <a:pt x="40" y="43"/>
                    <a:pt x="39" y="43"/>
                  </a:cubicBezTo>
                  <a:cubicBezTo>
                    <a:pt x="39" y="42"/>
                    <a:pt x="39" y="41"/>
                    <a:pt x="39" y="40"/>
                  </a:cubicBezTo>
                  <a:cubicBezTo>
                    <a:pt x="37" y="35"/>
                    <a:pt x="35" y="31"/>
                    <a:pt x="31" y="27"/>
                  </a:cubicBezTo>
                  <a:cubicBezTo>
                    <a:pt x="29" y="24"/>
                    <a:pt x="25" y="22"/>
                    <a:pt x="21" y="20"/>
                  </a:cubicBezTo>
                  <a:cubicBezTo>
                    <a:pt x="24" y="17"/>
                    <a:pt x="27" y="16"/>
                    <a:pt x="31" y="15"/>
                  </a:cubicBezTo>
                  <a:cubicBezTo>
                    <a:pt x="33" y="18"/>
                    <a:pt x="36" y="24"/>
                    <a:pt x="41" y="32"/>
                  </a:cubicBezTo>
                  <a:cubicBezTo>
                    <a:pt x="42" y="33"/>
                    <a:pt x="43" y="34"/>
                    <a:pt x="44" y="34"/>
                  </a:cubicBezTo>
                  <a:cubicBezTo>
                    <a:pt x="45" y="35"/>
                    <a:pt x="46" y="35"/>
                    <a:pt x="47" y="35"/>
                  </a:cubicBezTo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5" y="0"/>
                    <a:pt x="49" y="1"/>
                    <a:pt x="40" y="1"/>
                  </a:cubicBezTo>
                  <a:cubicBezTo>
                    <a:pt x="36" y="1"/>
                    <a:pt x="33" y="4"/>
                    <a:pt x="33" y="8"/>
                  </a:cubicBezTo>
                  <a:cubicBezTo>
                    <a:pt x="33" y="9"/>
                    <a:pt x="33" y="9"/>
                    <a:pt x="34" y="10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0"/>
                    <a:pt x="33" y="10"/>
                    <a:pt x="32" y="10"/>
                  </a:cubicBezTo>
                  <a:cubicBezTo>
                    <a:pt x="32" y="10"/>
                    <a:pt x="32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5" y="10"/>
                    <a:pt x="19" y="14"/>
                    <a:pt x="15" y="19"/>
                  </a:cubicBezTo>
                  <a:cubicBezTo>
                    <a:pt x="15" y="20"/>
                    <a:pt x="15" y="21"/>
                    <a:pt x="16" y="22"/>
                  </a:cubicBezTo>
                  <a:cubicBezTo>
                    <a:pt x="16" y="23"/>
                    <a:pt x="16" y="23"/>
                    <a:pt x="17" y="24"/>
                  </a:cubicBezTo>
                  <a:cubicBezTo>
                    <a:pt x="21" y="26"/>
                    <a:pt x="25" y="28"/>
                    <a:pt x="28" y="31"/>
                  </a:cubicBezTo>
                  <a:cubicBezTo>
                    <a:pt x="30" y="34"/>
                    <a:pt x="32" y="37"/>
                    <a:pt x="34" y="42"/>
                  </a:cubicBezTo>
                  <a:cubicBezTo>
                    <a:pt x="34" y="42"/>
                    <a:pt x="34" y="43"/>
                    <a:pt x="34" y="44"/>
                  </a:cubicBezTo>
                  <a:cubicBezTo>
                    <a:pt x="33" y="45"/>
                    <a:pt x="33" y="46"/>
                    <a:pt x="32" y="46"/>
                  </a:cubicBezTo>
                  <a:cubicBezTo>
                    <a:pt x="31" y="48"/>
                    <a:pt x="30" y="49"/>
                    <a:pt x="30" y="51"/>
                  </a:cubicBezTo>
                  <a:cubicBezTo>
                    <a:pt x="30" y="52"/>
                    <a:pt x="30" y="52"/>
                    <a:pt x="30" y="53"/>
                  </a:cubicBezTo>
                  <a:cubicBezTo>
                    <a:pt x="30" y="54"/>
                    <a:pt x="31" y="56"/>
                    <a:pt x="32" y="57"/>
                  </a:cubicBezTo>
                  <a:cubicBezTo>
                    <a:pt x="31" y="58"/>
                    <a:pt x="31" y="59"/>
                    <a:pt x="31" y="59"/>
                  </a:cubicBezTo>
                  <a:cubicBezTo>
                    <a:pt x="31" y="61"/>
                    <a:pt x="31" y="62"/>
                    <a:pt x="32" y="63"/>
                  </a:cubicBezTo>
                  <a:cubicBezTo>
                    <a:pt x="32" y="63"/>
                    <a:pt x="33" y="64"/>
                    <a:pt x="34" y="65"/>
                  </a:cubicBezTo>
                  <a:cubicBezTo>
                    <a:pt x="32" y="70"/>
                    <a:pt x="29" y="73"/>
                    <a:pt x="25" y="77"/>
                  </a:cubicBezTo>
                  <a:cubicBezTo>
                    <a:pt x="21" y="80"/>
                    <a:pt x="16" y="84"/>
                    <a:pt x="12" y="89"/>
                  </a:cubicBezTo>
                  <a:cubicBezTo>
                    <a:pt x="4" y="101"/>
                    <a:pt x="0" y="116"/>
                    <a:pt x="0" y="130"/>
                  </a:cubicBezTo>
                  <a:cubicBezTo>
                    <a:pt x="0" y="131"/>
                    <a:pt x="0" y="132"/>
                    <a:pt x="0" y="133"/>
                  </a:cubicBezTo>
                  <a:cubicBezTo>
                    <a:pt x="0" y="141"/>
                    <a:pt x="2" y="147"/>
                    <a:pt x="4" y="153"/>
                  </a:cubicBezTo>
                  <a:cubicBezTo>
                    <a:pt x="6" y="159"/>
                    <a:pt x="8" y="164"/>
                    <a:pt x="11" y="171"/>
                  </a:cubicBezTo>
                  <a:cubicBezTo>
                    <a:pt x="11" y="171"/>
                    <a:pt x="11" y="172"/>
                    <a:pt x="11" y="173"/>
                  </a:cubicBezTo>
                  <a:cubicBezTo>
                    <a:pt x="11" y="174"/>
                    <a:pt x="11" y="176"/>
                    <a:pt x="11" y="177"/>
                  </a:cubicBezTo>
                  <a:cubicBezTo>
                    <a:pt x="11" y="178"/>
                    <a:pt x="11" y="178"/>
                    <a:pt x="11" y="179"/>
                  </a:cubicBezTo>
                  <a:cubicBezTo>
                    <a:pt x="11" y="179"/>
                    <a:pt x="12" y="180"/>
                    <a:pt x="12" y="180"/>
                  </a:cubicBezTo>
                  <a:cubicBezTo>
                    <a:pt x="12" y="180"/>
                    <a:pt x="12" y="181"/>
                    <a:pt x="13" y="182"/>
                  </a:cubicBezTo>
                  <a:cubicBezTo>
                    <a:pt x="14" y="183"/>
                    <a:pt x="15" y="183"/>
                    <a:pt x="16" y="183"/>
                  </a:cubicBezTo>
                  <a:cubicBezTo>
                    <a:pt x="17" y="183"/>
                    <a:pt x="17" y="183"/>
                    <a:pt x="17" y="183"/>
                  </a:cubicBezTo>
                  <a:cubicBezTo>
                    <a:pt x="18" y="183"/>
                    <a:pt x="20" y="182"/>
                    <a:pt x="21" y="182"/>
                  </a:cubicBezTo>
                  <a:cubicBezTo>
                    <a:pt x="22" y="181"/>
                    <a:pt x="23" y="180"/>
                    <a:pt x="24" y="180"/>
                  </a:cubicBezTo>
                  <a:cubicBezTo>
                    <a:pt x="27" y="178"/>
                    <a:pt x="31" y="177"/>
                    <a:pt x="35" y="177"/>
                  </a:cubicBezTo>
                  <a:cubicBezTo>
                    <a:pt x="35" y="177"/>
                    <a:pt x="35" y="177"/>
                    <a:pt x="35" y="177"/>
                  </a:cubicBezTo>
                  <a:cubicBezTo>
                    <a:pt x="39" y="177"/>
                    <a:pt x="42" y="178"/>
                    <a:pt x="46" y="178"/>
                  </a:cubicBezTo>
                  <a:cubicBezTo>
                    <a:pt x="51" y="178"/>
                    <a:pt x="56" y="179"/>
                    <a:pt x="61" y="179"/>
                  </a:cubicBezTo>
                  <a:cubicBezTo>
                    <a:pt x="64" y="179"/>
                    <a:pt x="67" y="179"/>
                    <a:pt x="71" y="178"/>
                  </a:cubicBezTo>
                  <a:cubicBezTo>
                    <a:pt x="79" y="178"/>
                    <a:pt x="87" y="177"/>
                    <a:pt x="95" y="176"/>
                  </a:cubicBezTo>
                  <a:cubicBezTo>
                    <a:pt x="100" y="175"/>
                    <a:pt x="103" y="175"/>
                    <a:pt x="106" y="174"/>
                  </a:cubicBezTo>
                  <a:cubicBezTo>
                    <a:pt x="109" y="173"/>
                    <a:pt x="112" y="173"/>
                    <a:pt x="116" y="172"/>
                  </a:cubicBezTo>
                  <a:cubicBezTo>
                    <a:pt x="116" y="172"/>
                    <a:pt x="116" y="173"/>
                    <a:pt x="117" y="173"/>
                  </a:cubicBezTo>
                  <a:cubicBezTo>
                    <a:pt x="118" y="173"/>
                    <a:pt x="119" y="174"/>
                    <a:pt x="121" y="174"/>
                  </a:cubicBezTo>
                  <a:cubicBezTo>
                    <a:pt x="122" y="175"/>
                    <a:pt x="124" y="175"/>
                    <a:pt x="126" y="175"/>
                  </a:cubicBezTo>
                  <a:cubicBezTo>
                    <a:pt x="127" y="175"/>
                    <a:pt x="128" y="175"/>
                    <a:pt x="129" y="175"/>
                  </a:cubicBezTo>
                  <a:cubicBezTo>
                    <a:pt x="130" y="175"/>
                    <a:pt x="131" y="174"/>
                    <a:pt x="131" y="173"/>
                  </a:cubicBezTo>
                  <a:cubicBezTo>
                    <a:pt x="133" y="172"/>
                    <a:pt x="133" y="170"/>
                    <a:pt x="133" y="169"/>
                  </a:cubicBezTo>
                  <a:cubicBezTo>
                    <a:pt x="133" y="167"/>
                    <a:pt x="132" y="164"/>
                    <a:pt x="131" y="162"/>
                  </a:cubicBezTo>
                  <a:cubicBezTo>
                    <a:pt x="131" y="161"/>
                    <a:pt x="131" y="160"/>
                    <a:pt x="131" y="159"/>
                  </a:cubicBezTo>
                  <a:cubicBezTo>
                    <a:pt x="130" y="158"/>
                    <a:pt x="130" y="157"/>
                    <a:pt x="130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0" y="153"/>
                    <a:pt x="131" y="151"/>
                    <a:pt x="132" y="148"/>
                  </a:cubicBezTo>
                  <a:cubicBezTo>
                    <a:pt x="133" y="145"/>
                    <a:pt x="134" y="142"/>
                    <a:pt x="135" y="138"/>
                  </a:cubicBezTo>
                  <a:cubicBezTo>
                    <a:pt x="136" y="135"/>
                    <a:pt x="136" y="131"/>
                    <a:pt x="136" y="128"/>
                  </a:cubicBezTo>
                  <a:cubicBezTo>
                    <a:pt x="136" y="116"/>
                    <a:pt x="133" y="105"/>
                    <a:pt x="126" y="95"/>
                  </a:cubicBezTo>
                  <a:cubicBezTo>
                    <a:pt x="120" y="86"/>
                    <a:pt x="110" y="79"/>
                    <a:pt x="101" y="73"/>
                  </a:cubicBezTo>
                  <a:cubicBezTo>
                    <a:pt x="96" y="69"/>
                    <a:pt x="92" y="67"/>
                    <a:pt x="89" y="64"/>
                  </a:cubicBezTo>
                  <a:cubicBezTo>
                    <a:pt x="88" y="63"/>
                    <a:pt x="86" y="62"/>
                    <a:pt x="86" y="61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91" y="63"/>
                    <a:pt x="98" y="65"/>
                    <a:pt x="106" y="67"/>
                  </a:cubicBezTo>
                  <a:cubicBezTo>
                    <a:pt x="106" y="67"/>
                    <a:pt x="106" y="67"/>
                    <a:pt x="106" y="67"/>
                  </a:cubicBezTo>
                  <a:cubicBezTo>
                    <a:pt x="112" y="68"/>
                    <a:pt x="119" y="69"/>
                    <a:pt x="124" y="69"/>
                  </a:cubicBezTo>
                  <a:cubicBezTo>
                    <a:pt x="128" y="69"/>
                    <a:pt x="131" y="69"/>
                    <a:pt x="133" y="68"/>
                  </a:cubicBezTo>
                  <a:cubicBezTo>
                    <a:pt x="134" y="68"/>
                    <a:pt x="135" y="67"/>
                    <a:pt x="135" y="66"/>
                  </a:cubicBezTo>
                  <a:cubicBezTo>
                    <a:pt x="135" y="65"/>
                    <a:pt x="135" y="65"/>
                    <a:pt x="135" y="64"/>
                  </a:cubicBezTo>
                  <a:cubicBezTo>
                    <a:pt x="135" y="62"/>
                    <a:pt x="135" y="59"/>
                    <a:pt x="136" y="57"/>
                  </a:cubicBezTo>
                  <a:cubicBezTo>
                    <a:pt x="137" y="56"/>
                    <a:pt x="137" y="56"/>
                    <a:pt x="136" y="55"/>
                  </a:cubicBezTo>
                  <a:cubicBezTo>
                    <a:pt x="136" y="54"/>
                    <a:pt x="135" y="54"/>
                    <a:pt x="134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3" y="54"/>
                    <a:pt x="131" y="54"/>
                    <a:pt x="130" y="54"/>
                  </a:cubicBezTo>
                  <a:cubicBezTo>
                    <a:pt x="121" y="54"/>
                    <a:pt x="112" y="53"/>
                    <a:pt x="103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8" y="48"/>
                    <a:pt x="111" y="46"/>
                    <a:pt x="115" y="43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5" y="42"/>
                    <a:pt x="115" y="42"/>
                    <a:pt x="115" y="42"/>
                  </a:cubicBezTo>
                  <a:cubicBezTo>
                    <a:pt x="116" y="42"/>
                    <a:pt x="116" y="42"/>
                    <a:pt x="116" y="41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5" y="37"/>
                    <a:pt x="114" y="35"/>
                    <a:pt x="113" y="33"/>
                  </a:cubicBezTo>
                  <a:cubicBezTo>
                    <a:pt x="113" y="33"/>
                    <a:pt x="112" y="32"/>
                    <a:pt x="112" y="32"/>
                  </a:cubicBezTo>
                  <a:cubicBezTo>
                    <a:pt x="112" y="32"/>
                    <a:pt x="111" y="32"/>
                    <a:pt x="111" y="32"/>
                  </a:cubicBezTo>
                  <a:cubicBezTo>
                    <a:pt x="111" y="32"/>
                    <a:pt x="110" y="32"/>
                    <a:pt x="110" y="32"/>
                  </a:cubicBezTo>
                  <a:cubicBezTo>
                    <a:pt x="103" y="37"/>
                    <a:pt x="96" y="42"/>
                    <a:pt x="88" y="42"/>
                  </a:cubicBezTo>
                  <a:cubicBezTo>
                    <a:pt x="88" y="41"/>
                    <a:pt x="88" y="41"/>
                    <a:pt x="87" y="41"/>
                  </a:cubicBezTo>
                  <a:cubicBezTo>
                    <a:pt x="87" y="40"/>
                    <a:pt x="85" y="39"/>
                    <a:pt x="84" y="39"/>
                  </a:cubicBezTo>
                  <a:cubicBezTo>
                    <a:pt x="85" y="30"/>
                    <a:pt x="92" y="21"/>
                    <a:pt x="100" y="15"/>
                  </a:cubicBezTo>
                  <a:cubicBezTo>
                    <a:pt x="101" y="15"/>
                    <a:pt x="101" y="14"/>
                    <a:pt x="101" y="13"/>
                  </a:cubicBezTo>
                  <a:cubicBezTo>
                    <a:pt x="101" y="12"/>
                    <a:pt x="101" y="11"/>
                    <a:pt x="100" y="11"/>
                  </a:cubicBezTo>
                  <a:cubicBezTo>
                    <a:pt x="95" y="8"/>
                    <a:pt x="90" y="6"/>
                    <a:pt x="84" y="5"/>
                  </a:cubicBezTo>
                  <a:cubicBezTo>
                    <a:pt x="84" y="4"/>
                    <a:pt x="83" y="4"/>
                    <a:pt x="83" y="4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1" y="3"/>
                    <a:pt x="81" y="3"/>
                    <a:pt x="80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3"/>
                    <a:pt x="79" y="3"/>
                    <a:pt x="79" y="3"/>
                  </a:cubicBezTo>
                  <a:cubicBezTo>
                    <a:pt x="76" y="3"/>
                    <a:pt x="73" y="4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4"/>
                    <a:pt x="70" y="3"/>
                    <a:pt x="69" y="2"/>
                  </a:cubicBezTo>
                  <a:cubicBezTo>
                    <a:pt x="68" y="1"/>
                    <a:pt x="67" y="0"/>
                    <a:pt x="6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770"/>
            <p:cNvSpPr>
              <a:spLocks noEditPoints="1"/>
            </p:cNvSpPr>
            <p:nvPr/>
          </p:nvSpPr>
          <p:spPr bwMode="auto">
            <a:xfrm>
              <a:off x="2010966" y="2897978"/>
              <a:ext cx="112909" cy="169363"/>
            </a:xfrm>
            <a:custGeom>
              <a:avLst/>
              <a:gdLst>
                <a:gd name="T0" fmla="*/ 26 w 53"/>
                <a:gd name="T1" fmla="*/ 65 h 80"/>
                <a:gd name="T2" fmla="*/ 24 w 53"/>
                <a:gd name="T3" fmla="*/ 43 h 80"/>
                <a:gd name="T4" fmla="*/ 10 w 53"/>
                <a:gd name="T5" fmla="*/ 34 h 80"/>
                <a:gd name="T6" fmla="*/ 8 w 53"/>
                <a:gd name="T7" fmla="*/ 22 h 80"/>
                <a:gd name="T8" fmla="*/ 20 w 53"/>
                <a:gd name="T9" fmla="*/ 13 h 80"/>
                <a:gd name="T10" fmla="*/ 21 w 53"/>
                <a:gd name="T11" fmla="*/ 5 h 80"/>
                <a:gd name="T12" fmla="*/ 25 w 53"/>
                <a:gd name="T13" fmla="*/ 9 h 80"/>
                <a:gd name="T14" fmla="*/ 28 w 53"/>
                <a:gd name="T15" fmla="*/ 11 h 80"/>
                <a:gd name="T16" fmla="*/ 28 w 53"/>
                <a:gd name="T17" fmla="*/ 11 h 80"/>
                <a:gd name="T18" fmla="*/ 31 w 53"/>
                <a:gd name="T19" fmla="*/ 12 h 80"/>
                <a:gd name="T20" fmla="*/ 45 w 53"/>
                <a:gd name="T21" fmla="*/ 17 h 80"/>
                <a:gd name="T22" fmla="*/ 41 w 53"/>
                <a:gd name="T23" fmla="*/ 23 h 80"/>
                <a:gd name="T24" fmla="*/ 35 w 53"/>
                <a:gd name="T25" fmla="*/ 19 h 80"/>
                <a:gd name="T26" fmla="*/ 29 w 53"/>
                <a:gd name="T27" fmla="*/ 16 h 80"/>
                <a:gd name="T28" fmla="*/ 27 w 53"/>
                <a:gd name="T29" fmla="*/ 17 h 80"/>
                <a:gd name="T30" fmla="*/ 27 w 53"/>
                <a:gd name="T31" fmla="*/ 37 h 80"/>
                <a:gd name="T32" fmla="*/ 30 w 53"/>
                <a:gd name="T33" fmla="*/ 39 h 80"/>
                <a:gd name="T34" fmla="*/ 48 w 53"/>
                <a:gd name="T35" fmla="*/ 52 h 80"/>
                <a:gd name="T36" fmla="*/ 46 w 53"/>
                <a:gd name="T37" fmla="*/ 63 h 80"/>
                <a:gd name="T38" fmla="*/ 33 w 53"/>
                <a:gd name="T39" fmla="*/ 69 h 80"/>
                <a:gd name="T40" fmla="*/ 31 w 53"/>
                <a:gd name="T41" fmla="*/ 75 h 80"/>
                <a:gd name="T42" fmla="*/ 28 w 53"/>
                <a:gd name="T43" fmla="*/ 71 h 80"/>
                <a:gd name="T44" fmla="*/ 23 w 53"/>
                <a:gd name="T45" fmla="*/ 69 h 80"/>
                <a:gd name="T46" fmla="*/ 9 w 53"/>
                <a:gd name="T47" fmla="*/ 60 h 80"/>
                <a:gd name="T48" fmla="*/ 24 w 53"/>
                <a:gd name="T49" fmla="*/ 66 h 80"/>
                <a:gd name="T50" fmla="*/ 27 w 53"/>
                <a:gd name="T51" fmla="*/ 0 h 80"/>
                <a:gd name="T52" fmla="*/ 17 w 53"/>
                <a:gd name="T53" fmla="*/ 3 h 80"/>
                <a:gd name="T54" fmla="*/ 7 w 53"/>
                <a:gd name="T55" fmla="*/ 16 h 80"/>
                <a:gd name="T56" fmla="*/ 2 w 53"/>
                <a:gd name="T57" fmla="*/ 27 h 80"/>
                <a:gd name="T58" fmla="*/ 20 w 53"/>
                <a:gd name="T59" fmla="*/ 45 h 80"/>
                <a:gd name="T60" fmla="*/ 9 w 53"/>
                <a:gd name="T61" fmla="*/ 56 h 80"/>
                <a:gd name="T62" fmla="*/ 7 w 53"/>
                <a:gd name="T63" fmla="*/ 55 h 80"/>
                <a:gd name="T64" fmla="*/ 0 w 53"/>
                <a:gd name="T65" fmla="*/ 65 h 80"/>
                <a:gd name="T66" fmla="*/ 1 w 53"/>
                <a:gd name="T67" fmla="*/ 68 h 80"/>
                <a:gd name="T68" fmla="*/ 22 w 53"/>
                <a:gd name="T69" fmla="*/ 73 h 80"/>
                <a:gd name="T70" fmla="*/ 25 w 53"/>
                <a:gd name="T71" fmla="*/ 78 h 80"/>
                <a:gd name="T72" fmla="*/ 27 w 53"/>
                <a:gd name="T73" fmla="*/ 80 h 80"/>
                <a:gd name="T74" fmla="*/ 36 w 53"/>
                <a:gd name="T75" fmla="*/ 77 h 80"/>
                <a:gd name="T76" fmla="*/ 36 w 53"/>
                <a:gd name="T77" fmla="*/ 73 h 80"/>
                <a:gd name="T78" fmla="*/ 53 w 53"/>
                <a:gd name="T79" fmla="*/ 55 h 80"/>
                <a:gd name="T80" fmla="*/ 45 w 53"/>
                <a:gd name="T81" fmla="*/ 42 h 80"/>
                <a:gd name="T82" fmla="*/ 31 w 53"/>
                <a:gd name="T83" fmla="*/ 22 h 80"/>
                <a:gd name="T84" fmla="*/ 41 w 53"/>
                <a:gd name="T85" fmla="*/ 27 h 80"/>
                <a:gd name="T86" fmla="*/ 41 w 53"/>
                <a:gd name="T87" fmla="*/ 27 h 80"/>
                <a:gd name="T88" fmla="*/ 44 w 53"/>
                <a:gd name="T89" fmla="*/ 25 h 80"/>
                <a:gd name="T90" fmla="*/ 49 w 53"/>
                <a:gd name="T91" fmla="*/ 19 h 80"/>
                <a:gd name="T92" fmla="*/ 48 w 53"/>
                <a:gd name="T93" fmla="*/ 14 h 80"/>
                <a:gd name="T94" fmla="*/ 32 w 53"/>
                <a:gd name="T95" fmla="*/ 8 h 80"/>
                <a:gd name="T96" fmla="*/ 29 w 53"/>
                <a:gd name="T97" fmla="*/ 2 h 80"/>
                <a:gd name="T98" fmla="*/ 27 w 53"/>
                <a:gd name="T9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3" h="80">
                  <a:moveTo>
                    <a:pt x="24" y="66"/>
                  </a:moveTo>
                  <a:cubicBezTo>
                    <a:pt x="25" y="66"/>
                    <a:pt x="25" y="66"/>
                    <a:pt x="26" y="65"/>
                  </a:cubicBezTo>
                  <a:cubicBezTo>
                    <a:pt x="26" y="65"/>
                    <a:pt x="27" y="64"/>
                    <a:pt x="27" y="63"/>
                  </a:cubicBezTo>
                  <a:cubicBezTo>
                    <a:pt x="26" y="57"/>
                    <a:pt x="25" y="50"/>
                    <a:pt x="24" y="43"/>
                  </a:cubicBezTo>
                  <a:cubicBezTo>
                    <a:pt x="24" y="42"/>
                    <a:pt x="23" y="41"/>
                    <a:pt x="22" y="41"/>
                  </a:cubicBezTo>
                  <a:cubicBezTo>
                    <a:pt x="16" y="39"/>
                    <a:pt x="12" y="37"/>
                    <a:pt x="10" y="34"/>
                  </a:cubicBezTo>
                  <a:cubicBezTo>
                    <a:pt x="7" y="32"/>
                    <a:pt x="7" y="29"/>
                    <a:pt x="7" y="27"/>
                  </a:cubicBezTo>
                  <a:cubicBezTo>
                    <a:pt x="7" y="25"/>
                    <a:pt x="7" y="24"/>
                    <a:pt x="8" y="22"/>
                  </a:cubicBezTo>
                  <a:cubicBezTo>
                    <a:pt x="8" y="21"/>
                    <a:pt x="9" y="20"/>
                    <a:pt x="10" y="19"/>
                  </a:cubicBezTo>
                  <a:cubicBezTo>
                    <a:pt x="12" y="16"/>
                    <a:pt x="16" y="15"/>
                    <a:pt x="20" y="13"/>
                  </a:cubicBezTo>
                  <a:cubicBezTo>
                    <a:pt x="21" y="13"/>
                    <a:pt x="22" y="12"/>
                    <a:pt x="22" y="11"/>
                  </a:cubicBezTo>
                  <a:cubicBezTo>
                    <a:pt x="22" y="9"/>
                    <a:pt x="21" y="7"/>
                    <a:pt x="21" y="5"/>
                  </a:cubicBezTo>
                  <a:cubicBezTo>
                    <a:pt x="23" y="4"/>
                    <a:pt x="24" y="4"/>
                    <a:pt x="25" y="4"/>
                  </a:cubicBezTo>
                  <a:cubicBezTo>
                    <a:pt x="25" y="6"/>
                    <a:pt x="25" y="8"/>
                    <a:pt x="25" y="9"/>
                  </a:cubicBezTo>
                  <a:cubicBezTo>
                    <a:pt x="25" y="10"/>
                    <a:pt x="26" y="11"/>
                    <a:pt x="26" y="11"/>
                  </a:cubicBezTo>
                  <a:cubicBezTo>
                    <a:pt x="27" y="11"/>
                    <a:pt x="27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30" y="12"/>
                    <a:pt x="31" y="12"/>
                  </a:cubicBezTo>
                  <a:cubicBezTo>
                    <a:pt x="33" y="13"/>
                    <a:pt x="36" y="13"/>
                    <a:pt x="39" y="14"/>
                  </a:cubicBezTo>
                  <a:cubicBezTo>
                    <a:pt x="41" y="15"/>
                    <a:pt x="43" y="16"/>
                    <a:pt x="45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9"/>
                    <a:pt x="42" y="21"/>
                    <a:pt x="41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39" y="22"/>
                    <a:pt x="37" y="20"/>
                    <a:pt x="35" y="19"/>
                  </a:cubicBezTo>
                  <a:cubicBezTo>
                    <a:pt x="34" y="18"/>
                    <a:pt x="32" y="18"/>
                    <a:pt x="31" y="17"/>
                  </a:cubicBezTo>
                  <a:cubicBezTo>
                    <a:pt x="30" y="17"/>
                    <a:pt x="29" y="16"/>
                    <a:pt x="2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7" y="16"/>
                    <a:pt x="27" y="17"/>
                  </a:cubicBezTo>
                  <a:cubicBezTo>
                    <a:pt x="26" y="17"/>
                    <a:pt x="26" y="18"/>
                    <a:pt x="26" y="18"/>
                  </a:cubicBezTo>
                  <a:cubicBezTo>
                    <a:pt x="26" y="25"/>
                    <a:pt x="27" y="31"/>
                    <a:pt x="27" y="37"/>
                  </a:cubicBezTo>
                  <a:cubicBezTo>
                    <a:pt x="27" y="38"/>
                    <a:pt x="28" y="39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4" y="41"/>
                    <a:pt x="38" y="43"/>
                    <a:pt x="42" y="46"/>
                  </a:cubicBezTo>
                  <a:cubicBezTo>
                    <a:pt x="45" y="48"/>
                    <a:pt x="47" y="50"/>
                    <a:pt x="48" y="52"/>
                  </a:cubicBezTo>
                  <a:cubicBezTo>
                    <a:pt x="48" y="53"/>
                    <a:pt x="49" y="54"/>
                    <a:pt x="49" y="55"/>
                  </a:cubicBezTo>
                  <a:cubicBezTo>
                    <a:pt x="49" y="58"/>
                    <a:pt x="48" y="61"/>
                    <a:pt x="46" y="63"/>
                  </a:cubicBezTo>
                  <a:cubicBezTo>
                    <a:pt x="43" y="66"/>
                    <a:pt x="40" y="68"/>
                    <a:pt x="35" y="69"/>
                  </a:cubicBezTo>
                  <a:cubicBezTo>
                    <a:pt x="35" y="69"/>
                    <a:pt x="34" y="69"/>
                    <a:pt x="33" y="69"/>
                  </a:cubicBezTo>
                  <a:cubicBezTo>
                    <a:pt x="32" y="69"/>
                    <a:pt x="31" y="71"/>
                    <a:pt x="31" y="72"/>
                  </a:cubicBezTo>
                  <a:cubicBezTo>
                    <a:pt x="31" y="73"/>
                    <a:pt x="31" y="74"/>
                    <a:pt x="31" y="75"/>
                  </a:cubicBezTo>
                  <a:cubicBezTo>
                    <a:pt x="30" y="75"/>
                    <a:pt x="29" y="76"/>
                    <a:pt x="28" y="76"/>
                  </a:cubicBezTo>
                  <a:cubicBezTo>
                    <a:pt x="28" y="74"/>
                    <a:pt x="28" y="73"/>
                    <a:pt x="28" y="71"/>
                  </a:cubicBezTo>
                  <a:cubicBezTo>
                    <a:pt x="28" y="70"/>
                    <a:pt x="27" y="69"/>
                    <a:pt x="26" y="69"/>
                  </a:cubicBezTo>
                  <a:cubicBezTo>
                    <a:pt x="25" y="69"/>
                    <a:pt x="24" y="69"/>
                    <a:pt x="23" y="69"/>
                  </a:cubicBezTo>
                  <a:cubicBezTo>
                    <a:pt x="19" y="69"/>
                    <a:pt x="12" y="68"/>
                    <a:pt x="6" y="66"/>
                  </a:cubicBezTo>
                  <a:cubicBezTo>
                    <a:pt x="7" y="64"/>
                    <a:pt x="8" y="62"/>
                    <a:pt x="9" y="60"/>
                  </a:cubicBezTo>
                  <a:cubicBezTo>
                    <a:pt x="14" y="63"/>
                    <a:pt x="19" y="65"/>
                    <a:pt x="24" y="66"/>
                  </a:cubicBezTo>
                  <a:cubicBezTo>
                    <a:pt x="24" y="66"/>
                    <a:pt x="24" y="66"/>
                    <a:pt x="24" y="66"/>
                  </a:cubicBezTo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4" y="0"/>
                    <a:pt x="22" y="0"/>
                    <a:pt x="19" y="1"/>
                  </a:cubicBezTo>
                  <a:cubicBezTo>
                    <a:pt x="18" y="1"/>
                    <a:pt x="17" y="2"/>
                    <a:pt x="17" y="3"/>
                  </a:cubicBezTo>
                  <a:cubicBezTo>
                    <a:pt x="17" y="5"/>
                    <a:pt x="17" y="7"/>
                    <a:pt x="17" y="10"/>
                  </a:cubicBezTo>
                  <a:cubicBezTo>
                    <a:pt x="13" y="11"/>
                    <a:pt x="10" y="13"/>
                    <a:pt x="7" y="16"/>
                  </a:cubicBezTo>
                  <a:cubicBezTo>
                    <a:pt x="6" y="17"/>
                    <a:pt x="5" y="19"/>
                    <a:pt x="4" y="20"/>
                  </a:cubicBezTo>
                  <a:cubicBezTo>
                    <a:pt x="3" y="22"/>
                    <a:pt x="2" y="25"/>
                    <a:pt x="2" y="27"/>
                  </a:cubicBezTo>
                  <a:cubicBezTo>
                    <a:pt x="2" y="30"/>
                    <a:pt x="3" y="34"/>
                    <a:pt x="6" y="37"/>
                  </a:cubicBezTo>
                  <a:cubicBezTo>
                    <a:pt x="9" y="40"/>
                    <a:pt x="14" y="43"/>
                    <a:pt x="20" y="45"/>
                  </a:cubicBezTo>
                  <a:cubicBezTo>
                    <a:pt x="20" y="50"/>
                    <a:pt x="21" y="56"/>
                    <a:pt x="22" y="61"/>
                  </a:cubicBezTo>
                  <a:cubicBezTo>
                    <a:pt x="17" y="60"/>
                    <a:pt x="13" y="58"/>
                    <a:pt x="9" y="56"/>
                  </a:cubicBezTo>
                  <a:cubicBezTo>
                    <a:pt x="9" y="55"/>
                    <a:pt x="8" y="55"/>
                    <a:pt x="8" y="55"/>
                  </a:cubicBezTo>
                  <a:cubicBezTo>
                    <a:pt x="8" y="55"/>
                    <a:pt x="8" y="55"/>
                    <a:pt x="7" y="55"/>
                  </a:cubicBezTo>
                  <a:cubicBezTo>
                    <a:pt x="7" y="56"/>
                    <a:pt x="6" y="56"/>
                    <a:pt x="6" y="57"/>
                  </a:cubicBezTo>
                  <a:cubicBezTo>
                    <a:pt x="5" y="60"/>
                    <a:pt x="3" y="62"/>
                    <a:pt x="0" y="65"/>
                  </a:cubicBezTo>
                  <a:cubicBezTo>
                    <a:pt x="0" y="65"/>
                    <a:pt x="0" y="66"/>
                    <a:pt x="0" y="67"/>
                  </a:cubicBezTo>
                  <a:cubicBezTo>
                    <a:pt x="0" y="67"/>
                    <a:pt x="0" y="68"/>
                    <a:pt x="1" y="68"/>
                  </a:cubicBezTo>
                  <a:cubicBezTo>
                    <a:pt x="7" y="71"/>
                    <a:pt x="12" y="72"/>
                    <a:pt x="17" y="73"/>
                  </a:cubicBezTo>
                  <a:cubicBezTo>
                    <a:pt x="19" y="73"/>
                    <a:pt x="21" y="73"/>
                    <a:pt x="22" y="73"/>
                  </a:cubicBezTo>
                  <a:cubicBezTo>
                    <a:pt x="23" y="73"/>
                    <a:pt x="23" y="73"/>
                    <a:pt x="24" y="74"/>
                  </a:cubicBezTo>
                  <a:cubicBezTo>
                    <a:pt x="24" y="75"/>
                    <a:pt x="24" y="77"/>
                    <a:pt x="25" y="78"/>
                  </a:cubicBezTo>
                  <a:cubicBezTo>
                    <a:pt x="25" y="80"/>
                    <a:pt x="26" y="80"/>
                    <a:pt x="27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9" y="80"/>
                    <a:pt x="32" y="80"/>
                    <a:pt x="34" y="79"/>
                  </a:cubicBezTo>
                  <a:cubicBezTo>
                    <a:pt x="35" y="79"/>
                    <a:pt x="36" y="78"/>
                    <a:pt x="36" y="77"/>
                  </a:cubicBezTo>
                  <a:cubicBezTo>
                    <a:pt x="36" y="76"/>
                    <a:pt x="36" y="74"/>
                    <a:pt x="35" y="73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41" y="72"/>
                    <a:pt x="46" y="69"/>
                    <a:pt x="49" y="65"/>
                  </a:cubicBezTo>
                  <a:cubicBezTo>
                    <a:pt x="52" y="63"/>
                    <a:pt x="53" y="59"/>
                    <a:pt x="53" y="55"/>
                  </a:cubicBezTo>
                  <a:cubicBezTo>
                    <a:pt x="53" y="54"/>
                    <a:pt x="53" y="52"/>
                    <a:pt x="52" y="50"/>
                  </a:cubicBezTo>
                  <a:cubicBezTo>
                    <a:pt x="50" y="47"/>
                    <a:pt x="47" y="44"/>
                    <a:pt x="45" y="42"/>
                  </a:cubicBezTo>
                  <a:cubicBezTo>
                    <a:pt x="41" y="39"/>
                    <a:pt x="36" y="37"/>
                    <a:pt x="32" y="35"/>
                  </a:cubicBezTo>
                  <a:cubicBezTo>
                    <a:pt x="31" y="31"/>
                    <a:pt x="31" y="26"/>
                    <a:pt x="31" y="22"/>
                  </a:cubicBezTo>
                  <a:cubicBezTo>
                    <a:pt x="33" y="23"/>
                    <a:pt x="37" y="25"/>
                    <a:pt x="38" y="26"/>
                  </a:cubicBezTo>
                  <a:cubicBezTo>
                    <a:pt x="39" y="27"/>
                    <a:pt x="39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7"/>
                    <a:pt x="43" y="27"/>
                    <a:pt x="43" y="26"/>
                  </a:cubicBezTo>
                  <a:cubicBezTo>
                    <a:pt x="44" y="26"/>
                    <a:pt x="44" y="26"/>
                    <a:pt x="44" y="25"/>
                  </a:cubicBezTo>
                  <a:cubicBezTo>
                    <a:pt x="45" y="24"/>
                    <a:pt x="47" y="22"/>
                    <a:pt x="48" y="20"/>
                  </a:cubicBezTo>
                  <a:cubicBezTo>
                    <a:pt x="48" y="20"/>
                    <a:pt x="48" y="20"/>
                    <a:pt x="49" y="19"/>
                  </a:cubicBezTo>
                  <a:cubicBezTo>
                    <a:pt x="49" y="18"/>
                    <a:pt x="49" y="18"/>
                    <a:pt x="49" y="17"/>
                  </a:cubicBezTo>
                  <a:cubicBezTo>
                    <a:pt x="49" y="16"/>
                    <a:pt x="49" y="15"/>
                    <a:pt x="48" y="14"/>
                  </a:cubicBezTo>
                  <a:cubicBezTo>
                    <a:pt x="46" y="12"/>
                    <a:pt x="42" y="11"/>
                    <a:pt x="38" y="9"/>
                  </a:cubicBezTo>
                  <a:cubicBezTo>
                    <a:pt x="36" y="9"/>
                    <a:pt x="34" y="8"/>
                    <a:pt x="32" y="8"/>
                  </a:cubicBezTo>
                  <a:cubicBezTo>
                    <a:pt x="31" y="8"/>
                    <a:pt x="30" y="7"/>
                    <a:pt x="30" y="7"/>
                  </a:cubicBezTo>
                  <a:cubicBezTo>
                    <a:pt x="29" y="5"/>
                    <a:pt x="29" y="3"/>
                    <a:pt x="29" y="2"/>
                  </a:cubicBezTo>
                  <a:cubicBezTo>
                    <a:pt x="29" y="1"/>
                    <a:pt x="29" y="0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771"/>
            <p:cNvSpPr>
              <a:spLocks noEditPoints="1"/>
            </p:cNvSpPr>
            <p:nvPr/>
          </p:nvSpPr>
          <p:spPr bwMode="auto">
            <a:xfrm>
              <a:off x="2035161" y="2932030"/>
              <a:ext cx="25091" cy="42117"/>
            </a:xfrm>
            <a:custGeom>
              <a:avLst/>
              <a:gdLst>
                <a:gd name="T0" fmla="*/ 7 w 12"/>
                <a:gd name="T1" fmla="*/ 14 h 20"/>
                <a:gd name="T2" fmla="*/ 6 w 12"/>
                <a:gd name="T3" fmla="*/ 13 h 20"/>
                <a:gd name="T4" fmla="*/ 5 w 12"/>
                <a:gd name="T5" fmla="*/ 9 h 20"/>
                <a:gd name="T6" fmla="*/ 5 w 12"/>
                <a:gd name="T7" fmla="*/ 9 h 20"/>
                <a:gd name="T8" fmla="*/ 5 w 12"/>
                <a:gd name="T9" fmla="*/ 8 h 20"/>
                <a:gd name="T10" fmla="*/ 7 w 12"/>
                <a:gd name="T11" fmla="*/ 6 h 20"/>
                <a:gd name="T12" fmla="*/ 7 w 12"/>
                <a:gd name="T13" fmla="*/ 14 h 20"/>
                <a:gd name="T14" fmla="*/ 9 w 12"/>
                <a:gd name="T15" fmla="*/ 0 h 20"/>
                <a:gd name="T16" fmla="*/ 8 w 12"/>
                <a:gd name="T17" fmla="*/ 0 h 20"/>
                <a:gd name="T18" fmla="*/ 6 w 12"/>
                <a:gd name="T19" fmla="*/ 1 h 20"/>
                <a:gd name="T20" fmla="*/ 2 w 12"/>
                <a:gd name="T21" fmla="*/ 4 h 20"/>
                <a:gd name="T22" fmla="*/ 0 w 12"/>
                <a:gd name="T23" fmla="*/ 9 h 20"/>
                <a:gd name="T24" fmla="*/ 0 w 12"/>
                <a:gd name="T25" fmla="*/ 10 h 20"/>
                <a:gd name="T26" fmla="*/ 3 w 12"/>
                <a:gd name="T27" fmla="*/ 15 h 20"/>
                <a:gd name="T28" fmla="*/ 7 w 12"/>
                <a:gd name="T29" fmla="*/ 19 h 20"/>
                <a:gd name="T30" fmla="*/ 9 w 12"/>
                <a:gd name="T31" fmla="*/ 20 h 20"/>
                <a:gd name="T32" fmla="*/ 10 w 12"/>
                <a:gd name="T33" fmla="*/ 20 h 20"/>
                <a:gd name="T34" fmla="*/ 11 w 12"/>
                <a:gd name="T35" fmla="*/ 20 h 20"/>
                <a:gd name="T36" fmla="*/ 12 w 12"/>
                <a:gd name="T37" fmla="*/ 18 h 20"/>
                <a:gd name="T38" fmla="*/ 11 w 12"/>
                <a:gd name="T39" fmla="*/ 2 h 20"/>
                <a:gd name="T40" fmla="*/ 10 w 12"/>
                <a:gd name="T41" fmla="*/ 0 h 20"/>
                <a:gd name="T42" fmla="*/ 9 w 12"/>
                <a:gd name="T4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" h="20">
                  <a:moveTo>
                    <a:pt x="7" y="14"/>
                  </a:moveTo>
                  <a:cubicBezTo>
                    <a:pt x="7" y="13"/>
                    <a:pt x="6" y="13"/>
                    <a:pt x="6" y="13"/>
                  </a:cubicBezTo>
                  <a:cubicBezTo>
                    <a:pt x="5" y="12"/>
                    <a:pt x="5" y="11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7" y="8"/>
                    <a:pt x="7" y="11"/>
                    <a:pt x="7" y="14"/>
                  </a:cubicBezTo>
                  <a:moveTo>
                    <a:pt x="9" y="0"/>
                  </a:move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5" y="2"/>
                    <a:pt x="3" y="3"/>
                    <a:pt x="2" y="4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1" y="14"/>
                    <a:pt x="3" y="15"/>
                  </a:cubicBezTo>
                  <a:cubicBezTo>
                    <a:pt x="4" y="17"/>
                    <a:pt x="6" y="18"/>
                    <a:pt x="7" y="19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10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19"/>
                    <a:pt x="12" y="18"/>
                    <a:pt x="12" y="18"/>
                  </a:cubicBezTo>
                  <a:cubicBezTo>
                    <a:pt x="12" y="12"/>
                    <a:pt x="11" y="7"/>
                    <a:pt x="11" y="2"/>
                  </a:cubicBezTo>
                  <a:cubicBezTo>
                    <a:pt x="11" y="1"/>
                    <a:pt x="11" y="1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772"/>
            <p:cNvSpPr>
              <a:spLocks noEditPoints="1"/>
            </p:cNvSpPr>
            <p:nvPr/>
          </p:nvSpPr>
          <p:spPr bwMode="auto">
            <a:xfrm>
              <a:off x="2071005" y="2991173"/>
              <a:ext cx="29571" cy="46597"/>
            </a:xfrm>
            <a:custGeom>
              <a:avLst/>
              <a:gdLst>
                <a:gd name="T0" fmla="*/ 6 w 14"/>
                <a:gd name="T1" fmla="*/ 18 h 22"/>
                <a:gd name="T2" fmla="*/ 5 w 14"/>
                <a:gd name="T3" fmla="*/ 7 h 22"/>
                <a:gd name="T4" fmla="*/ 7 w 14"/>
                <a:gd name="T5" fmla="*/ 9 h 22"/>
                <a:gd name="T6" fmla="*/ 10 w 14"/>
                <a:gd name="T7" fmla="*/ 14 h 22"/>
                <a:gd name="T8" fmla="*/ 10 w 14"/>
                <a:gd name="T9" fmla="*/ 14 h 22"/>
                <a:gd name="T10" fmla="*/ 8 w 14"/>
                <a:gd name="T11" fmla="*/ 16 h 22"/>
                <a:gd name="T12" fmla="*/ 6 w 14"/>
                <a:gd name="T13" fmla="*/ 18 h 22"/>
                <a:gd name="T14" fmla="*/ 2 w 14"/>
                <a:gd name="T15" fmla="*/ 0 h 22"/>
                <a:gd name="T16" fmla="*/ 1 w 14"/>
                <a:gd name="T17" fmla="*/ 1 h 22"/>
                <a:gd name="T18" fmla="*/ 0 w 14"/>
                <a:gd name="T19" fmla="*/ 3 h 22"/>
                <a:gd name="T20" fmla="*/ 2 w 14"/>
                <a:gd name="T21" fmla="*/ 21 h 22"/>
                <a:gd name="T22" fmla="*/ 3 w 14"/>
                <a:gd name="T23" fmla="*/ 22 h 22"/>
                <a:gd name="T24" fmla="*/ 4 w 14"/>
                <a:gd name="T25" fmla="*/ 22 h 22"/>
                <a:gd name="T26" fmla="*/ 5 w 14"/>
                <a:gd name="T27" fmla="*/ 22 h 22"/>
                <a:gd name="T28" fmla="*/ 7 w 14"/>
                <a:gd name="T29" fmla="*/ 22 h 22"/>
                <a:gd name="T30" fmla="*/ 11 w 14"/>
                <a:gd name="T31" fmla="*/ 19 h 22"/>
                <a:gd name="T32" fmla="*/ 14 w 14"/>
                <a:gd name="T33" fmla="*/ 15 h 22"/>
                <a:gd name="T34" fmla="*/ 12 w 14"/>
                <a:gd name="T35" fmla="*/ 15 h 22"/>
                <a:gd name="T36" fmla="*/ 14 w 14"/>
                <a:gd name="T37" fmla="*/ 15 h 22"/>
                <a:gd name="T38" fmla="*/ 14 w 14"/>
                <a:gd name="T39" fmla="*/ 14 h 22"/>
                <a:gd name="T40" fmla="*/ 10 w 14"/>
                <a:gd name="T41" fmla="*/ 6 h 22"/>
                <a:gd name="T42" fmla="*/ 3 w 14"/>
                <a:gd name="T43" fmla="*/ 1 h 22"/>
                <a:gd name="T44" fmla="*/ 2 w 14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22">
                  <a:moveTo>
                    <a:pt x="6" y="18"/>
                  </a:moveTo>
                  <a:cubicBezTo>
                    <a:pt x="6" y="14"/>
                    <a:pt x="5" y="10"/>
                    <a:pt x="5" y="7"/>
                  </a:cubicBezTo>
                  <a:cubicBezTo>
                    <a:pt x="6" y="7"/>
                    <a:pt x="7" y="8"/>
                    <a:pt x="7" y="9"/>
                  </a:cubicBezTo>
                  <a:cubicBezTo>
                    <a:pt x="9" y="10"/>
                    <a:pt x="10" y="12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5"/>
                    <a:pt x="9" y="16"/>
                    <a:pt x="8" y="16"/>
                  </a:cubicBezTo>
                  <a:cubicBezTo>
                    <a:pt x="8" y="17"/>
                    <a:pt x="7" y="17"/>
                    <a:pt x="6" y="18"/>
                  </a:cubicBezTo>
                  <a:moveTo>
                    <a:pt x="2" y="0"/>
                  </a:move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1"/>
                    <a:pt x="2" y="22"/>
                    <a:pt x="3" y="22"/>
                  </a:cubicBezTo>
                  <a:cubicBezTo>
                    <a:pt x="3" y="22"/>
                    <a:pt x="4" y="22"/>
                    <a:pt x="4" y="22"/>
                  </a:cubicBezTo>
                  <a:cubicBezTo>
                    <a:pt x="4" y="22"/>
                    <a:pt x="4" y="22"/>
                    <a:pt x="5" y="22"/>
                  </a:cubicBezTo>
                  <a:cubicBezTo>
                    <a:pt x="5" y="22"/>
                    <a:pt x="6" y="22"/>
                    <a:pt x="7" y="22"/>
                  </a:cubicBezTo>
                  <a:cubicBezTo>
                    <a:pt x="9" y="21"/>
                    <a:pt x="10" y="21"/>
                    <a:pt x="11" y="19"/>
                  </a:cubicBezTo>
                  <a:cubicBezTo>
                    <a:pt x="13" y="18"/>
                    <a:pt x="13" y="17"/>
                    <a:pt x="14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4"/>
                    <a:pt x="14" y="14"/>
                  </a:cubicBezTo>
                  <a:cubicBezTo>
                    <a:pt x="14" y="10"/>
                    <a:pt x="12" y="8"/>
                    <a:pt x="10" y="6"/>
                  </a:cubicBezTo>
                  <a:cubicBezTo>
                    <a:pt x="8" y="3"/>
                    <a:pt x="6" y="2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3196144" y="2802455"/>
            <a:ext cx="103317" cy="158732"/>
            <a:chOff x="825425" y="4488558"/>
            <a:chExt cx="197142" cy="302882"/>
          </a:xfrm>
        </p:grpSpPr>
        <p:sp>
          <p:nvSpPr>
            <p:cNvPr id="169" name="Freeform 783"/>
            <p:cNvSpPr>
              <a:spLocks noEditPoints="1"/>
            </p:cNvSpPr>
            <p:nvPr/>
          </p:nvSpPr>
          <p:spPr bwMode="auto">
            <a:xfrm>
              <a:off x="848724" y="4499311"/>
              <a:ext cx="153233" cy="60935"/>
            </a:xfrm>
            <a:custGeom>
              <a:avLst/>
              <a:gdLst>
                <a:gd name="T0" fmla="*/ 35 w 72"/>
                <a:gd name="T1" fmla="*/ 25 h 29"/>
                <a:gd name="T2" fmla="*/ 51 w 72"/>
                <a:gd name="T3" fmla="*/ 16 h 29"/>
                <a:gd name="T4" fmla="*/ 56 w 72"/>
                <a:gd name="T5" fmla="*/ 13 h 29"/>
                <a:gd name="T6" fmla="*/ 63 w 72"/>
                <a:gd name="T7" fmla="*/ 16 h 29"/>
                <a:gd name="T8" fmla="*/ 47 w 72"/>
                <a:gd name="T9" fmla="*/ 24 h 29"/>
                <a:gd name="T10" fmla="*/ 48 w 72"/>
                <a:gd name="T11" fmla="*/ 21 h 29"/>
                <a:gd name="T12" fmla="*/ 45 w 72"/>
                <a:gd name="T13" fmla="*/ 17 h 29"/>
                <a:gd name="T14" fmla="*/ 39 w 72"/>
                <a:gd name="T15" fmla="*/ 13 h 29"/>
                <a:gd name="T16" fmla="*/ 41 w 72"/>
                <a:gd name="T17" fmla="*/ 13 h 29"/>
                <a:gd name="T18" fmla="*/ 49 w 72"/>
                <a:gd name="T19" fmla="*/ 16 h 29"/>
                <a:gd name="T20" fmla="*/ 9 w 72"/>
                <a:gd name="T21" fmla="*/ 16 h 29"/>
                <a:gd name="T22" fmla="*/ 26 w 72"/>
                <a:gd name="T23" fmla="*/ 12 h 29"/>
                <a:gd name="T24" fmla="*/ 27 w 72"/>
                <a:gd name="T25" fmla="*/ 14 h 29"/>
                <a:gd name="T26" fmla="*/ 25 w 72"/>
                <a:gd name="T27" fmla="*/ 15 h 29"/>
                <a:gd name="T28" fmla="*/ 17 w 72"/>
                <a:gd name="T29" fmla="*/ 17 h 29"/>
                <a:gd name="T30" fmla="*/ 16 w 72"/>
                <a:gd name="T31" fmla="*/ 19 h 29"/>
                <a:gd name="T32" fmla="*/ 21 w 72"/>
                <a:gd name="T33" fmla="*/ 22 h 29"/>
                <a:gd name="T34" fmla="*/ 23 w 72"/>
                <a:gd name="T35" fmla="*/ 25 h 29"/>
                <a:gd name="T36" fmla="*/ 6 w 72"/>
                <a:gd name="T37" fmla="*/ 19 h 29"/>
                <a:gd name="T38" fmla="*/ 9 w 72"/>
                <a:gd name="T39" fmla="*/ 16 h 29"/>
                <a:gd name="T40" fmla="*/ 41 w 72"/>
                <a:gd name="T41" fmla="*/ 9 h 29"/>
                <a:gd name="T42" fmla="*/ 45 w 72"/>
                <a:gd name="T43" fmla="*/ 8 h 29"/>
                <a:gd name="T44" fmla="*/ 51 w 72"/>
                <a:gd name="T45" fmla="*/ 12 h 29"/>
                <a:gd name="T46" fmla="*/ 50 w 72"/>
                <a:gd name="T47" fmla="*/ 13 h 29"/>
                <a:gd name="T48" fmla="*/ 45 w 72"/>
                <a:gd name="T49" fmla="*/ 12 h 29"/>
                <a:gd name="T50" fmla="*/ 37 w 72"/>
                <a:gd name="T51" fmla="*/ 11 h 29"/>
                <a:gd name="T52" fmla="*/ 36 w 72"/>
                <a:gd name="T53" fmla="*/ 12 h 29"/>
                <a:gd name="T54" fmla="*/ 38 w 72"/>
                <a:gd name="T55" fmla="*/ 16 h 29"/>
                <a:gd name="T56" fmla="*/ 45 w 72"/>
                <a:gd name="T57" fmla="*/ 21 h 29"/>
                <a:gd name="T58" fmla="*/ 38 w 72"/>
                <a:gd name="T59" fmla="*/ 23 h 29"/>
                <a:gd name="T60" fmla="*/ 34 w 72"/>
                <a:gd name="T61" fmla="*/ 23 h 29"/>
                <a:gd name="T62" fmla="*/ 30 w 72"/>
                <a:gd name="T63" fmla="*/ 25 h 29"/>
                <a:gd name="T64" fmla="*/ 29 w 72"/>
                <a:gd name="T65" fmla="*/ 25 h 29"/>
                <a:gd name="T66" fmla="*/ 27 w 72"/>
                <a:gd name="T67" fmla="*/ 23 h 29"/>
                <a:gd name="T68" fmla="*/ 27 w 72"/>
                <a:gd name="T69" fmla="*/ 21 h 29"/>
                <a:gd name="T70" fmla="*/ 24 w 72"/>
                <a:gd name="T71" fmla="*/ 18 h 29"/>
                <a:gd name="T72" fmla="*/ 36 w 72"/>
                <a:gd name="T73" fmla="*/ 20 h 29"/>
                <a:gd name="T74" fmla="*/ 37 w 72"/>
                <a:gd name="T75" fmla="*/ 17 h 29"/>
                <a:gd name="T76" fmla="*/ 30 w 72"/>
                <a:gd name="T77" fmla="*/ 14 h 29"/>
                <a:gd name="T78" fmla="*/ 29 w 72"/>
                <a:gd name="T79" fmla="*/ 13 h 29"/>
                <a:gd name="T80" fmla="*/ 31 w 72"/>
                <a:gd name="T81" fmla="*/ 10 h 29"/>
                <a:gd name="T82" fmla="*/ 37 w 72"/>
                <a:gd name="T83" fmla="*/ 9 h 29"/>
                <a:gd name="T84" fmla="*/ 40 w 72"/>
                <a:gd name="T85" fmla="*/ 9 h 29"/>
                <a:gd name="T86" fmla="*/ 4 w 72"/>
                <a:gd name="T87" fmla="*/ 15 h 29"/>
                <a:gd name="T88" fmla="*/ 61 w 72"/>
                <a:gd name="T89" fmla="*/ 7 h 29"/>
                <a:gd name="T90" fmla="*/ 68 w 72"/>
                <a:gd name="T91" fmla="*/ 15 h 29"/>
                <a:gd name="T92" fmla="*/ 58 w 72"/>
                <a:gd name="T93" fmla="*/ 10 h 29"/>
                <a:gd name="T94" fmla="*/ 49 w 72"/>
                <a:gd name="T95" fmla="*/ 8 h 29"/>
                <a:gd name="T96" fmla="*/ 42 w 72"/>
                <a:gd name="T97" fmla="*/ 5 h 29"/>
                <a:gd name="T98" fmla="*/ 40 w 72"/>
                <a:gd name="T99" fmla="*/ 7 h 29"/>
                <a:gd name="T100" fmla="*/ 31 w 72"/>
                <a:gd name="T101" fmla="*/ 7 h 29"/>
                <a:gd name="T102" fmla="*/ 8 w 72"/>
                <a:gd name="T103" fmla="*/ 12 h 29"/>
                <a:gd name="T104" fmla="*/ 8 w 72"/>
                <a:gd name="T105" fmla="*/ 13 h 29"/>
                <a:gd name="T106" fmla="*/ 4 w 72"/>
                <a:gd name="T107" fmla="*/ 16 h 29"/>
                <a:gd name="T108" fmla="*/ 0 w 72"/>
                <a:gd name="T109" fmla="*/ 14 h 29"/>
                <a:gd name="T110" fmla="*/ 32 w 72"/>
                <a:gd name="T111" fmla="*/ 29 h 29"/>
                <a:gd name="T112" fmla="*/ 71 w 72"/>
                <a:gd name="T113" fmla="*/ 16 h 29"/>
                <a:gd name="T114" fmla="*/ 62 w 72"/>
                <a:gd name="T11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" h="29">
                  <a:moveTo>
                    <a:pt x="35" y="25"/>
                  </a:move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moveTo>
                    <a:pt x="50" y="16"/>
                  </a:moveTo>
                  <a:cubicBezTo>
                    <a:pt x="50" y="16"/>
                    <a:pt x="51" y="16"/>
                    <a:pt x="51" y="16"/>
                  </a:cubicBezTo>
                  <a:cubicBezTo>
                    <a:pt x="52" y="15"/>
                    <a:pt x="54" y="15"/>
                    <a:pt x="54" y="14"/>
                  </a:cubicBezTo>
                  <a:cubicBezTo>
                    <a:pt x="55" y="14"/>
                    <a:pt x="55" y="14"/>
                    <a:pt x="56" y="14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9" y="14"/>
                    <a:pt x="61" y="15"/>
                    <a:pt x="63" y="16"/>
                  </a:cubicBezTo>
                  <a:cubicBezTo>
                    <a:pt x="64" y="17"/>
                    <a:pt x="64" y="18"/>
                    <a:pt x="64" y="19"/>
                  </a:cubicBezTo>
                  <a:cubicBezTo>
                    <a:pt x="64" y="19"/>
                    <a:pt x="64" y="19"/>
                    <a:pt x="63" y="19"/>
                  </a:cubicBezTo>
                  <a:cubicBezTo>
                    <a:pt x="59" y="22"/>
                    <a:pt x="53" y="23"/>
                    <a:pt x="47" y="24"/>
                  </a:cubicBezTo>
                  <a:cubicBezTo>
                    <a:pt x="47" y="24"/>
                    <a:pt x="46" y="24"/>
                    <a:pt x="45" y="24"/>
                  </a:cubicBezTo>
                  <a:cubicBezTo>
                    <a:pt x="46" y="24"/>
                    <a:pt x="46" y="24"/>
                    <a:pt x="47" y="24"/>
                  </a:cubicBezTo>
                  <a:cubicBezTo>
                    <a:pt x="47" y="23"/>
                    <a:pt x="48" y="22"/>
                    <a:pt x="48" y="21"/>
                  </a:cubicBezTo>
                  <a:cubicBezTo>
                    <a:pt x="48" y="20"/>
                    <a:pt x="47" y="19"/>
                    <a:pt x="47" y="18"/>
                  </a:cubicBezTo>
                  <a:cubicBezTo>
                    <a:pt x="46" y="18"/>
                    <a:pt x="46" y="18"/>
                    <a:pt x="46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3" y="16"/>
                    <a:pt x="41" y="15"/>
                    <a:pt x="40" y="14"/>
                  </a:cubicBezTo>
                  <a:cubicBezTo>
                    <a:pt x="40" y="14"/>
                    <a:pt x="39" y="14"/>
                    <a:pt x="39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3"/>
                    <a:pt x="40" y="13"/>
                    <a:pt x="41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2" y="13"/>
                    <a:pt x="44" y="14"/>
                    <a:pt x="45" y="15"/>
                  </a:cubicBezTo>
                  <a:cubicBezTo>
                    <a:pt x="46" y="15"/>
                    <a:pt x="47" y="15"/>
                    <a:pt x="48" y="16"/>
                  </a:cubicBezTo>
                  <a:cubicBezTo>
                    <a:pt x="48" y="16"/>
                    <a:pt x="49" y="16"/>
                    <a:pt x="49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6"/>
                    <a:pt x="50" y="16"/>
                    <a:pt x="50" y="16"/>
                  </a:cubicBezTo>
                  <a:moveTo>
                    <a:pt x="9" y="16"/>
                  </a:moveTo>
                  <a:cubicBezTo>
                    <a:pt x="10" y="15"/>
                    <a:pt x="10" y="15"/>
                    <a:pt x="10" y="15"/>
                  </a:cubicBezTo>
                  <a:cubicBezTo>
                    <a:pt x="15" y="13"/>
                    <a:pt x="20" y="11"/>
                    <a:pt x="26" y="11"/>
                  </a:cubicBezTo>
                  <a:cubicBezTo>
                    <a:pt x="26" y="11"/>
                    <a:pt x="26" y="12"/>
                    <a:pt x="26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4"/>
                    <a:pt x="26" y="14"/>
                    <a:pt x="27" y="14"/>
                  </a:cubicBezTo>
                  <a:cubicBezTo>
                    <a:pt x="27" y="15"/>
                    <a:pt x="28" y="16"/>
                    <a:pt x="29" y="16"/>
                  </a:cubicBezTo>
                  <a:cubicBezTo>
                    <a:pt x="28" y="16"/>
                    <a:pt x="26" y="16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3" y="15"/>
                    <a:pt x="21" y="15"/>
                    <a:pt x="20" y="16"/>
                  </a:cubicBezTo>
                  <a:cubicBezTo>
                    <a:pt x="19" y="16"/>
                    <a:pt x="18" y="16"/>
                    <a:pt x="17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7" y="21"/>
                    <a:pt x="19" y="21"/>
                    <a:pt x="21" y="22"/>
                  </a:cubicBezTo>
                  <a:cubicBezTo>
                    <a:pt x="22" y="22"/>
                    <a:pt x="23" y="23"/>
                    <a:pt x="24" y="23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5" y="24"/>
                    <a:pt x="9" y="22"/>
                    <a:pt x="7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7"/>
                  </a:cubicBezTo>
                  <a:cubicBezTo>
                    <a:pt x="8" y="17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moveTo>
                    <a:pt x="40" y="9"/>
                  </a:moveTo>
                  <a:cubicBezTo>
                    <a:pt x="40" y="9"/>
                    <a:pt x="41" y="9"/>
                    <a:pt x="41" y="9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3" y="7"/>
                    <a:pt x="44" y="8"/>
                    <a:pt x="45" y="8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4" y="8"/>
                    <a:pt x="44" y="9"/>
                    <a:pt x="44" y="9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7" y="10"/>
                    <a:pt x="49" y="11"/>
                    <a:pt x="51" y="12"/>
                  </a:cubicBezTo>
                  <a:cubicBezTo>
                    <a:pt x="51" y="12"/>
                    <a:pt x="52" y="12"/>
                    <a:pt x="53" y="13"/>
                  </a:cubicBezTo>
                  <a:cubicBezTo>
                    <a:pt x="52" y="13"/>
                    <a:pt x="52" y="13"/>
                    <a:pt x="51" y="13"/>
                  </a:cubicBezTo>
                  <a:cubicBezTo>
                    <a:pt x="51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49" y="13"/>
                    <a:pt x="48" y="13"/>
                  </a:cubicBezTo>
                  <a:cubicBezTo>
                    <a:pt x="47" y="13"/>
                    <a:pt x="46" y="12"/>
                    <a:pt x="45" y="12"/>
                  </a:cubicBezTo>
                  <a:cubicBezTo>
                    <a:pt x="43" y="11"/>
                    <a:pt x="42" y="11"/>
                    <a:pt x="41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39" y="11"/>
                    <a:pt x="38" y="11"/>
                    <a:pt x="37" y="11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4"/>
                    <a:pt x="36" y="14"/>
                    <a:pt x="36" y="15"/>
                  </a:cubicBezTo>
                  <a:cubicBezTo>
                    <a:pt x="37" y="15"/>
                    <a:pt x="37" y="15"/>
                    <a:pt x="38" y="16"/>
                  </a:cubicBezTo>
                  <a:cubicBezTo>
                    <a:pt x="39" y="17"/>
                    <a:pt x="42" y="18"/>
                    <a:pt x="44" y="19"/>
                  </a:cubicBezTo>
                  <a:cubicBezTo>
                    <a:pt x="44" y="19"/>
                    <a:pt x="44" y="19"/>
                    <a:pt x="45" y="20"/>
                  </a:cubicBezTo>
                  <a:cubicBezTo>
                    <a:pt x="45" y="20"/>
                    <a:pt x="45" y="21"/>
                    <a:pt x="45" y="21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5" y="22"/>
                    <a:pt x="43" y="22"/>
                    <a:pt x="42" y="23"/>
                  </a:cubicBezTo>
                  <a:cubicBezTo>
                    <a:pt x="41" y="23"/>
                    <a:pt x="40" y="23"/>
                    <a:pt x="38" y="23"/>
                  </a:cubicBezTo>
                  <a:cubicBezTo>
                    <a:pt x="37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2" y="24"/>
                    <a:pt x="32" y="24"/>
                  </a:cubicBezTo>
                  <a:cubicBezTo>
                    <a:pt x="31" y="25"/>
                    <a:pt x="31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8" y="25"/>
                    <a:pt x="27" y="25"/>
                    <a:pt x="26" y="25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23"/>
                    <a:pt x="28" y="23"/>
                    <a:pt x="28" y="23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5" y="21"/>
                    <a:pt x="23" y="20"/>
                    <a:pt x="22" y="20"/>
                  </a:cubicBezTo>
                  <a:cubicBezTo>
                    <a:pt x="21" y="19"/>
                    <a:pt x="20" y="19"/>
                    <a:pt x="19" y="19"/>
                  </a:cubicBezTo>
                  <a:cubicBezTo>
                    <a:pt x="21" y="18"/>
                    <a:pt x="23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30" y="19"/>
                    <a:pt x="33" y="20"/>
                    <a:pt x="35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8" y="19"/>
                    <a:pt x="38" y="18"/>
                  </a:cubicBezTo>
                  <a:cubicBezTo>
                    <a:pt x="38" y="18"/>
                    <a:pt x="37" y="18"/>
                    <a:pt x="37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6"/>
                    <a:pt x="33" y="15"/>
                    <a:pt x="31" y="15"/>
                  </a:cubicBezTo>
                  <a:cubicBezTo>
                    <a:pt x="31" y="15"/>
                    <a:pt x="30" y="14"/>
                    <a:pt x="30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8" y="12"/>
                    <a:pt x="29" y="11"/>
                    <a:pt x="30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2" y="9"/>
                  </a:cubicBezTo>
                  <a:cubicBezTo>
                    <a:pt x="32" y="9"/>
                    <a:pt x="32" y="9"/>
                    <a:pt x="33" y="9"/>
                  </a:cubicBezTo>
                  <a:cubicBezTo>
                    <a:pt x="34" y="9"/>
                    <a:pt x="35" y="9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8" y="9"/>
                    <a:pt x="39" y="9"/>
                    <a:pt x="40" y="9"/>
                  </a:cubicBezTo>
                  <a:cubicBezTo>
                    <a:pt x="40" y="9"/>
                    <a:pt x="40" y="9"/>
                    <a:pt x="40" y="9"/>
                  </a:cubicBezTo>
                  <a:moveTo>
                    <a:pt x="4" y="16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3"/>
                    <a:pt x="5" y="11"/>
                    <a:pt x="7" y="11"/>
                  </a:cubicBezTo>
                  <a:cubicBezTo>
                    <a:pt x="16" y="5"/>
                    <a:pt x="27" y="3"/>
                    <a:pt x="37" y="3"/>
                  </a:cubicBezTo>
                  <a:cubicBezTo>
                    <a:pt x="45" y="3"/>
                    <a:pt x="53" y="4"/>
                    <a:pt x="61" y="7"/>
                  </a:cubicBezTo>
                  <a:cubicBezTo>
                    <a:pt x="63" y="8"/>
                    <a:pt x="65" y="9"/>
                    <a:pt x="66" y="10"/>
                  </a:cubicBezTo>
                  <a:cubicBezTo>
                    <a:pt x="68" y="11"/>
                    <a:pt x="68" y="13"/>
                    <a:pt x="68" y="14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8" y="15"/>
                    <a:pt x="68" y="16"/>
                    <a:pt x="67" y="16"/>
                  </a:cubicBezTo>
                  <a:cubicBezTo>
                    <a:pt x="67" y="15"/>
                    <a:pt x="66" y="14"/>
                    <a:pt x="65" y="14"/>
                  </a:cubicBezTo>
                  <a:cubicBezTo>
                    <a:pt x="63" y="12"/>
                    <a:pt x="61" y="11"/>
                    <a:pt x="58" y="10"/>
                  </a:cubicBezTo>
                  <a:cubicBezTo>
                    <a:pt x="58" y="10"/>
                    <a:pt x="56" y="10"/>
                    <a:pt x="54" y="9"/>
                  </a:cubicBezTo>
                  <a:cubicBezTo>
                    <a:pt x="52" y="9"/>
                    <a:pt x="50" y="8"/>
                    <a:pt x="50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7"/>
                    <a:pt x="49" y="6"/>
                    <a:pt x="49" y="6"/>
                  </a:cubicBezTo>
                  <a:cubicBezTo>
                    <a:pt x="47" y="5"/>
                    <a:pt x="44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9" y="6"/>
                    <a:pt x="38" y="6"/>
                    <a:pt x="37" y="6"/>
                  </a:cubicBezTo>
                  <a:cubicBezTo>
                    <a:pt x="35" y="6"/>
                    <a:pt x="34" y="6"/>
                    <a:pt x="32" y="7"/>
                  </a:cubicBezTo>
                  <a:cubicBezTo>
                    <a:pt x="32" y="7"/>
                    <a:pt x="32" y="7"/>
                    <a:pt x="31" y="7"/>
                  </a:cubicBezTo>
                  <a:cubicBezTo>
                    <a:pt x="31" y="7"/>
                    <a:pt x="31" y="7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2" y="7"/>
                    <a:pt x="15" y="9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6" y="14"/>
                    <a:pt x="5" y="14"/>
                  </a:cubicBezTo>
                  <a:cubicBezTo>
                    <a:pt x="5" y="15"/>
                    <a:pt x="4" y="15"/>
                    <a:pt x="4" y="16"/>
                  </a:cubicBezTo>
                  <a:moveTo>
                    <a:pt x="37" y="0"/>
                  </a:moveTo>
                  <a:cubicBezTo>
                    <a:pt x="26" y="0"/>
                    <a:pt x="15" y="2"/>
                    <a:pt x="5" y="8"/>
                  </a:cubicBezTo>
                  <a:cubicBezTo>
                    <a:pt x="3" y="9"/>
                    <a:pt x="1" y="12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8"/>
                    <a:pt x="2" y="20"/>
                    <a:pt x="4" y="21"/>
                  </a:cubicBezTo>
                  <a:cubicBezTo>
                    <a:pt x="8" y="25"/>
                    <a:pt x="17" y="29"/>
                    <a:pt x="32" y="29"/>
                  </a:cubicBezTo>
                  <a:cubicBezTo>
                    <a:pt x="37" y="29"/>
                    <a:pt x="46" y="28"/>
                    <a:pt x="54" y="26"/>
                  </a:cubicBezTo>
                  <a:cubicBezTo>
                    <a:pt x="58" y="25"/>
                    <a:pt x="62" y="24"/>
                    <a:pt x="65" y="22"/>
                  </a:cubicBezTo>
                  <a:cubicBezTo>
                    <a:pt x="68" y="21"/>
                    <a:pt x="70" y="19"/>
                    <a:pt x="71" y="16"/>
                  </a:cubicBezTo>
                  <a:cubicBezTo>
                    <a:pt x="72" y="15"/>
                    <a:pt x="72" y="15"/>
                    <a:pt x="72" y="14"/>
                  </a:cubicBezTo>
                  <a:cubicBezTo>
                    <a:pt x="72" y="11"/>
                    <a:pt x="70" y="9"/>
                    <a:pt x="69" y="8"/>
                  </a:cubicBezTo>
                  <a:cubicBezTo>
                    <a:pt x="67" y="6"/>
                    <a:pt x="64" y="5"/>
                    <a:pt x="62" y="4"/>
                  </a:cubicBezTo>
                  <a:cubicBezTo>
                    <a:pt x="54" y="1"/>
                    <a:pt x="46" y="0"/>
                    <a:pt x="3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784"/>
            <p:cNvSpPr>
              <a:spLocks noEditPoints="1"/>
            </p:cNvSpPr>
            <p:nvPr/>
          </p:nvSpPr>
          <p:spPr bwMode="auto">
            <a:xfrm>
              <a:off x="825425" y="4488558"/>
              <a:ext cx="197142" cy="114701"/>
            </a:xfrm>
            <a:custGeom>
              <a:avLst/>
              <a:gdLst>
                <a:gd name="T0" fmla="*/ 43 w 93"/>
                <a:gd name="T1" fmla="*/ 41 h 54"/>
                <a:gd name="T2" fmla="*/ 42 w 93"/>
                <a:gd name="T3" fmla="*/ 51 h 54"/>
                <a:gd name="T4" fmla="*/ 35 w 93"/>
                <a:gd name="T5" fmla="*/ 50 h 54"/>
                <a:gd name="T6" fmla="*/ 41 w 93"/>
                <a:gd name="T7" fmla="*/ 47 h 54"/>
                <a:gd name="T8" fmla="*/ 48 w 93"/>
                <a:gd name="T9" fmla="*/ 41 h 54"/>
                <a:gd name="T10" fmla="*/ 52 w 93"/>
                <a:gd name="T11" fmla="*/ 47 h 54"/>
                <a:gd name="T12" fmla="*/ 54 w 93"/>
                <a:gd name="T13" fmla="*/ 50 h 54"/>
                <a:gd name="T14" fmla="*/ 54 w 93"/>
                <a:gd name="T15" fmla="*/ 47 h 54"/>
                <a:gd name="T16" fmla="*/ 55 w 93"/>
                <a:gd name="T17" fmla="*/ 50 h 54"/>
                <a:gd name="T18" fmla="*/ 28 w 93"/>
                <a:gd name="T19" fmla="*/ 50 h 54"/>
                <a:gd name="T20" fmla="*/ 33 w 93"/>
                <a:gd name="T21" fmla="*/ 41 h 54"/>
                <a:gd name="T22" fmla="*/ 57 w 93"/>
                <a:gd name="T23" fmla="*/ 49 h 54"/>
                <a:gd name="T24" fmla="*/ 58 w 93"/>
                <a:gd name="T25" fmla="*/ 49 h 54"/>
                <a:gd name="T26" fmla="*/ 60 w 93"/>
                <a:gd name="T27" fmla="*/ 39 h 54"/>
                <a:gd name="T28" fmla="*/ 63 w 93"/>
                <a:gd name="T29" fmla="*/ 48 h 54"/>
                <a:gd name="T30" fmla="*/ 26 w 93"/>
                <a:gd name="T31" fmla="*/ 49 h 54"/>
                <a:gd name="T32" fmla="*/ 21 w 93"/>
                <a:gd name="T33" fmla="*/ 38 h 54"/>
                <a:gd name="T34" fmla="*/ 26 w 93"/>
                <a:gd name="T35" fmla="*/ 49 h 54"/>
                <a:gd name="T36" fmla="*/ 64 w 93"/>
                <a:gd name="T37" fmla="*/ 47 h 54"/>
                <a:gd name="T38" fmla="*/ 67 w 93"/>
                <a:gd name="T39" fmla="*/ 43 h 54"/>
                <a:gd name="T40" fmla="*/ 69 w 93"/>
                <a:gd name="T41" fmla="*/ 47 h 54"/>
                <a:gd name="T42" fmla="*/ 70 w 93"/>
                <a:gd name="T43" fmla="*/ 37 h 54"/>
                <a:gd name="T44" fmla="*/ 73 w 93"/>
                <a:gd name="T45" fmla="*/ 46 h 54"/>
                <a:gd name="T46" fmla="*/ 13 w 93"/>
                <a:gd name="T47" fmla="*/ 44 h 54"/>
                <a:gd name="T48" fmla="*/ 19 w 93"/>
                <a:gd name="T49" fmla="*/ 44 h 54"/>
                <a:gd name="T50" fmla="*/ 75 w 93"/>
                <a:gd name="T51" fmla="*/ 45 h 54"/>
                <a:gd name="T52" fmla="*/ 78 w 93"/>
                <a:gd name="T53" fmla="*/ 44 h 54"/>
                <a:gd name="T54" fmla="*/ 9 w 93"/>
                <a:gd name="T55" fmla="*/ 42 h 54"/>
                <a:gd name="T56" fmla="*/ 11 w 93"/>
                <a:gd name="T57" fmla="*/ 35 h 54"/>
                <a:gd name="T58" fmla="*/ 79 w 93"/>
                <a:gd name="T59" fmla="*/ 34 h 54"/>
                <a:gd name="T60" fmla="*/ 84 w 93"/>
                <a:gd name="T61" fmla="*/ 40 h 54"/>
                <a:gd name="T62" fmla="*/ 7 w 93"/>
                <a:gd name="T63" fmla="*/ 40 h 54"/>
                <a:gd name="T64" fmla="*/ 6 w 93"/>
                <a:gd name="T65" fmla="*/ 31 h 54"/>
                <a:gd name="T66" fmla="*/ 4 w 93"/>
                <a:gd name="T67" fmla="*/ 32 h 54"/>
                <a:gd name="T68" fmla="*/ 4 w 93"/>
                <a:gd name="T69" fmla="*/ 29 h 54"/>
                <a:gd name="T70" fmla="*/ 86 w 93"/>
                <a:gd name="T71" fmla="*/ 30 h 54"/>
                <a:gd name="T72" fmla="*/ 89 w 93"/>
                <a:gd name="T73" fmla="*/ 35 h 54"/>
                <a:gd name="T74" fmla="*/ 8 w 93"/>
                <a:gd name="T75" fmla="*/ 28 h 54"/>
                <a:gd name="T76" fmla="*/ 7 w 93"/>
                <a:gd name="T77" fmla="*/ 17 h 54"/>
                <a:gd name="T78" fmla="*/ 79 w 93"/>
                <a:gd name="T79" fmla="*/ 9 h 54"/>
                <a:gd name="T80" fmla="*/ 89 w 93"/>
                <a:gd name="T81" fmla="*/ 21 h 54"/>
                <a:gd name="T82" fmla="*/ 41 w 93"/>
                <a:gd name="T83" fmla="*/ 38 h 54"/>
                <a:gd name="T84" fmla="*/ 10 w 93"/>
                <a:gd name="T85" fmla="*/ 9 h 54"/>
                <a:gd name="T86" fmla="*/ 2 w 93"/>
                <a:gd name="T87" fmla="*/ 21 h 54"/>
                <a:gd name="T88" fmla="*/ 1 w 93"/>
                <a:gd name="T89" fmla="*/ 36 h 54"/>
                <a:gd name="T90" fmla="*/ 41 w 93"/>
                <a:gd name="T91" fmla="*/ 54 h 54"/>
                <a:gd name="T92" fmla="*/ 79 w 93"/>
                <a:gd name="T93" fmla="*/ 47 h 54"/>
                <a:gd name="T94" fmla="*/ 84 w 93"/>
                <a:gd name="T95" fmla="*/ 45 h 54"/>
                <a:gd name="T96" fmla="*/ 86 w 93"/>
                <a:gd name="T97" fmla="*/ 43 h 54"/>
                <a:gd name="T98" fmla="*/ 92 w 93"/>
                <a:gd name="T99" fmla="*/ 32 h 54"/>
                <a:gd name="T100" fmla="*/ 89 w 93"/>
                <a:gd name="T101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3" h="54">
                  <a:moveTo>
                    <a:pt x="42" y="51"/>
                  </a:moveTo>
                  <a:cubicBezTo>
                    <a:pt x="42" y="50"/>
                    <a:pt x="42" y="48"/>
                    <a:pt x="42" y="47"/>
                  </a:cubicBezTo>
                  <a:cubicBezTo>
                    <a:pt x="42" y="45"/>
                    <a:pt x="42" y="43"/>
                    <a:pt x="43" y="41"/>
                  </a:cubicBezTo>
                  <a:cubicBezTo>
                    <a:pt x="44" y="41"/>
                    <a:pt x="45" y="41"/>
                    <a:pt x="47" y="41"/>
                  </a:cubicBezTo>
                  <a:cubicBezTo>
                    <a:pt x="47" y="44"/>
                    <a:pt x="47" y="47"/>
                    <a:pt x="48" y="50"/>
                  </a:cubicBezTo>
                  <a:cubicBezTo>
                    <a:pt x="46" y="51"/>
                    <a:pt x="44" y="51"/>
                    <a:pt x="42" y="51"/>
                  </a:cubicBezTo>
                  <a:moveTo>
                    <a:pt x="41" y="51"/>
                  </a:moveTo>
                  <a:cubicBezTo>
                    <a:pt x="39" y="51"/>
                    <a:pt x="37" y="51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47"/>
                    <a:pt x="35" y="44"/>
                    <a:pt x="35" y="41"/>
                  </a:cubicBezTo>
                  <a:cubicBezTo>
                    <a:pt x="37" y="41"/>
                    <a:pt x="39" y="41"/>
                    <a:pt x="41" y="41"/>
                  </a:cubicBezTo>
                  <a:cubicBezTo>
                    <a:pt x="41" y="43"/>
                    <a:pt x="41" y="45"/>
                    <a:pt x="41" y="47"/>
                  </a:cubicBezTo>
                  <a:cubicBezTo>
                    <a:pt x="41" y="48"/>
                    <a:pt x="41" y="50"/>
                    <a:pt x="41" y="51"/>
                  </a:cubicBezTo>
                  <a:moveTo>
                    <a:pt x="49" y="50"/>
                  </a:moveTo>
                  <a:cubicBezTo>
                    <a:pt x="49" y="47"/>
                    <a:pt x="49" y="44"/>
                    <a:pt x="48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0" y="41"/>
                    <a:pt x="51" y="41"/>
                    <a:pt x="52" y="40"/>
                  </a:cubicBezTo>
                  <a:cubicBezTo>
                    <a:pt x="52" y="42"/>
                    <a:pt x="52" y="45"/>
                    <a:pt x="52" y="47"/>
                  </a:cubicBezTo>
                  <a:cubicBezTo>
                    <a:pt x="52" y="48"/>
                    <a:pt x="52" y="49"/>
                    <a:pt x="52" y="50"/>
                  </a:cubicBezTo>
                  <a:cubicBezTo>
                    <a:pt x="51" y="50"/>
                    <a:pt x="50" y="50"/>
                    <a:pt x="49" y="50"/>
                  </a:cubicBezTo>
                  <a:moveTo>
                    <a:pt x="54" y="50"/>
                  </a:moveTo>
                  <a:cubicBezTo>
                    <a:pt x="54" y="49"/>
                    <a:pt x="54" y="49"/>
                    <a:pt x="54" y="49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4"/>
                    <a:pt x="54" y="42"/>
                    <a:pt x="54" y="40"/>
                  </a:cubicBezTo>
                  <a:cubicBezTo>
                    <a:pt x="54" y="40"/>
                    <a:pt x="55" y="40"/>
                    <a:pt x="55" y="40"/>
                  </a:cubicBezTo>
                  <a:cubicBezTo>
                    <a:pt x="55" y="43"/>
                    <a:pt x="55" y="46"/>
                    <a:pt x="55" y="50"/>
                  </a:cubicBezTo>
                  <a:cubicBezTo>
                    <a:pt x="54" y="50"/>
                    <a:pt x="54" y="50"/>
                    <a:pt x="54" y="50"/>
                  </a:cubicBezTo>
                  <a:moveTo>
                    <a:pt x="34" y="50"/>
                  </a:moveTo>
                  <a:cubicBezTo>
                    <a:pt x="32" y="50"/>
                    <a:pt x="30" y="50"/>
                    <a:pt x="28" y="50"/>
                  </a:cubicBezTo>
                  <a:cubicBezTo>
                    <a:pt x="28" y="48"/>
                    <a:pt x="28" y="47"/>
                    <a:pt x="28" y="46"/>
                  </a:cubicBezTo>
                  <a:cubicBezTo>
                    <a:pt x="28" y="44"/>
                    <a:pt x="28" y="42"/>
                    <a:pt x="28" y="40"/>
                  </a:cubicBezTo>
                  <a:cubicBezTo>
                    <a:pt x="30" y="40"/>
                    <a:pt x="32" y="41"/>
                    <a:pt x="33" y="41"/>
                  </a:cubicBezTo>
                  <a:cubicBezTo>
                    <a:pt x="34" y="44"/>
                    <a:pt x="34" y="47"/>
                    <a:pt x="34" y="50"/>
                  </a:cubicBezTo>
                  <a:cubicBezTo>
                    <a:pt x="34" y="50"/>
                    <a:pt x="34" y="50"/>
                    <a:pt x="34" y="50"/>
                  </a:cubicBezTo>
                  <a:moveTo>
                    <a:pt x="57" y="49"/>
                  </a:moveTo>
                  <a:cubicBezTo>
                    <a:pt x="57" y="46"/>
                    <a:pt x="57" y="43"/>
                    <a:pt x="57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3"/>
                    <a:pt x="58" y="46"/>
                    <a:pt x="58" y="49"/>
                  </a:cubicBezTo>
                  <a:cubicBezTo>
                    <a:pt x="58" y="49"/>
                    <a:pt x="57" y="49"/>
                    <a:pt x="57" y="49"/>
                  </a:cubicBezTo>
                  <a:moveTo>
                    <a:pt x="60" y="49"/>
                  </a:moveTo>
                  <a:cubicBezTo>
                    <a:pt x="60" y="46"/>
                    <a:pt x="60" y="43"/>
                    <a:pt x="60" y="39"/>
                  </a:cubicBezTo>
                  <a:cubicBezTo>
                    <a:pt x="61" y="39"/>
                    <a:pt x="62" y="39"/>
                    <a:pt x="63" y="39"/>
                  </a:cubicBezTo>
                  <a:cubicBezTo>
                    <a:pt x="63" y="42"/>
                    <a:pt x="63" y="45"/>
                    <a:pt x="63" y="48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2" y="49"/>
                    <a:pt x="61" y="49"/>
                    <a:pt x="60" y="49"/>
                  </a:cubicBezTo>
                  <a:moveTo>
                    <a:pt x="26" y="49"/>
                  </a:moveTo>
                  <a:cubicBezTo>
                    <a:pt x="24" y="49"/>
                    <a:pt x="22" y="48"/>
                    <a:pt x="20" y="48"/>
                  </a:cubicBezTo>
                  <a:cubicBezTo>
                    <a:pt x="20" y="46"/>
                    <a:pt x="20" y="45"/>
                    <a:pt x="20" y="44"/>
                  </a:cubicBezTo>
                  <a:cubicBezTo>
                    <a:pt x="20" y="42"/>
                    <a:pt x="20" y="40"/>
                    <a:pt x="21" y="38"/>
                  </a:cubicBezTo>
                  <a:cubicBezTo>
                    <a:pt x="22" y="39"/>
                    <a:pt x="24" y="39"/>
                    <a:pt x="26" y="40"/>
                  </a:cubicBezTo>
                  <a:cubicBezTo>
                    <a:pt x="26" y="42"/>
                    <a:pt x="26" y="44"/>
                    <a:pt x="26" y="46"/>
                  </a:cubicBezTo>
                  <a:cubicBezTo>
                    <a:pt x="26" y="47"/>
                    <a:pt x="26" y="48"/>
                    <a:pt x="26" y="49"/>
                  </a:cubicBezTo>
                  <a:moveTo>
                    <a:pt x="65" y="48"/>
                  </a:moveTo>
                  <a:cubicBezTo>
                    <a:pt x="65" y="47"/>
                    <a:pt x="65" y="47"/>
                    <a:pt x="65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4"/>
                    <a:pt x="64" y="42"/>
                    <a:pt x="64" y="39"/>
                  </a:cubicBezTo>
                  <a:cubicBezTo>
                    <a:pt x="65" y="38"/>
                    <a:pt x="66" y="38"/>
                    <a:pt x="67" y="38"/>
                  </a:cubicBezTo>
                  <a:cubicBezTo>
                    <a:pt x="67" y="40"/>
                    <a:pt x="67" y="41"/>
                    <a:pt x="67" y="43"/>
                  </a:cubicBezTo>
                  <a:cubicBezTo>
                    <a:pt x="67" y="44"/>
                    <a:pt x="67" y="46"/>
                    <a:pt x="67" y="47"/>
                  </a:cubicBezTo>
                  <a:cubicBezTo>
                    <a:pt x="66" y="48"/>
                    <a:pt x="66" y="48"/>
                    <a:pt x="65" y="48"/>
                  </a:cubicBezTo>
                  <a:moveTo>
                    <a:pt x="69" y="47"/>
                  </a:moveTo>
                  <a:cubicBezTo>
                    <a:pt x="69" y="46"/>
                    <a:pt x="69" y="44"/>
                    <a:pt x="69" y="43"/>
                  </a:cubicBezTo>
                  <a:cubicBezTo>
                    <a:pt x="69" y="41"/>
                    <a:pt x="69" y="39"/>
                    <a:pt x="69" y="38"/>
                  </a:cubicBezTo>
                  <a:cubicBezTo>
                    <a:pt x="70" y="37"/>
                    <a:pt x="70" y="37"/>
                    <a:pt x="70" y="37"/>
                  </a:cubicBezTo>
                  <a:cubicBezTo>
                    <a:pt x="71" y="37"/>
                    <a:pt x="72" y="37"/>
                    <a:pt x="73" y="36"/>
                  </a:cubicBezTo>
                  <a:cubicBezTo>
                    <a:pt x="73" y="39"/>
                    <a:pt x="73" y="42"/>
                    <a:pt x="73" y="45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2" y="46"/>
                    <a:pt x="70" y="47"/>
                    <a:pt x="69" y="47"/>
                  </a:cubicBezTo>
                  <a:moveTo>
                    <a:pt x="19" y="47"/>
                  </a:moveTo>
                  <a:cubicBezTo>
                    <a:pt x="17" y="46"/>
                    <a:pt x="15" y="45"/>
                    <a:pt x="13" y="44"/>
                  </a:cubicBezTo>
                  <a:cubicBezTo>
                    <a:pt x="13" y="41"/>
                    <a:pt x="13" y="38"/>
                    <a:pt x="13" y="35"/>
                  </a:cubicBezTo>
                  <a:cubicBezTo>
                    <a:pt x="15" y="36"/>
                    <a:pt x="17" y="37"/>
                    <a:pt x="19" y="38"/>
                  </a:cubicBezTo>
                  <a:cubicBezTo>
                    <a:pt x="19" y="40"/>
                    <a:pt x="19" y="42"/>
                    <a:pt x="19" y="44"/>
                  </a:cubicBezTo>
                  <a:cubicBezTo>
                    <a:pt x="19" y="45"/>
                    <a:pt x="19" y="46"/>
                    <a:pt x="19" y="47"/>
                  </a:cubicBezTo>
                  <a:moveTo>
                    <a:pt x="75" y="45"/>
                  </a:moveTo>
                  <a:cubicBezTo>
                    <a:pt x="75" y="45"/>
                    <a:pt x="75" y="45"/>
                    <a:pt x="75" y="45"/>
                  </a:cubicBezTo>
                  <a:cubicBezTo>
                    <a:pt x="75" y="42"/>
                    <a:pt x="75" y="39"/>
                    <a:pt x="74" y="36"/>
                  </a:cubicBezTo>
                  <a:cubicBezTo>
                    <a:pt x="75" y="36"/>
                    <a:pt x="76" y="35"/>
                    <a:pt x="77" y="35"/>
                  </a:cubicBezTo>
                  <a:cubicBezTo>
                    <a:pt x="78" y="38"/>
                    <a:pt x="78" y="41"/>
                    <a:pt x="78" y="44"/>
                  </a:cubicBezTo>
                  <a:cubicBezTo>
                    <a:pt x="77" y="44"/>
                    <a:pt x="76" y="45"/>
                    <a:pt x="75" y="45"/>
                  </a:cubicBezTo>
                  <a:moveTo>
                    <a:pt x="11" y="43"/>
                  </a:moveTo>
                  <a:cubicBezTo>
                    <a:pt x="10" y="43"/>
                    <a:pt x="10" y="42"/>
                    <a:pt x="9" y="42"/>
                  </a:cubicBezTo>
                  <a:cubicBezTo>
                    <a:pt x="9" y="39"/>
                    <a:pt x="9" y="36"/>
                    <a:pt x="9" y="33"/>
                  </a:cubicBezTo>
                  <a:cubicBezTo>
                    <a:pt x="10" y="33"/>
                    <a:pt x="10" y="34"/>
                    <a:pt x="11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8"/>
                    <a:pt x="11" y="40"/>
                    <a:pt x="11" y="43"/>
                  </a:cubicBezTo>
                  <a:moveTo>
                    <a:pt x="79" y="43"/>
                  </a:moveTo>
                  <a:cubicBezTo>
                    <a:pt x="79" y="40"/>
                    <a:pt x="79" y="37"/>
                    <a:pt x="79" y="34"/>
                  </a:cubicBezTo>
                  <a:cubicBezTo>
                    <a:pt x="81" y="33"/>
                    <a:pt x="82" y="33"/>
                    <a:pt x="84" y="32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4"/>
                    <a:pt x="84" y="37"/>
                    <a:pt x="84" y="40"/>
                  </a:cubicBezTo>
                  <a:cubicBezTo>
                    <a:pt x="84" y="41"/>
                    <a:pt x="83" y="41"/>
                    <a:pt x="82" y="42"/>
                  </a:cubicBezTo>
                  <a:cubicBezTo>
                    <a:pt x="81" y="42"/>
                    <a:pt x="80" y="43"/>
                    <a:pt x="79" y="43"/>
                  </a:cubicBezTo>
                  <a:moveTo>
                    <a:pt x="7" y="40"/>
                  </a:moveTo>
                  <a:cubicBezTo>
                    <a:pt x="7" y="40"/>
                    <a:pt x="6" y="39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6"/>
                    <a:pt x="6" y="33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4"/>
                    <a:pt x="7" y="37"/>
                    <a:pt x="7" y="40"/>
                  </a:cubicBezTo>
                  <a:moveTo>
                    <a:pt x="4" y="32"/>
                  </a:moveTo>
                  <a:cubicBezTo>
                    <a:pt x="4" y="32"/>
                    <a:pt x="4" y="32"/>
                    <a:pt x="4" y="32"/>
                  </a:cubicBezTo>
                  <a:cubicBezTo>
                    <a:pt x="4" y="31"/>
                    <a:pt x="4" y="30"/>
                    <a:pt x="4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1"/>
                    <a:pt x="4" y="32"/>
                  </a:cubicBezTo>
                  <a:moveTo>
                    <a:pt x="86" y="39"/>
                  </a:moveTo>
                  <a:cubicBezTo>
                    <a:pt x="86" y="36"/>
                    <a:pt x="86" y="33"/>
                    <a:pt x="86" y="30"/>
                  </a:cubicBezTo>
                  <a:cubicBezTo>
                    <a:pt x="87" y="30"/>
                    <a:pt x="88" y="29"/>
                    <a:pt x="89" y="28"/>
                  </a:cubicBezTo>
                  <a:cubicBezTo>
                    <a:pt x="89" y="30"/>
                    <a:pt x="89" y="32"/>
                    <a:pt x="89" y="35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8" y="36"/>
                    <a:pt x="87" y="38"/>
                    <a:pt x="86" y="39"/>
                  </a:cubicBezTo>
                  <a:moveTo>
                    <a:pt x="41" y="38"/>
                  </a:moveTo>
                  <a:cubicBezTo>
                    <a:pt x="23" y="38"/>
                    <a:pt x="12" y="32"/>
                    <a:pt x="8" y="28"/>
                  </a:cubicBezTo>
                  <a:cubicBezTo>
                    <a:pt x="6" y="26"/>
                    <a:pt x="5" y="24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0"/>
                    <a:pt x="6" y="18"/>
                    <a:pt x="7" y="17"/>
                  </a:cubicBezTo>
                  <a:cubicBezTo>
                    <a:pt x="8" y="15"/>
                    <a:pt x="10" y="13"/>
                    <a:pt x="12" y="12"/>
                  </a:cubicBezTo>
                  <a:cubicBezTo>
                    <a:pt x="23" y="6"/>
                    <a:pt x="35" y="3"/>
                    <a:pt x="48" y="3"/>
                  </a:cubicBezTo>
                  <a:cubicBezTo>
                    <a:pt x="58" y="3"/>
                    <a:pt x="69" y="5"/>
                    <a:pt x="79" y="9"/>
                  </a:cubicBezTo>
                  <a:cubicBezTo>
                    <a:pt x="82" y="10"/>
                    <a:pt x="85" y="12"/>
                    <a:pt x="86" y="14"/>
                  </a:cubicBezTo>
                  <a:cubicBezTo>
                    <a:pt x="88" y="16"/>
                    <a:pt x="89" y="18"/>
                    <a:pt x="89" y="20"/>
                  </a:cubicBezTo>
                  <a:cubicBezTo>
                    <a:pt x="89" y="20"/>
                    <a:pt x="89" y="21"/>
                    <a:pt x="89" y="21"/>
                  </a:cubicBezTo>
                  <a:cubicBezTo>
                    <a:pt x="88" y="24"/>
                    <a:pt x="86" y="27"/>
                    <a:pt x="82" y="29"/>
                  </a:cubicBezTo>
                  <a:cubicBezTo>
                    <a:pt x="71" y="35"/>
                    <a:pt x="52" y="38"/>
                    <a:pt x="42" y="38"/>
                  </a:cubicBezTo>
                  <a:cubicBezTo>
                    <a:pt x="42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moveTo>
                    <a:pt x="48" y="0"/>
                  </a:moveTo>
                  <a:cubicBezTo>
                    <a:pt x="35" y="0"/>
                    <a:pt x="22" y="3"/>
                    <a:pt x="10" y="9"/>
                  </a:cubicBezTo>
                  <a:cubicBezTo>
                    <a:pt x="8" y="11"/>
                    <a:pt x="6" y="13"/>
                    <a:pt x="4" y="15"/>
                  </a:cubicBezTo>
                  <a:cubicBezTo>
                    <a:pt x="3" y="17"/>
                    <a:pt x="2" y="19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1" y="22"/>
                    <a:pt x="1" y="22"/>
                  </a:cubicBezTo>
                  <a:cubicBezTo>
                    <a:pt x="1" y="24"/>
                    <a:pt x="0" y="26"/>
                    <a:pt x="0" y="28"/>
                  </a:cubicBezTo>
                  <a:cubicBezTo>
                    <a:pt x="0" y="30"/>
                    <a:pt x="1" y="33"/>
                    <a:pt x="1" y="36"/>
                  </a:cubicBezTo>
                  <a:cubicBezTo>
                    <a:pt x="1" y="37"/>
                    <a:pt x="1" y="37"/>
                    <a:pt x="2" y="37"/>
                  </a:cubicBezTo>
                  <a:cubicBezTo>
                    <a:pt x="2" y="39"/>
                    <a:pt x="4" y="42"/>
                    <a:pt x="5" y="43"/>
                  </a:cubicBezTo>
                  <a:cubicBezTo>
                    <a:pt x="11" y="49"/>
                    <a:pt x="23" y="54"/>
                    <a:pt x="41" y="54"/>
                  </a:cubicBezTo>
                  <a:cubicBezTo>
                    <a:pt x="49" y="54"/>
                    <a:pt x="60" y="53"/>
                    <a:pt x="70" y="50"/>
                  </a:cubicBezTo>
                  <a:cubicBezTo>
                    <a:pt x="73" y="49"/>
                    <a:pt x="76" y="48"/>
                    <a:pt x="79" y="47"/>
                  </a:cubicBezTo>
                  <a:cubicBezTo>
                    <a:pt x="79" y="47"/>
                    <a:pt x="79" y="47"/>
                    <a:pt x="79" y="47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1" y="46"/>
                    <a:pt x="83" y="45"/>
                    <a:pt x="84" y="45"/>
                  </a:cubicBezTo>
                  <a:cubicBezTo>
                    <a:pt x="84" y="44"/>
                    <a:pt x="85" y="44"/>
                    <a:pt x="86" y="43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9" y="41"/>
                    <a:pt x="91" y="39"/>
                    <a:pt x="92" y="35"/>
                  </a:cubicBezTo>
                  <a:cubicBezTo>
                    <a:pt x="92" y="35"/>
                    <a:pt x="93" y="34"/>
                    <a:pt x="93" y="34"/>
                  </a:cubicBezTo>
                  <a:cubicBezTo>
                    <a:pt x="93" y="33"/>
                    <a:pt x="92" y="33"/>
                    <a:pt x="92" y="32"/>
                  </a:cubicBezTo>
                  <a:cubicBezTo>
                    <a:pt x="92" y="28"/>
                    <a:pt x="93" y="24"/>
                    <a:pt x="93" y="19"/>
                  </a:cubicBezTo>
                  <a:cubicBezTo>
                    <a:pt x="93" y="19"/>
                    <a:pt x="93" y="18"/>
                    <a:pt x="92" y="18"/>
                  </a:cubicBezTo>
                  <a:cubicBezTo>
                    <a:pt x="92" y="16"/>
                    <a:pt x="91" y="13"/>
                    <a:pt x="89" y="12"/>
                  </a:cubicBezTo>
                  <a:cubicBezTo>
                    <a:pt x="86" y="9"/>
                    <a:pt x="83" y="7"/>
                    <a:pt x="80" y="6"/>
                  </a:cubicBezTo>
                  <a:cubicBezTo>
                    <a:pt x="70" y="2"/>
                    <a:pt x="59" y="0"/>
                    <a:pt x="4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785"/>
            <p:cNvSpPr>
              <a:spLocks noEditPoints="1"/>
            </p:cNvSpPr>
            <p:nvPr/>
          </p:nvSpPr>
          <p:spPr bwMode="auto">
            <a:xfrm>
              <a:off x="825425" y="4573688"/>
              <a:ext cx="197142" cy="77961"/>
            </a:xfrm>
            <a:custGeom>
              <a:avLst/>
              <a:gdLst>
                <a:gd name="T0" fmla="*/ 47 w 93"/>
                <a:gd name="T1" fmla="*/ 23 h 37"/>
                <a:gd name="T2" fmla="*/ 42 w 93"/>
                <a:gd name="T3" fmla="*/ 33 h 37"/>
                <a:gd name="T4" fmla="*/ 44 w 93"/>
                <a:gd name="T5" fmla="*/ 23 h 37"/>
                <a:gd name="T6" fmla="*/ 35 w 93"/>
                <a:gd name="T7" fmla="*/ 33 h 37"/>
                <a:gd name="T8" fmla="*/ 41 w 93"/>
                <a:gd name="T9" fmla="*/ 30 h 37"/>
                <a:gd name="T10" fmla="*/ 48 w 93"/>
                <a:gd name="T11" fmla="*/ 24 h 37"/>
                <a:gd name="T12" fmla="*/ 52 w 93"/>
                <a:gd name="T13" fmla="*/ 23 h 37"/>
                <a:gd name="T14" fmla="*/ 49 w 93"/>
                <a:gd name="T15" fmla="*/ 33 h 37"/>
                <a:gd name="T16" fmla="*/ 54 w 93"/>
                <a:gd name="T17" fmla="*/ 31 h 37"/>
                <a:gd name="T18" fmla="*/ 55 w 93"/>
                <a:gd name="T19" fmla="*/ 23 h 37"/>
                <a:gd name="T20" fmla="*/ 57 w 93"/>
                <a:gd name="T21" fmla="*/ 32 h 37"/>
                <a:gd name="T22" fmla="*/ 58 w 93"/>
                <a:gd name="T23" fmla="*/ 32 h 37"/>
                <a:gd name="T24" fmla="*/ 28 w 93"/>
                <a:gd name="T25" fmla="*/ 32 h 37"/>
                <a:gd name="T26" fmla="*/ 32 w 93"/>
                <a:gd name="T27" fmla="*/ 23 h 37"/>
                <a:gd name="T28" fmla="*/ 34 w 93"/>
                <a:gd name="T29" fmla="*/ 33 h 37"/>
                <a:gd name="T30" fmla="*/ 63 w 93"/>
                <a:gd name="T31" fmla="*/ 22 h 37"/>
                <a:gd name="T32" fmla="*/ 63 w 93"/>
                <a:gd name="T33" fmla="*/ 31 h 37"/>
                <a:gd name="T34" fmla="*/ 20 w 93"/>
                <a:gd name="T35" fmla="*/ 31 h 37"/>
                <a:gd name="T36" fmla="*/ 26 w 93"/>
                <a:gd name="T37" fmla="*/ 22 h 37"/>
                <a:gd name="T38" fmla="*/ 65 w 93"/>
                <a:gd name="T39" fmla="*/ 31 h 37"/>
                <a:gd name="T40" fmla="*/ 64 w 93"/>
                <a:gd name="T41" fmla="*/ 21 h 37"/>
                <a:gd name="T42" fmla="*/ 67 w 93"/>
                <a:gd name="T43" fmla="*/ 26 h 37"/>
                <a:gd name="T44" fmla="*/ 69 w 93"/>
                <a:gd name="T45" fmla="*/ 30 h 37"/>
                <a:gd name="T46" fmla="*/ 73 w 93"/>
                <a:gd name="T47" fmla="*/ 19 h 37"/>
                <a:gd name="T48" fmla="*/ 69 w 93"/>
                <a:gd name="T49" fmla="*/ 30 h 37"/>
                <a:gd name="T50" fmla="*/ 13 w 93"/>
                <a:gd name="T51" fmla="*/ 18 h 37"/>
                <a:gd name="T52" fmla="*/ 19 w 93"/>
                <a:gd name="T53" fmla="*/ 30 h 37"/>
                <a:gd name="T54" fmla="*/ 74 w 93"/>
                <a:gd name="T55" fmla="*/ 18 h 37"/>
                <a:gd name="T56" fmla="*/ 75 w 93"/>
                <a:gd name="T57" fmla="*/ 28 h 37"/>
                <a:gd name="T58" fmla="*/ 9 w 93"/>
                <a:gd name="T59" fmla="*/ 16 h 37"/>
                <a:gd name="T60" fmla="*/ 7 w 93"/>
                <a:gd name="T61" fmla="*/ 23 h 37"/>
                <a:gd name="T62" fmla="*/ 6 w 93"/>
                <a:gd name="T63" fmla="*/ 14 h 37"/>
                <a:gd name="T64" fmla="*/ 79 w 93"/>
                <a:gd name="T65" fmla="*/ 26 h 37"/>
                <a:gd name="T66" fmla="*/ 84 w 93"/>
                <a:gd name="T67" fmla="*/ 23 h 37"/>
                <a:gd name="T68" fmla="*/ 4 w 93"/>
                <a:gd name="T69" fmla="*/ 15 h 37"/>
                <a:gd name="T70" fmla="*/ 4 w 93"/>
                <a:gd name="T71" fmla="*/ 13 h 37"/>
                <a:gd name="T72" fmla="*/ 86 w 93"/>
                <a:gd name="T73" fmla="*/ 13 h 37"/>
                <a:gd name="T74" fmla="*/ 89 w 93"/>
                <a:gd name="T75" fmla="*/ 18 h 37"/>
                <a:gd name="T76" fmla="*/ 89 w 93"/>
                <a:gd name="T77" fmla="*/ 2 h 37"/>
                <a:gd name="T78" fmla="*/ 44 w 93"/>
                <a:gd name="T79" fmla="*/ 20 h 37"/>
                <a:gd name="T80" fmla="*/ 6 w 93"/>
                <a:gd name="T81" fmla="*/ 10 h 37"/>
                <a:gd name="T82" fmla="*/ 4 w 93"/>
                <a:gd name="T83" fmla="*/ 4 h 37"/>
                <a:gd name="T84" fmla="*/ 1 w 93"/>
                <a:gd name="T85" fmla="*/ 4 h 37"/>
                <a:gd name="T86" fmla="*/ 0 w 93"/>
                <a:gd name="T87" fmla="*/ 10 h 37"/>
                <a:gd name="T88" fmla="*/ 5 w 93"/>
                <a:gd name="T89" fmla="*/ 26 h 37"/>
                <a:gd name="T90" fmla="*/ 79 w 93"/>
                <a:gd name="T91" fmla="*/ 30 h 37"/>
                <a:gd name="T92" fmla="*/ 80 w 93"/>
                <a:gd name="T93" fmla="*/ 30 h 37"/>
                <a:gd name="T94" fmla="*/ 86 w 93"/>
                <a:gd name="T95" fmla="*/ 26 h 37"/>
                <a:gd name="T96" fmla="*/ 93 w 93"/>
                <a:gd name="T97" fmla="*/ 17 h 37"/>
                <a:gd name="T98" fmla="*/ 91 w 93"/>
                <a:gd name="T9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37">
                  <a:moveTo>
                    <a:pt x="44" y="23"/>
                  </a:moveTo>
                  <a:cubicBezTo>
                    <a:pt x="45" y="23"/>
                    <a:pt x="46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7"/>
                    <a:pt x="47" y="30"/>
                    <a:pt x="48" y="33"/>
                  </a:cubicBezTo>
                  <a:cubicBezTo>
                    <a:pt x="46" y="33"/>
                    <a:pt x="44" y="33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8"/>
                    <a:pt x="42" y="26"/>
                    <a:pt x="43" y="23"/>
                  </a:cubicBezTo>
                  <a:cubicBezTo>
                    <a:pt x="44" y="23"/>
                    <a:pt x="44" y="23"/>
                    <a:pt x="44" y="23"/>
                  </a:cubicBezTo>
                  <a:moveTo>
                    <a:pt x="41" y="33"/>
                  </a:moveTo>
                  <a:cubicBezTo>
                    <a:pt x="39" y="33"/>
                    <a:pt x="37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0"/>
                    <a:pt x="35" y="26"/>
                    <a:pt x="35" y="23"/>
                  </a:cubicBezTo>
                  <a:cubicBezTo>
                    <a:pt x="37" y="23"/>
                    <a:pt x="39" y="23"/>
                    <a:pt x="41" y="23"/>
                  </a:cubicBezTo>
                  <a:cubicBezTo>
                    <a:pt x="41" y="26"/>
                    <a:pt x="41" y="28"/>
                    <a:pt x="41" y="30"/>
                  </a:cubicBezTo>
                  <a:cubicBezTo>
                    <a:pt x="41" y="31"/>
                    <a:pt x="41" y="32"/>
                    <a:pt x="41" y="33"/>
                  </a:cubicBezTo>
                  <a:moveTo>
                    <a:pt x="49" y="33"/>
                  </a:moveTo>
                  <a:cubicBezTo>
                    <a:pt x="49" y="30"/>
                    <a:pt x="49" y="27"/>
                    <a:pt x="48" y="24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50" y="23"/>
                    <a:pt x="51" y="23"/>
                    <a:pt x="52" y="23"/>
                  </a:cubicBezTo>
                  <a:cubicBezTo>
                    <a:pt x="52" y="25"/>
                    <a:pt x="52" y="27"/>
                    <a:pt x="52" y="29"/>
                  </a:cubicBezTo>
                  <a:cubicBezTo>
                    <a:pt x="52" y="31"/>
                    <a:pt x="52" y="32"/>
                    <a:pt x="52" y="33"/>
                  </a:cubicBezTo>
                  <a:cubicBezTo>
                    <a:pt x="51" y="33"/>
                    <a:pt x="50" y="33"/>
                    <a:pt x="49" y="33"/>
                  </a:cubicBezTo>
                  <a:moveTo>
                    <a:pt x="54" y="33"/>
                  </a:moveTo>
                  <a:cubicBezTo>
                    <a:pt x="54" y="32"/>
                    <a:pt x="54" y="32"/>
                    <a:pt x="54" y="32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4" y="27"/>
                    <a:pt x="54" y="25"/>
                    <a:pt x="54" y="23"/>
                  </a:cubicBezTo>
                  <a:cubicBezTo>
                    <a:pt x="54" y="23"/>
                    <a:pt x="55" y="23"/>
                    <a:pt x="55" y="23"/>
                  </a:cubicBezTo>
                  <a:cubicBezTo>
                    <a:pt x="55" y="26"/>
                    <a:pt x="55" y="29"/>
                    <a:pt x="55" y="32"/>
                  </a:cubicBezTo>
                  <a:cubicBezTo>
                    <a:pt x="54" y="33"/>
                    <a:pt x="54" y="33"/>
                    <a:pt x="54" y="33"/>
                  </a:cubicBezTo>
                  <a:moveTo>
                    <a:pt x="57" y="32"/>
                  </a:moveTo>
                  <a:cubicBezTo>
                    <a:pt x="57" y="29"/>
                    <a:pt x="57" y="26"/>
                    <a:pt x="57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6"/>
                    <a:pt x="58" y="29"/>
                    <a:pt x="58" y="32"/>
                  </a:cubicBezTo>
                  <a:cubicBezTo>
                    <a:pt x="58" y="32"/>
                    <a:pt x="57" y="32"/>
                    <a:pt x="57" y="32"/>
                  </a:cubicBezTo>
                  <a:moveTo>
                    <a:pt x="34" y="33"/>
                  </a:moveTo>
                  <a:cubicBezTo>
                    <a:pt x="32" y="33"/>
                    <a:pt x="30" y="33"/>
                    <a:pt x="28" y="32"/>
                  </a:cubicBezTo>
                  <a:cubicBezTo>
                    <a:pt x="28" y="31"/>
                    <a:pt x="28" y="30"/>
                    <a:pt x="28" y="29"/>
                  </a:cubicBezTo>
                  <a:cubicBezTo>
                    <a:pt x="28" y="27"/>
                    <a:pt x="28" y="25"/>
                    <a:pt x="28" y="22"/>
                  </a:cubicBezTo>
                  <a:cubicBezTo>
                    <a:pt x="29" y="22"/>
                    <a:pt x="31" y="23"/>
                    <a:pt x="32" y="23"/>
                  </a:cubicBezTo>
                  <a:cubicBezTo>
                    <a:pt x="32" y="23"/>
                    <a:pt x="33" y="23"/>
                    <a:pt x="33" y="23"/>
                  </a:cubicBezTo>
                  <a:cubicBezTo>
                    <a:pt x="34" y="26"/>
                    <a:pt x="34" y="30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moveTo>
                    <a:pt x="60" y="32"/>
                  </a:moveTo>
                  <a:cubicBezTo>
                    <a:pt x="60" y="29"/>
                    <a:pt x="60" y="25"/>
                    <a:pt x="59" y="22"/>
                  </a:cubicBezTo>
                  <a:cubicBezTo>
                    <a:pt x="61" y="22"/>
                    <a:pt x="62" y="22"/>
                    <a:pt x="63" y="22"/>
                  </a:cubicBezTo>
                  <a:cubicBezTo>
                    <a:pt x="63" y="24"/>
                    <a:pt x="63" y="27"/>
                    <a:pt x="63" y="30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2" y="31"/>
                    <a:pt x="61" y="32"/>
                    <a:pt x="60" y="32"/>
                  </a:cubicBezTo>
                  <a:moveTo>
                    <a:pt x="26" y="32"/>
                  </a:moveTo>
                  <a:cubicBezTo>
                    <a:pt x="24" y="32"/>
                    <a:pt x="22" y="31"/>
                    <a:pt x="20" y="31"/>
                  </a:cubicBezTo>
                  <a:cubicBezTo>
                    <a:pt x="20" y="29"/>
                    <a:pt x="20" y="28"/>
                    <a:pt x="20" y="26"/>
                  </a:cubicBezTo>
                  <a:cubicBezTo>
                    <a:pt x="20" y="25"/>
                    <a:pt x="20" y="23"/>
                    <a:pt x="21" y="21"/>
                  </a:cubicBezTo>
                  <a:cubicBezTo>
                    <a:pt x="23" y="21"/>
                    <a:pt x="24" y="22"/>
                    <a:pt x="26" y="22"/>
                  </a:cubicBezTo>
                  <a:cubicBezTo>
                    <a:pt x="26" y="24"/>
                    <a:pt x="26" y="27"/>
                    <a:pt x="26" y="29"/>
                  </a:cubicBezTo>
                  <a:cubicBezTo>
                    <a:pt x="26" y="30"/>
                    <a:pt x="26" y="31"/>
                    <a:pt x="26" y="32"/>
                  </a:cubicBezTo>
                  <a:moveTo>
                    <a:pt x="65" y="31"/>
                  </a:moveTo>
                  <a:cubicBezTo>
                    <a:pt x="65" y="30"/>
                    <a:pt x="65" y="30"/>
                    <a:pt x="65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27"/>
                    <a:pt x="64" y="24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1"/>
                    <a:pt x="66" y="21"/>
                    <a:pt x="67" y="20"/>
                  </a:cubicBezTo>
                  <a:cubicBezTo>
                    <a:pt x="67" y="22"/>
                    <a:pt x="67" y="24"/>
                    <a:pt x="67" y="26"/>
                  </a:cubicBezTo>
                  <a:cubicBezTo>
                    <a:pt x="67" y="27"/>
                    <a:pt x="67" y="29"/>
                    <a:pt x="67" y="30"/>
                  </a:cubicBezTo>
                  <a:cubicBezTo>
                    <a:pt x="66" y="30"/>
                    <a:pt x="66" y="31"/>
                    <a:pt x="65" y="31"/>
                  </a:cubicBezTo>
                  <a:moveTo>
                    <a:pt x="69" y="30"/>
                  </a:moveTo>
                  <a:cubicBezTo>
                    <a:pt x="69" y="28"/>
                    <a:pt x="69" y="27"/>
                    <a:pt x="69" y="26"/>
                  </a:cubicBezTo>
                  <a:cubicBezTo>
                    <a:pt x="69" y="24"/>
                    <a:pt x="69" y="22"/>
                    <a:pt x="69" y="20"/>
                  </a:cubicBezTo>
                  <a:cubicBezTo>
                    <a:pt x="70" y="20"/>
                    <a:pt x="71" y="19"/>
                    <a:pt x="73" y="19"/>
                  </a:cubicBezTo>
                  <a:cubicBezTo>
                    <a:pt x="73" y="22"/>
                    <a:pt x="73" y="25"/>
                    <a:pt x="73" y="28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2" y="29"/>
                    <a:pt x="70" y="29"/>
                    <a:pt x="69" y="30"/>
                  </a:cubicBezTo>
                  <a:moveTo>
                    <a:pt x="19" y="30"/>
                  </a:moveTo>
                  <a:cubicBezTo>
                    <a:pt x="17" y="29"/>
                    <a:pt x="15" y="28"/>
                    <a:pt x="13" y="27"/>
                  </a:cubicBezTo>
                  <a:cubicBezTo>
                    <a:pt x="13" y="24"/>
                    <a:pt x="13" y="21"/>
                    <a:pt x="13" y="18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19" y="22"/>
                    <a:pt x="19" y="24"/>
                    <a:pt x="19" y="26"/>
                  </a:cubicBezTo>
                  <a:cubicBezTo>
                    <a:pt x="19" y="28"/>
                    <a:pt x="19" y="29"/>
                    <a:pt x="19" y="30"/>
                  </a:cubicBezTo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4"/>
                    <a:pt x="75" y="21"/>
                    <a:pt x="74" y="18"/>
                  </a:cubicBezTo>
                  <a:cubicBezTo>
                    <a:pt x="75" y="18"/>
                    <a:pt x="76" y="17"/>
                    <a:pt x="77" y="17"/>
                  </a:cubicBezTo>
                  <a:cubicBezTo>
                    <a:pt x="78" y="20"/>
                    <a:pt x="78" y="23"/>
                    <a:pt x="78" y="27"/>
                  </a:cubicBezTo>
                  <a:cubicBezTo>
                    <a:pt x="77" y="27"/>
                    <a:pt x="76" y="28"/>
                    <a:pt x="75" y="28"/>
                  </a:cubicBezTo>
                  <a:moveTo>
                    <a:pt x="11" y="26"/>
                  </a:moveTo>
                  <a:cubicBezTo>
                    <a:pt x="10" y="26"/>
                    <a:pt x="10" y="25"/>
                    <a:pt x="9" y="25"/>
                  </a:cubicBezTo>
                  <a:cubicBezTo>
                    <a:pt x="9" y="22"/>
                    <a:pt x="9" y="19"/>
                    <a:pt x="9" y="16"/>
                  </a:cubicBezTo>
                  <a:cubicBezTo>
                    <a:pt x="10" y="17"/>
                    <a:pt x="10" y="17"/>
                    <a:pt x="11" y="18"/>
                  </a:cubicBezTo>
                  <a:cubicBezTo>
                    <a:pt x="11" y="20"/>
                    <a:pt x="11" y="23"/>
                    <a:pt x="11" y="26"/>
                  </a:cubicBezTo>
                  <a:moveTo>
                    <a:pt x="7" y="23"/>
                  </a:moveTo>
                  <a:cubicBezTo>
                    <a:pt x="7" y="23"/>
                    <a:pt x="6" y="22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19"/>
                    <a:pt x="6" y="17"/>
                    <a:pt x="6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8"/>
                    <a:pt x="7" y="20"/>
                    <a:pt x="7" y="23"/>
                  </a:cubicBezTo>
                  <a:moveTo>
                    <a:pt x="79" y="26"/>
                  </a:moveTo>
                  <a:cubicBezTo>
                    <a:pt x="79" y="23"/>
                    <a:pt x="79" y="19"/>
                    <a:pt x="79" y="16"/>
                  </a:cubicBezTo>
                  <a:cubicBezTo>
                    <a:pt x="81" y="15"/>
                    <a:pt x="82" y="14"/>
                    <a:pt x="84" y="14"/>
                  </a:cubicBezTo>
                  <a:cubicBezTo>
                    <a:pt x="84" y="17"/>
                    <a:pt x="84" y="20"/>
                    <a:pt x="84" y="23"/>
                  </a:cubicBezTo>
                  <a:cubicBezTo>
                    <a:pt x="84" y="24"/>
                    <a:pt x="83" y="24"/>
                    <a:pt x="82" y="25"/>
                  </a:cubicBezTo>
                  <a:cubicBezTo>
                    <a:pt x="81" y="25"/>
                    <a:pt x="80" y="25"/>
                    <a:pt x="79" y="26"/>
                  </a:cubicBezTo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4" y="15"/>
                    <a:pt x="4" y="15"/>
                  </a:cubicBezTo>
                  <a:moveTo>
                    <a:pt x="86" y="22"/>
                  </a:moveTo>
                  <a:cubicBezTo>
                    <a:pt x="86" y="19"/>
                    <a:pt x="86" y="16"/>
                    <a:pt x="86" y="13"/>
                  </a:cubicBezTo>
                  <a:cubicBezTo>
                    <a:pt x="87" y="12"/>
                    <a:pt x="88" y="11"/>
                    <a:pt x="89" y="10"/>
                  </a:cubicBezTo>
                  <a:cubicBezTo>
                    <a:pt x="89" y="13"/>
                    <a:pt x="89" y="15"/>
                    <a:pt x="89" y="17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8" y="19"/>
                    <a:pt x="87" y="20"/>
                    <a:pt x="86" y="22"/>
                  </a:cubicBezTo>
                  <a:moveTo>
                    <a:pt x="91" y="0"/>
                  </a:moveTo>
                  <a:cubicBezTo>
                    <a:pt x="90" y="0"/>
                    <a:pt x="89" y="1"/>
                    <a:pt x="89" y="2"/>
                  </a:cubicBezTo>
                  <a:cubicBezTo>
                    <a:pt x="89" y="3"/>
                    <a:pt x="89" y="5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76" y="16"/>
                    <a:pt x="60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0" y="20"/>
                    <a:pt x="36" y="20"/>
                    <a:pt x="32" y="19"/>
                  </a:cubicBezTo>
                  <a:cubicBezTo>
                    <a:pt x="22" y="18"/>
                    <a:pt x="12" y="16"/>
                    <a:pt x="6" y="10"/>
                  </a:cubicBezTo>
                  <a:cubicBezTo>
                    <a:pt x="5" y="9"/>
                    <a:pt x="4" y="8"/>
                    <a:pt x="4" y="8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3"/>
                    <a:pt x="1" y="16"/>
                    <a:pt x="1" y="19"/>
                  </a:cubicBezTo>
                  <a:cubicBezTo>
                    <a:pt x="1" y="19"/>
                    <a:pt x="1" y="20"/>
                    <a:pt x="2" y="20"/>
                  </a:cubicBezTo>
                  <a:cubicBezTo>
                    <a:pt x="2" y="22"/>
                    <a:pt x="4" y="24"/>
                    <a:pt x="5" y="26"/>
                  </a:cubicBezTo>
                  <a:cubicBezTo>
                    <a:pt x="11" y="31"/>
                    <a:pt x="23" y="37"/>
                    <a:pt x="41" y="37"/>
                  </a:cubicBezTo>
                  <a:cubicBezTo>
                    <a:pt x="49" y="37"/>
                    <a:pt x="60" y="36"/>
                    <a:pt x="70" y="33"/>
                  </a:cubicBezTo>
                  <a:cubicBezTo>
                    <a:pt x="73" y="32"/>
                    <a:pt x="76" y="31"/>
                    <a:pt x="79" y="30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1" y="29"/>
                    <a:pt x="83" y="28"/>
                    <a:pt x="84" y="28"/>
                  </a:cubicBezTo>
                  <a:cubicBezTo>
                    <a:pt x="84" y="27"/>
                    <a:pt x="85" y="27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9" y="24"/>
                    <a:pt x="91" y="21"/>
                    <a:pt x="92" y="18"/>
                  </a:cubicBezTo>
                  <a:cubicBezTo>
                    <a:pt x="92" y="18"/>
                    <a:pt x="93" y="17"/>
                    <a:pt x="93" y="17"/>
                  </a:cubicBezTo>
                  <a:cubicBezTo>
                    <a:pt x="93" y="16"/>
                    <a:pt x="92" y="16"/>
                    <a:pt x="92" y="15"/>
                  </a:cubicBezTo>
                  <a:cubicBezTo>
                    <a:pt x="92" y="11"/>
                    <a:pt x="93" y="6"/>
                    <a:pt x="93" y="2"/>
                  </a:cubicBezTo>
                  <a:cubicBezTo>
                    <a:pt x="93" y="1"/>
                    <a:pt x="92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786"/>
            <p:cNvSpPr>
              <a:spLocks noEditPoints="1"/>
            </p:cNvSpPr>
            <p:nvPr/>
          </p:nvSpPr>
          <p:spPr bwMode="auto">
            <a:xfrm>
              <a:off x="825425" y="4620285"/>
              <a:ext cx="197142" cy="77961"/>
            </a:xfrm>
            <a:custGeom>
              <a:avLst/>
              <a:gdLst>
                <a:gd name="T0" fmla="*/ 47 w 93"/>
                <a:gd name="T1" fmla="*/ 23 h 37"/>
                <a:gd name="T2" fmla="*/ 42 w 93"/>
                <a:gd name="T3" fmla="*/ 33 h 37"/>
                <a:gd name="T4" fmla="*/ 44 w 93"/>
                <a:gd name="T5" fmla="*/ 23 h 37"/>
                <a:gd name="T6" fmla="*/ 35 w 93"/>
                <a:gd name="T7" fmla="*/ 33 h 37"/>
                <a:gd name="T8" fmla="*/ 41 w 93"/>
                <a:gd name="T9" fmla="*/ 30 h 37"/>
                <a:gd name="T10" fmla="*/ 48 w 93"/>
                <a:gd name="T11" fmla="*/ 24 h 37"/>
                <a:gd name="T12" fmla="*/ 52 w 93"/>
                <a:gd name="T13" fmla="*/ 23 h 37"/>
                <a:gd name="T14" fmla="*/ 49 w 93"/>
                <a:gd name="T15" fmla="*/ 33 h 37"/>
                <a:gd name="T16" fmla="*/ 54 w 93"/>
                <a:gd name="T17" fmla="*/ 31 h 37"/>
                <a:gd name="T18" fmla="*/ 55 w 93"/>
                <a:gd name="T19" fmla="*/ 23 h 37"/>
                <a:gd name="T20" fmla="*/ 57 w 93"/>
                <a:gd name="T21" fmla="*/ 32 h 37"/>
                <a:gd name="T22" fmla="*/ 58 w 93"/>
                <a:gd name="T23" fmla="*/ 32 h 37"/>
                <a:gd name="T24" fmla="*/ 28 w 93"/>
                <a:gd name="T25" fmla="*/ 32 h 37"/>
                <a:gd name="T26" fmla="*/ 32 w 93"/>
                <a:gd name="T27" fmla="*/ 23 h 37"/>
                <a:gd name="T28" fmla="*/ 34 w 93"/>
                <a:gd name="T29" fmla="*/ 33 h 37"/>
                <a:gd name="T30" fmla="*/ 63 w 93"/>
                <a:gd name="T31" fmla="*/ 21 h 37"/>
                <a:gd name="T32" fmla="*/ 63 w 93"/>
                <a:gd name="T33" fmla="*/ 31 h 37"/>
                <a:gd name="T34" fmla="*/ 20 w 93"/>
                <a:gd name="T35" fmla="*/ 30 h 37"/>
                <a:gd name="T36" fmla="*/ 26 w 93"/>
                <a:gd name="T37" fmla="*/ 22 h 37"/>
                <a:gd name="T38" fmla="*/ 65 w 93"/>
                <a:gd name="T39" fmla="*/ 31 h 37"/>
                <a:gd name="T40" fmla="*/ 64 w 93"/>
                <a:gd name="T41" fmla="*/ 21 h 37"/>
                <a:gd name="T42" fmla="*/ 67 w 93"/>
                <a:gd name="T43" fmla="*/ 26 h 37"/>
                <a:gd name="T44" fmla="*/ 69 w 93"/>
                <a:gd name="T45" fmla="*/ 30 h 37"/>
                <a:gd name="T46" fmla="*/ 73 w 93"/>
                <a:gd name="T47" fmla="*/ 19 h 37"/>
                <a:gd name="T48" fmla="*/ 69 w 93"/>
                <a:gd name="T49" fmla="*/ 30 h 37"/>
                <a:gd name="T50" fmla="*/ 13 w 93"/>
                <a:gd name="T51" fmla="*/ 18 h 37"/>
                <a:gd name="T52" fmla="*/ 19 w 93"/>
                <a:gd name="T53" fmla="*/ 30 h 37"/>
                <a:gd name="T54" fmla="*/ 74 w 93"/>
                <a:gd name="T55" fmla="*/ 18 h 37"/>
                <a:gd name="T56" fmla="*/ 75 w 93"/>
                <a:gd name="T57" fmla="*/ 28 h 37"/>
                <a:gd name="T58" fmla="*/ 9 w 93"/>
                <a:gd name="T59" fmla="*/ 16 h 37"/>
                <a:gd name="T60" fmla="*/ 7 w 93"/>
                <a:gd name="T61" fmla="*/ 23 h 37"/>
                <a:gd name="T62" fmla="*/ 6 w 93"/>
                <a:gd name="T63" fmla="*/ 14 h 37"/>
                <a:gd name="T64" fmla="*/ 79 w 93"/>
                <a:gd name="T65" fmla="*/ 26 h 37"/>
                <a:gd name="T66" fmla="*/ 84 w 93"/>
                <a:gd name="T67" fmla="*/ 23 h 37"/>
                <a:gd name="T68" fmla="*/ 4 w 93"/>
                <a:gd name="T69" fmla="*/ 15 h 37"/>
                <a:gd name="T70" fmla="*/ 4 w 93"/>
                <a:gd name="T71" fmla="*/ 13 h 37"/>
                <a:gd name="T72" fmla="*/ 86 w 93"/>
                <a:gd name="T73" fmla="*/ 13 h 37"/>
                <a:gd name="T74" fmla="*/ 89 w 93"/>
                <a:gd name="T75" fmla="*/ 18 h 37"/>
                <a:gd name="T76" fmla="*/ 89 w 93"/>
                <a:gd name="T77" fmla="*/ 2 h 37"/>
                <a:gd name="T78" fmla="*/ 44 w 93"/>
                <a:gd name="T79" fmla="*/ 20 h 37"/>
                <a:gd name="T80" fmla="*/ 4 w 93"/>
                <a:gd name="T81" fmla="*/ 7 h 37"/>
                <a:gd name="T82" fmla="*/ 3 w 93"/>
                <a:gd name="T83" fmla="*/ 3 h 37"/>
                <a:gd name="T84" fmla="*/ 0 w 93"/>
                <a:gd name="T85" fmla="*/ 6 h 37"/>
                <a:gd name="T86" fmla="*/ 1 w 93"/>
                <a:gd name="T87" fmla="*/ 19 h 37"/>
                <a:gd name="T88" fmla="*/ 41 w 93"/>
                <a:gd name="T89" fmla="*/ 37 h 37"/>
                <a:gd name="T90" fmla="*/ 79 w 93"/>
                <a:gd name="T91" fmla="*/ 30 h 37"/>
                <a:gd name="T92" fmla="*/ 84 w 93"/>
                <a:gd name="T93" fmla="*/ 27 h 37"/>
                <a:gd name="T94" fmla="*/ 86 w 93"/>
                <a:gd name="T95" fmla="*/ 26 h 37"/>
                <a:gd name="T96" fmla="*/ 92 w 93"/>
                <a:gd name="T97" fmla="*/ 15 h 37"/>
                <a:gd name="T98" fmla="*/ 91 w 93"/>
                <a:gd name="T9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37">
                  <a:moveTo>
                    <a:pt x="44" y="23"/>
                  </a:moveTo>
                  <a:cubicBezTo>
                    <a:pt x="45" y="23"/>
                    <a:pt x="46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7"/>
                    <a:pt x="47" y="30"/>
                    <a:pt x="48" y="33"/>
                  </a:cubicBezTo>
                  <a:cubicBezTo>
                    <a:pt x="46" y="33"/>
                    <a:pt x="44" y="33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8"/>
                    <a:pt x="42" y="26"/>
                    <a:pt x="43" y="23"/>
                  </a:cubicBezTo>
                  <a:cubicBezTo>
                    <a:pt x="44" y="23"/>
                    <a:pt x="44" y="23"/>
                    <a:pt x="44" y="23"/>
                  </a:cubicBezTo>
                  <a:moveTo>
                    <a:pt x="41" y="33"/>
                  </a:moveTo>
                  <a:cubicBezTo>
                    <a:pt x="39" y="33"/>
                    <a:pt x="37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0"/>
                    <a:pt x="35" y="26"/>
                    <a:pt x="35" y="23"/>
                  </a:cubicBezTo>
                  <a:cubicBezTo>
                    <a:pt x="37" y="23"/>
                    <a:pt x="39" y="23"/>
                    <a:pt x="41" y="23"/>
                  </a:cubicBezTo>
                  <a:cubicBezTo>
                    <a:pt x="41" y="26"/>
                    <a:pt x="41" y="28"/>
                    <a:pt x="41" y="30"/>
                  </a:cubicBezTo>
                  <a:cubicBezTo>
                    <a:pt x="41" y="31"/>
                    <a:pt x="41" y="32"/>
                    <a:pt x="41" y="33"/>
                  </a:cubicBezTo>
                  <a:moveTo>
                    <a:pt x="49" y="33"/>
                  </a:moveTo>
                  <a:cubicBezTo>
                    <a:pt x="49" y="30"/>
                    <a:pt x="49" y="27"/>
                    <a:pt x="48" y="24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50" y="23"/>
                    <a:pt x="51" y="23"/>
                    <a:pt x="52" y="23"/>
                  </a:cubicBezTo>
                  <a:cubicBezTo>
                    <a:pt x="52" y="25"/>
                    <a:pt x="52" y="27"/>
                    <a:pt x="52" y="29"/>
                  </a:cubicBezTo>
                  <a:cubicBezTo>
                    <a:pt x="52" y="30"/>
                    <a:pt x="52" y="32"/>
                    <a:pt x="52" y="33"/>
                  </a:cubicBezTo>
                  <a:cubicBezTo>
                    <a:pt x="51" y="33"/>
                    <a:pt x="50" y="33"/>
                    <a:pt x="49" y="33"/>
                  </a:cubicBezTo>
                  <a:moveTo>
                    <a:pt x="54" y="33"/>
                  </a:moveTo>
                  <a:cubicBezTo>
                    <a:pt x="54" y="32"/>
                    <a:pt x="54" y="32"/>
                    <a:pt x="54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4" y="27"/>
                    <a:pt x="54" y="25"/>
                    <a:pt x="54" y="23"/>
                  </a:cubicBezTo>
                  <a:cubicBezTo>
                    <a:pt x="54" y="23"/>
                    <a:pt x="55" y="23"/>
                    <a:pt x="55" y="23"/>
                  </a:cubicBezTo>
                  <a:cubicBezTo>
                    <a:pt x="55" y="26"/>
                    <a:pt x="55" y="29"/>
                    <a:pt x="55" y="32"/>
                  </a:cubicBezTo>
                  <a:cubicBezTo>
                    <a:pt x="54" y="33"/>
                    <a:pt x="54" y="33"/>
                    <a:pt x="54" y="33"/>
                  </a:cubicBezTo>
                  <a:moveTo>
                    <a:pt x="57" y="32"/>
                  </a:moveTo>
                  <a:cubicBezTo>
                    <a:pt x="57" y="29"/>
                    <a:pt x="57" y="26"/>
                    <a:pt x="57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6"/>
                    <a:pt x="58" y="29"/>
                    <a:pt x="58" y="32"/>
                  </a:cubicBezTo>
                  <a:cubicBezTo>
                    <a:pt x="58" y="32"/>
                    <a:pt x="57" y="32"/>
                    <a:pt x="57" y="32"/>
                  </a:cubicBezTo>
                  <a:moveTo>
                    <a:pt x="34" y="33"/>
                  </a:moveTo>
                  <a:cubicBezTo>
                    <a:pt x="32" y="33"/>
                    <a:pt x="30" y="33"/>
                    <a:pt x="28" y="32"/>
                  </a:cubicBezTo>
                  <a:cubicBezTo>
                    <a:pt x="28" y="31"/>
                    <a:pt x="28" y="30"/>
                    <a:pt x="28" y="29"/>
                  </a:cubicBezTo>
                  <a:cubicBezTo>
                    <a:pt x="28" y="27"/>
                    <a:pt x="28" y="25"/>
                    <a:pt x="28" y="22"/>
                  </a:cubicBezTo>
                  <a:cubicBezTo>
                    <a:pt x="29" y="22"/>
                    <a:pt x="31" y="23"/>
                    <a:pt x="32" y="23"/>
                  </a:cubicBezTo>
                  <a:cubicBezTo>
                    <a:pt x="32" y="23"/>
                    <a:pt x="33" y="23"/>
                    <a:pt x="33" y="23"/>
                  </a:cubicBezTo>
                  <a:cubicBezTo>
                    <a:pt x="34" y="26"/>
                    <a:pt x="34" y="30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moveTo>
                    <a:pt x="60" y="32"/>
                  </a:moveTo>
                  <a:cubicBezTo>
                    <a:pt x="60" y="28"/>
                    <a:pt x="60" y="25"/>
                    <a:pt x="59" y="22"/>
                  </a:cubicBezTo>
                  <a:cubicBezTo>
                    <a:pt x="61" y="22"/>
                    <a:pt x="62" y="22"/>
                    <a:pt x="63" y="21"/>
                  </a:cubicBezTo>
                  <a:cubicBezTo>
                    <a:pt x="63" y="24"/>
                    <a:pt x="63" y="27"/>
                    <a:pt x="63" y="30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2" y="31"/>
                    <a:pt x="61" y="32"/>
                    <a:pt x="60" y="32"/>
                  </a:cubicBezTo>
                  <a:moveTo>
                    <a:pt x="26" y="32"/>
                  </a:moveTo>
                  <a:cubicBezTo>
                    <a:pt x="24" y="32"/>
                    <a:pt x="22" y="31"/>
                    <a:pt x="20" y="30"/>
                  </a:cubicBezTo>
                  <a:cubicBezTo>
                    <a:pt x="20" y="29"/>
                    <a:pt x="20" y="28"/>
                    <a:pt x="20" y="26"/>
                  </a:cubicBezTo>
                  <a:cubicBezTo>
                    <a:pt x="20" y="25"/>
                    <a:pt x="20" y="23"/>
                    <a:pt x="21" y="21"/>
                  </a:cubicBezTo>
                  <a:cubicBezTo>
                    <a:pt x="23" y="21"/>
                    <a:pt x="24" y="22"/>
                    <a:pt x="26" y="22"/>
                  </a:cubicBezTo>
                  <a:cubicBezTo>
                    <a:pt x="26" y="24"/>
                    <a:pt x="26" y="27"/>
                    <a:pt x="26" y="29"/>
                  </a:cubicBezTo>
                  <a:cubicBezTo>
                    <a:pt x="26" y="30"/>
                    <a:pt x="26" y="31"/>
                    <a:pt x="26" y="32"/>
                  </a:cubicBezTo>
                  <a:moveTo>
                    <a:pt x="65" y="31"/>
                  </a:moveTo>
                  <a:cubicBezTo>
                    <a:pt x="65" y="30"/>
                    <a:pt x="65" y="30"/>
                    <a:pt x="65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27"/>
                    <a:pt x="64" y="24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1"/>
                    <a:pt x="66" y="21"/>
                    <a:pt x="67" y="20"/>
                  </a:cubicBezTo>
                  <a:cubicBezTo>
                    <a:pt x="67" y="22"/>
                    <a:pt x="67" y="24"/>
                    <a:pt x="67" y="26"/>
                  </a:cubicBezTo>
                  <a:cubicBezTo>
                    <a:pt x="67" y="27"/>
                    <a:pt x="67" y="29"/>
                    <a:pt x="67" y="30"/>
                  </a:cubicBezTo>
                  <a:cubicBezTo>
                    <a:pt x="66" y="30"/>
                    <a:pt x="66" y="31"/>
                    <a:pt x="65" y="31"/>
                  </a:cubicBezTo>
                  <a:moveTo>
                    <a:pt x="69" y="30"/>
                  </a:moveTo>
                  <a:cubicBezTo>
                    <a:pt x="69" y="28"/>
                    <a:pt x="69" y="27"/>
                    <a:pt x="69" y="26"/>
                  </a:cubicBezTo>
                  <a:cubicBezTo>
                    <a:pt x="69" y="24"/>
                    <a:pt x="69" y="22"/>
                    <a:pt x="69" y="20"/>
                  </a:cubicBezTo>
                  <a:cubicBezTo>
                    <a:pt x="70" y="20"/>
                    <a:pt x="71" y="19"/>
                    <a:pt x="73" y="19"/>
                  </a:cubicBezTo>
                  <a:cubicBezTo>
                    <a:pt x="73" y="22"/>
                    <a:pt x="73" y="25"/>
                    <a:pt x="73" y="28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2" y="29"/>
                    <a:pt x="70" y="29"/>
                    <a:pt x="69" y="30"/>
                  </a:cubicBezTo>
                  <a:moveTo>
                    <a:pt x="19" y="30"/>
                  </a:moveTo>
                  <a:cubicBezTo>
                    <a:pt x="17" y="29"/>
                    <a:pt x="15" y="28"/>
                    <a:pt x="13" y="27"/>
                  </a:cubicBezTo>
                  <a:cubicBezTo>
                    <a:pt x="13" y="24"/>
                    <a:pt x="13" y="21"/>
                    <a:pt x="13" y="18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19" y="22"/>
                    <a:pt x="19" y="24"/>
                    <a:pt x="19" y="26"/>
                  </a:cubicBezTo>
                  <a:cubicBezTo>
                    <a:pt x="19" y="28"/>
                    <a:pt x="19" y="29"/>
                    <a:pt x="19" y="30"/>
                  </a:cubicBezTo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4"/>
                    <a:pt x="75" y="21"/>
                    <a:pt x="74" y="18"/>
                  </a:cubicBezTo>
                  <a:cubicBezTo>
                    <a:pt x="75" y="18"/>
                    <a:pt x="76" y="17"/>
                    <a:pt x="77" y="17"/>
                  </a:cubicBezTo>
                  <a:cubicBezTo>
                    <a:pt x="78" y="20"/>
                    <a:pt x="78" y="23"/>
                    <a:pt x="78" y="27"/>
                  </a:cubicBezTo>
                  <a:cubicBezTo>
                    <a:pt x="77" y="27"/>
                    <a:pt x="76" y="28"/>
                    <a:pt x="75" y="28"/>
                  </a:cubicBezTo>
                  <a:moveTo>
                    <a:pt x="11" y="26"/>
                  </a:moveTo>
                  <a:cubicBezTo>
                    <a:pt x="10" y="26"/>
                    <a:pt x="10" y="25"/>
                    <a:pt x="9" y="25"/>
                  </a:cubicBezTo>
                  <a:cubicBezTo>
                    <a:pt x="9" y="22"/>
                    <a:pt x="9" y="19"/>
                    <a:pt x="9" y="16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20"/>
                    <a:pt x="11" y="23"/>
                    <a:pt x="11" y="26"/>
                  </a:cubicBezTo>
                  <a:moveTo>
                    <a:pt x="7" y="23"/>
                  </a:moveTo>
                  <a:cubicBezTo>
                    <a:pt x="7" y="23"/>
                    <a:pt x="6" y="22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19"/>
                    <a:pt x="6" y="17"/>
                    <a:pt x="6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8"/>
                    <a:pt x="7" y="20"/>
                    <a:pt x="7" y="23"/>
                  </a:cubicBezTo>
                  <a:moveTo>
                    <a:pt x="79" y="26"/>
                  </a:moveTo>
                  <a:cubicBezTo>
                    <a:pt x="79" y="23"/>
                    <a:pt x="79" y="19"/>
                    <a:pt x="79" y="16"/>
                  </a:cubicBezTo>
                  <a:cubicBezTo>
                    <a:pt x="81" y="15"/>
                    <a:pt x="82" y="14"/>
                    <a:pt x="84" y="14"/>
                  </a:cubicBezTo>
                  <a:cubicBezTo>
                    <a:pt x="84" y="17"/>
                    <a:pt x="84" y="20"/>
                    <a:pt x="84" y="23"/>
                  </a:cubicBezTo>
                  <a:cubicBezTo>
                    <a:pt x="84" y="24"/>
                    <a:pt x="83" y="24"/>
                    <a:pt x="82" y="25"/>
                  </a:cubicBezTo>
                  <a:cubicBezTo>
                    <a:pt x="81" y="25"/>
                    <a:pt x="80" y="25"/>
                    <a:pt x="79" y="26"/>
                  </a:cubicBezTo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4" y="14"/>
                    <a:pt x="4" y="15"/>
                  </a:cubicBezTo>
                  <a:moveTo>
                    <a:pt x="86" y="22"/>
                  </a:moveTo>
                  <a:cubicBezTo>
                    <a:pt x="86" y="19"/>
                    <a:pt x="86" y="16"/>
                    <a:pt x="86" y="13"/>
                  </a:cubicBezTo>
                  <a:cubicBezTo>
                    <a:pt x="87" y="12"/>
                    <a:pt x="88" y="11"/>
                    <a:pt x="89" y="10"/>
                  </a:cubicBezTo>
                  <a:cubicBezTo>
                    <a:pt x="89" y="13"/>
                    <a:pt x="89" y="15"/>
                    <a:pt x="89" y="17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8" y="19"/>
                    <a:pt x="87" y="20"/>
                    <a:pt x="86" y="22"/>
                  </a:cubicBezTo>
                  <a:moveTo>
                    <a:pt x="91" y="0"/>
                  </a:moveTo>
                  <a:cubicBezTo>
                    <a:pt x="90" y="0"/>
                    <a:pt x="89" y="1"/>
                    <a:pt x="89" y="2"/>
                  </a:cubicBezTo>
                  <a:cubicBezTo>
                    <a:pt x="89" y="3"/>
                    <a:pt x="89" y="5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76" y="16"/>
                    <a:pt x="60" y="20"/>
                    <a:pt x="44" y="20"/>
                  </a:cubicBezTo>
                  <a:cubicBezTo>
                    <a:pt x="40" y="20"/>
                    <a:pt x="36" y="20"/>
                    <a:pt x="32" y="19"/>
                  </a:cubicBezTo>
                  <a:cubicBezTo>
                    <a:pt x="22" y="18"/>
                    <a:pt x="12" y="16"/>
                    <a:pt x="6" y="10"/>
                  </a:cubicBezTo>
                  <a:cubicBezTo>
                    <a:pt x="5" y="9"/>
                    <a:pt x="4" y="8"/>
                    <a:pt x="4" y="7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3"/>
                    <a:pt x="1" y="16"/>
                    <a:pt x="1" y="19"/>
                  </a:cubicBezTo>
                  <a:cubicBezTo>
                    <a:pt x="1" y="19"/>
                    <a:pt x="1" y="20"/>
                    <a:pt x="2" y="20"/>
                  </a:cubicBezTo>
                  <a:cubicBezTo>
                    <a:pt x="2" y="22"/>
                    <a:pt x="4" y="24"/>
                    <a:pt x="5" y="26"/>
                  </a:cubicBezTo>
                  <a:cubicBezTo>
                    <a:pt x="11" y="31"/>
                    <a:pt x="23" y="37"/>
                    <a:pt x="41" y="37"/>
                  </a:cubicBezTo>
                  <a:cubicBezTo>
                    <a:pt x="49" y="37"/>
                    <a:pt x="60" y="36"/>
                    <a:pt x="70" y="33"/>
                  </a:cubicBezTo>
                  <a:cubicBezTo>
                    <a:pt x="73" y="32"/>
                    <a:pt x="76" y="31"/>
                    <a:pt x="79" y="30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1" y="29"/>
                    <a:pt x="83" y="28"/>
                    <a:pt x="84" y="27"/>
                  </a:cubicBezTo>
                  <a:cubicBezTo>
                    <a:pt x="84" y="27"/>
                    <a:pt x="85" y="27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9" y="24"/>
                    <a:pt x="91" y="21"/>
                    <a:pt x="92" y="18"/>
                  </a:cubicBezTo>
                  <a:cubicBezTo>
                    <a:pt x="92" y="18"/>
                    <a:pt x="93" y="17"/>
                    <a:pt x="93" y="17"/>
                  </a:cubicBezTo>
                  <a:cubicBezTo>
                    <a:pt x="93" y="16"/>
                    <a:pt x="92" y="16"/>
                    <a:pt x="92" y="15"/>
                  </a:cubicBezTo>
                  <a:cubicBezTo>
                    <a:pt x="92" y="11"/>
                    <a:pt x="93" y="6"/>
                    <a:pt x="93" y="2"/>
                  </a:cubicBezTo>
                  <a:cubicBezTo>
                    <a:pt x="93" y="1"/>
                    <a:pt x="92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787"/>
            <p:cNvSpPr>
              <a:spLocks noEditPoints="1"/>
            </p:cNvSpPr>
            <p:nvPr/>
          </p:nvSpPr>
          <p:spPr bwMode="auto">
            <a:xfrm>
              <a:off x="825425" y="4666882"/>
              <a:ext cx="197142" cy="77961"/>
            </a:xfrm>
            <a:custGeom>
              <a:avLst/>
              <a:gdLst>
                <a:gd name="T0" fmla="*/ 47 w 93"/>
                <a:gd name="T1" fmla="*/ 23 h 37"/>
                <a:gd name="T2" fmla="*/ 42 w 93"/>
                <a:gd name="T3" fmla="*/ 33 h 37"/>
                <a:gd name="T4" fmla="*/ 44 w 93"/>
                <a:gd name="T5" fmla="*/ 23 h 37"/>
                <a:gd name="T6" fmla="*/ 35 w 93"/>
                <a:gd name="T7" fmla="*/ 33 h 37"/>
                <a:gd name="T8" fmla="*/ 41 w 93"/>
                <a:gd name="T9" fmla="*/ 30 h 37"/>
                <a:gd name="T10" fmla="*/ 48 w 93"/>
                <a:gd name="T11" fmla="*/ 24 h 37"/>
                <a:gd name="T12" fmla="*/ 52 w 93"/>
                <a:gd name="T13" fmla="*/ 23 h 37"/>
                <a:gd name="T14" fmla="*/ 49 w 93"/>
                <a:gd name="T15" fmla="*/ 33 h 37"/>
                <a:gd name="T16" fmla="*/ 54 w 93"/>
                <a:gd name="T17" fmla="*/ 31 h 37"/>
                <a:gd name="T18" fmla="*/ 55 w 93"/>
                <a:gd name="T19" fmla="*/ 23 h 37"/>
                <a:gd name="T20" fmla="*/ 57 w 93"/>
                <a:gd name="T21" fmla="*/ 32 h 37"/>
                <a:gd name="T22" fmla="*/ 58 w 93"/>
                <a:gd name="T23" fmla="*/ 32 h 37"/>
                <a:gd name="T24" fmla="*/ 28 w 93"/>
                <a:gd name="T25" fmla="*/ 32 h 37"/>
                <a:gd name="T26" fmla="*/ 32 w 93"/>
                <a:gd name="T27" fmla="*/ 23 h 37"/>
                <a:gd name="T28" fmla="*/ 34 w 93"/>
                <a:gd name="T29" fmla="*/ 33 h 37"/>
                <a:gd name="T30" fmla="*/ 63 w 93"/>
                <a:gd name="T31" fmla="*/ 21 h 37"/>
                <a:gd name="T32" fmla="*/ 63 w 93"/>
                <a:gd name="T33" fmla="*/ 31 h 37"/>
                <a:gd name="T34" fmla="*/ 20 w 93"/>
                <a:gd name="T35" fmla="*/ 30 h 37"/>
                <a:gd name="T36" fmla="*/ 26 w 93"/>
                <a:gd name="T37" fmla="*/ 22 h 37"/>
                <a:gd name="T38" fmla="*/ 65 w 93"/>
                <a:gd name="T39" fmla="*/ 31 h 37"/>
                <a:gd name="T40" fmla="*/ 64 w 93"/>
                <a:gd name="T41" fmla="*/ 21 h 37"/>
                <a:gd name="T42" fmla="*/ 67 w 93"/>
                <a:gd name="T43" fmla="*/ 26 h 37"/>
                <a:gd name="T44" fmla="*/ 69 w 93"/>
                <a:gd name="T45" fmla="*/ 30 h 37"/>
                <a:gd name="T46" fmla="*/ 73 w 93"/>
                <a:gd name="T47" fmla="*/ 19 h 37"/>
                <a:gd name="T48" fmla="*/ 69 w 93"/>
                <a:gd name="T49" fmla="*/ 30 h 37"/>
                <a:gd name="T50" fmla="*/ 13 w 93"/>
                <a:gd name="T51" fmla="*/ 18 h 37"/>
                <a:gd name="T52" fmla="*/ 19 w 93"/>
                <a:gd name="T53" fmla="*/ 30 h 37"/>
                <a:gd name="T54" fmla="*/ 74 w 93"/>
                <a:gd name="T55" fmla="*/ 18 h 37"/>
                <a:gd name="T56" fmla="*/ 75 w 93"/>
                <a:gd name="T57" fmla="*/ 28 h 37"/>
                <a:gd name="T58" fmla="*/ 9 w 93"/>
                <a:gd name="T59" fmla="*/ 16 h 37"/>
                <a:gd name="T60" fmla="*/ 7 w 93"/>
                <a:gd name="T61" fmla="*/ 23 h 37"/>
                <a:gd name="T62" fmla="*/ 6 w 93"/>
                <a:gd name="T63" fmla="*/ 14 h 37"/>
                <a:gd name="T64" fmla="*/ 79 w 93"/>
                <a:gd name="T65" fmla="*/ 26 h 37"/>
                <a:gd name="T66" fmla="*/ 84 w 93"/>
                <a:gd name="T67" fmla="*/ 23 h 37"/>
                <a:gd name="T68" fmla="*/ 4 w 93"/>
                <a:gd name="T69" fmla="*/ 15 h 37"/>
                <a:gd name="T70" fmla="*/ 4 w 93"/>
                <a:gd name="T71" fmla="*/ 13 h 37"/>
                <a:gd name="T72" fmla="*/ 86 w 93"/>
                <a:gd name="T73" fmla="*/ 13 h 37"/>
                <a:gd name="T74" fmla="*/ 89 w 93"/>
                <a:gd name="T75" fmla="*/ 18 h 37"/>
                <a:gd name="T76" fmla="*/ 89 w 93"/>
                <a:gd name="T77" fmla="*/ 2 h 37"/>
                <a:gd name="T78" fmla="*/ 44 w 93"/>
                <a:gd name="T79" fmla="*/ 20 h 37"/>
                <a:gd name="T80" fmla="*/ 4 w 93"/>
                <a:gd name="T81" fmla="*/ 7 h 37"/>
                <a:gd name="T82" fmla="*/ 3 w 93"/>
                <a:gd name="T83" fmla="*/ 3 h 37"/>
                <a:gd name="T84" fmla="*/ 0 w 93"/>
                <a:gd name="T85" fmla="*/ 6 h 37"/>
                <a:gd name="T86" fmla="*/ 1 w 93"/>
                <a:gd name="T87" fmla="*/ 19 h 37"/>
                <a:gd name="T88" fmla="*/ 41 w 93"/>
                <a:gd name="T89" fmla="*/ 37 h 37"/>
                <a:gd name="T90" fmla="*/ 79 w 93"/>
                <a:gd name="T91" fmla="*/ 30 h 37"/>
                <a:gd name="T92" fmla="*/ 84 w 93"/>
                <a:gd name="T93" fmla="*/ 27 h 37"/>
                <a:gd name="T94" fmla="*/ 86 w 93"/>
                <a:gd name="T95" fmla="*/ 26 h 37"/>
                <a:gd name="T96" fmla="*/ 92 w 93"/>
                <a:gd name="T97" fmla="*/ 15 h 37"/>
                <a:gd name="T98" fmla="*/ 91 w 93"/>
                <a:gd name="T9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37">
                  <a:moveTo>
                    <a:pt x="44" y="23"/>
                  </a:moveTo>
                  <a:cubicBezTo>
                    <a:pt x="45" y="23"/>
                    <a:pt x="46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7"/>
                    <a:pt x="47" y="30"/>
                    <a:pt x="48" y="33"/>
                  </a:cubicBezTo>
                  <a:cubicBezTo>
                    <a:pt x="46" y="33"/>
                    <a:pt x="44" y="33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8"/>
                    <a:pt x="42" y="26"/>
                    <a:pt x="43" y="23"/>
                  </a:cubicBezTo>
                  <a:cubicBezTo>
                    <a:pt x="44" y="23"/>
                    <a:pt x="44" y="23"/>
                    <a:pt x="44" y="23"/>
                  </a:cubicBezTo>
                  <a:moveTo>
                    <a:pt x="41" y="33"/>
                  </a:moveTo>
                  <a:cubicBezTo>
                    <a:pt x="39" y="33"/>
                    <a:pt x="37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0"/>
                    <a:pt x="35" y="26"/>
                    <a:pt x="35" y="23"/>
                  </a:cubicBezTo>
                  <a:cubicBezTo>
                    <a:pt x="37" y="23"/>
                    <a:pt x="39" y="23"/>
                    <a:pt x="41" y="23"/>
                  </a:cubicBezTo>
                  <a:cubicBezTo>
                    <a:pt x="41" y="25"/>
                    <a:pt x="41" y="28"/>
                    <a:pt x="41" y="30"/>
                  </a:cubicBezTo>
                  <a:cubicBezTo>
                    <a:pt x="41" y="31"/>
                    <a:pt x="41" y="32"/>
                    <a:pt x="41" y="33"/>
                  </a:cubicBezTo>
                  <a:moveTo>
                    <a:pt x="49" y="33"/>
                  </a:moveTo>
                  <a:cubicBezTo>
                    <a:pt x="49" y="30"/>
                    <a:pt x="49" y="27"/>
                    <a:pt x="48" y="24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50" y="23"/>
                    <a:pt x="51" y="23"/>
                    <a:pt x="52" y="23"/>
                  </a:cubicBezTo>
                  <a:cubicBezTo>
                    <a:pt x="52" y="25"/>
                    <a:pt x="52" y="27"/>
                    <a:pt x="52" y="29"/>
                  </a:cubicBezTo>
                  <a:cubicBezTo>
                    <a:pt x="52" y="30"/>
                    <a:pt x="52" y="32"/>
                    <a:pt x="52" y="33"/>
                  </a:cubicBezTo>
                  <a:cubicBezTo>
                    <a:pt x="51" y="33"/>
                    <a:pt x="50" y="33"/>
                    <a:pt x="49" y="33"/>
                  </a:cubicBezTo>
                  <a:moveTo>
                    <a:pt x="54" y="33"/>
                  </a:moveTo>
                  <a:cubicBezTo>
                    <a:pt x="54" y="32"/>
                    <a:pt x="54" y="32"/>
                    <a:pt x="54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4" y="27"/>
                    <a:pt x="54" y="25"/>
                    <a:pt x="54" y="23"/>
                  </a:cubicBezTo>
                  <a:cubicBezTo>
                    <a:pt x="54" y="23"/>
                    <a:pt x="55" y="23"/>
                    <a:pt x="55" y="23"/>
                  </a:cubicBezTo>
                  <a:cubicBezTo>
                    <a:pt x="55" y="26"/>
                    <a:pt x="55" y="29"/>
                    <a:pt x="55" y="32"/>
                  </a:cubicBezTo>
                  <a:cubicBezTo>
                    <a:pt x="54" y="33"/>
                    <a:pt x="54" y="33"/>
                    <a:pt x="54" y="33"/>
                  </a:cubicBezTo>
                  <a:moveTo>
                    <a:pt x="57" y="32"/>
                  </a:moveTo>
                  <a:cubicBezTo>
                    <a:pt x="57" y="29"/>
                    <a:pt x="57" y="26"/>
                    <a:pt x="57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5"/>
                    <a:pt x="58" y="29"/>
                    <a:pt x="58" y="32"/>
                  </a:cubicBezTo>
                  <a:cubicBezTo>
                    <a:pt x="58" y="32"/>
                    <a:pt x="57" y="32"/>
                    <a:pt x="57" y="32"/>
                  </a:cubicBezTo>
                  <a:moveTo>
                    <a:pt x="34" y="33"/>
                  </a:moveTo>
                  <a:cubicBezTo>
                    <a:pt x="32" y="33"/>
                    <a:pt x="30" y="33"/>
                    <a:pt x="28" y="32"/>
                  </a:cubicBezTo>
                  <a:cubicBezTo>
                    <a:pt x="28" y="31"/>
                    <a:pt x="28" y="30"/>
                    <a:pt x="28" y="29"/>
                  </a:cubicBezTo>
                  <a:cubicBezTo>
                    <a:pt x="28" y="27"/>
                    <a:pt x="28" y="24"/>
                    <a:pt x="28" y="22"/>
                  </a:cubicBezTo>
                  <a:cubicBezTo>
                    <a:pt x="29" y="22"/>
                    <a:pt x="31" y="23"/>
                    <a:pt x="32" y="23"/>
                  </a:cubicBezTo>
                  <a:cubicBezTo>
                    <a:pt x="32" y="23"/>
                    <a:pt x="33" y="23"/>
                    <a:pt x="33" y="23"/>
                  </a:cubicBezTo>
                  <a:cubicBezTo>
                    <a:pt x="34" y="26"/>
                    <a:pt x="34" y="30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moveTo>
                    <a:pt x="60" y="32"/>
                  </a:moveTo>
                  <a:cubicBezTo>
                    <a:pt x="60" y="28"/>
                    <a:pt x="60" y="25"/>
                    <a:pt x="59" y="22"/>
                  </a:cubicBezTo>
                  <a:cubicBezTo>
                    <a:pt x="61" y="22"/>
                    <a:pt x="62" y="22"/>
                    <a:pt x="63" y="21"/>
                  </a:cubicBezTo>
                  <a:cubicBezTo>
                    <a:pt x="63" y="24"/>
                    <a:pt x="63" y="27"/>
                    <a:pt x="63" y="30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2" y="31"/>
                    <a:pt x="61" y="32"/>
                    <a:pt x="60" y="32"/>
                  </a:cubicBezTo>
                  <a:moveTo>
                    <a:pt x="26" y="32"/>
                  </a:moveTo>
                  <a:cubicBezTo>
                    <a:pt x="24" y="32"/>
                    <a:pt x="22" y="31"/>
                    <a:pt x="20" y="30"/>
                  </a:cubicBezTo>
                  <a:cubicBezTo>
                    <a:pt x="20" y="29"/>
                    <a:pt x="20" y="28"/>
                    <a:pt x="20" y="26"/>
                  </a:cubicBezTo>
                  <a:cubicBezTo>
                    <a:pt x="20" y="25"/>
                    <a:pt x="20" y="23"/>
                    <a:pt x="21" y="21"/>
                  </a:cubicBezTo>
                  <a:cubicBezTo>
                    <a:pt x="23" y="21"/>
                    <a:pt x="24" y="22"/>
                    <a:pt x="26" y="22"/>
                  </a:cubicBezTo>
                  <a:cubicBezTo>
                    <a:pt x="26" y="24"/>
                    <a:pt x="26" y="27"/>
                    <a:pt x="26" y="29"/>
                  </a:cubicBezTo>
                  <a:cubicBezTo>
                    <a:pt x="26" y="30"/>
                    <a:pt x="26" y="31"/>
                    <a:pt x="26" y="32"/>
                  </a:cubicBezTo>
                  <a:moveTo>
                    <a:pt x="65" y="31"/>
                  </a:moveTo>
                  <a:cubicBezTo>
                    <a:pt x="65" y="30"/>
                    <a:pt x="65" y="30"/>
                    <a:pt x="65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27"/>
                    <a:pt x="64" y="24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1"/>
                    <a:pt x="66" y="21"/>
                    <a:pt x="67" y="20"/>
                  </a:cubicBezTo>
                  <a:cubicBezTo>
                    <a:pt x="67" y="22"/>
                    <a:pt x="67" y="24"/>
                    <a:pt x="67" y="26"/>
                  </a:cubicBezTo>
                  <a:cubicBezTo>
                    <a:pt x="67" y="27"/>
                    <a:pt x="67" y="29"/>
                    <a:pt x="67" y="30"/>
                  </a:cubicBezTo>
                  <a:cubicBezTo>
                    <a:pt x="66" y="30"/>
                    <a:pt x="66" y="31"/>
                    <a:pt x="65" y="31"/>
                  </a:cubicBezTo>
                  <a:moveTo>
                    <a:pt x="69" y="30"/>
                  </a:moveTo>
                  <a:cubicBezTo>
                    <a:pt x="69" y="28"/>
                    <a:pt x="69" y="27"/>
                    <a:pt x="69" y="26"/>
                  </a:cubicBezTo>
                  <a:cubicBezTo>
                    <a:pt x="69" y="24"/>
                    <a:pt x="69" y="22"/>
                    <a:pt x="69" y="20"/>
                  </a:cubicBezTo>
                  <a:cubicBezTo>
                    <a:pt x="70" y="20"/>
                    <a:pt x="71" y="19"/>
                    <a:pt x="73" y="19"/>
                  </a:cubicBezTo>
                  <a:cubicBezTo>
                    <a:pt x="73" y="22"/>
                    <a:pt x="73" y="25"/>
                    <a:pt x="73" y="28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2" y="29"/>
                    <a:pt x="70" y="29"/>
                    <a:pt x="69" y="30"/>
                  </a:cubicBezTo>
                  <a:moveTo>
                    <a:pt x="19" y="30"/>
                  </a:moveTo>
                  <a:cubicBezTo>
                    <a:pt x="17" y="29"/>
                    <a:pt x="15" y="28"/>
                    <a:pt x="13" y="27"/>
                  </a:cubicBezTo>
                  <a:cubicBezTo>
                    <a:pt x="13" y="24"/>
                    <a:pt x="13" y="21"/>
                    <a:pt x="13" y="18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19" y="22"/>
                    <a:pt x="19" y="24"/>
                    <a:pt x="19" y="26"/>
                  </a:cubicBezTo>
                  <a:cubicBezTo>
                    <a:pt x="19" y="28"/>
                    <a:pt x="19" y="29"/>
                    <a:pt x="19" y="30"/>
                  </a:cubicBezTo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4"/>
                    <a:pt x="75" y="21"/>
                    <a:pt x="74" y="18"/>
                  </a:cubicBezTo>
                  <a:cubicBezTo>
                    <a:pt x="75" y="18"/>
                    <a:pt x="76" y="17"/>
                    <a:pt x="77" y="17"/>
                  </a:cubicBezTo>
                  <a:cubicBezTo>
                    <a:pt x="78" y="20"/>
                    <a:pt x="78" y="23"/>
                    <a:pt x="78" y="27"/>
                  </a:cubicBezTo>
                  <a:cubicBezTo>
                    <a:pt x="77" y="27"/>
                    <a:pt x="76" y="27"/>
                    <a:pt x="75" y="28"/>
                  </a:cubicBezTo>
                  <a:moveTo>
                    <a:pt x="11" y="26"/>
                  </a:moveTo>
                  <a:cubicBezTo>
                    <a:pt x="10" y="26"/>
                    <a:pt x="10" y="25"/>
                    <a:pt x="9" y="25"/>
                  </a:cubicBezTo>
                  <a:cubicBezTo>
                    <a:pt x="9" y="22"/>
                    <a:pt x="9" y="19"/>
                    <a:pt x="9" y="16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20"/>
                    <a:pt x="11" y="23"/>
                    <a:pt x="11" y="26"/>
                  </a:cubicBezTo>
                  <a:moveTo>
                    <a:pt x="7" y="23"/>
                  </a:moveTo>
                  <a:cubicBezTo>
                    <a:pt x="7" y="22"/>
                    <a:pt x="6" y="22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19"/>
                    <a:pt x="6" y="17"/>
                    <a:pt x="6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8"/>
                    <a:pt x="7" y="20"/>
                    <a:pt x="7" y="23"/>
                  </a:cubicBezTo>
                  <a:moveTo>
                    <a:pt x="79" y="26"/>
                  </a:moveTo>
                  <a:cubicBezTo>
                    <a:pt x="79" y="23"/>
                    <a:pt x="79" y="19"/>
                    <a:pt x="79" y="16"/>
                  </a:cubicBezTo>
                  <a:cubicBezTo>
                    <a:pt x="81" y="15"/>
                    <a:pt x="82" y="14"/>
                    <a:pt x="84" y="13"/>
                  </a:cubicBezTo>
                  <a:cubicBezTo>
                    <a:pt x="84" y="17"/>
                    <a:pt x="84" y="20"/>
                    <a:pt x="84" y="23"/>
                  </a:cubicBezTo>
                  <a:cubicBezTo>
                    <a:pt x="84" y="23"/>
                    <a:pt x="83" y="24"/>
                    <a:pt x="82" y="25"/>
                  </a:cubicBezTo>
                  <a:cubicBezTo>
                    <a:pt x="81" y="25"/>
                    <a:pt x="80" y="25"/>
                    <a:pt x="79" y="26"/>
                  </a:cubicBezTo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4" y="14"/>
                    <a:pt x="4" y="15"/>
                  </a:cubicBezTo>
                  <a:moveTo>
                    <a:pt x="86" y="21"/>
                  </a:moveTo>
                  <a:cubicBezTo>
                    <a:pt x="86" y="19"/>
                    <a:pt x="86" y="16"/>
                    <a:pt x="86" y="13"/>
                  </a:cubicBezTo>
                  <a:cubicBezTo>
                    <a:pt x="87" y="12"/>
                    <a:pt x="88" y="11"/>
                    <a:pt x="89" y="10"/>
                  </a:cubicBezTo>
                  <a:cubicBezTo>
                    <a:pt x="89" y="13"/>
                    <a:pt x="89" y="15"/>
                    <a:pt x="89" y="17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8" y="19"/>
                    <a:pt x="87" y="20"/>
                    <a:pt x="86" y="21"/>
                  </a:cubicBezTo>
                  <a:moveTo>
                    <a:pt x="91" y="0"/>
                  </a:moveTo>
                  <a:cubicBezTo>
                    <a:pt x="90" y="0"/>
                    <a:pt x="89" y="1"/>
                    <a:pt x="89" y="2"/>
                  </a:cubicBezTo>
                  <a:cubicBezTo>
                    <a:pt x="89" y="3"/>
                    <a:pt x="89" y="5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76" y="16"/>
                    <a:pt x="60" y="20"/>
                    <a:pt x="44" y="20"/>
                  </a:cubicBezTo>
                  <a:cubicBezTo>
                    <a:pt x="40" y="20"/>
                    <a:pt x="36" y="20"/>
                    <a:pt x="32" y="19"/>
                  </a:cubicBezTo>
                  <a:cubicBezTo>
                    <a:pt x="22" y="18"/>
                    <a:pt x="12" y="16"/>
                    <a:pt x="6" y="10"/>
                  </a:cubicBezTo>
                  <a:cubicBezTo>
                    <a:pt x="5" y="9"/>
                    <a:pt x="4" y="8"/>
                    <a:pt x="4" y="7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3"/>
                    <a:pt x="1" y="16"/>
                    <a:pt x="1" y="19"/>
                  </a:cubicBezTo>
                  <a:cubicBezTo>
                    <a:pt x="1" y="19"/>
                    <a:pt x="1" y="20"/>
                    <a:pt x="2" y="20"/>
                  </a:cubicBezTo>
                  <a:cubicBezTo>
                    <a:pt x="2" y="22"/>
                    <a:pt x="4" y="24"/>
                    <a:pt x="5" y="26"/>
                  </a:cubicBezTo>
                  <a:cubicBezTo>
                    <a:pt x="11" y="31"/>
                    <a:pt x="23" y="37"/>
                    <a:pt x="41" y="37"/>
                  </a:cubicBezTo>
                  <a:cubicBezTo>
                    <a:pt x="49" y="37"/>
                    <a:pt x="60" y="36"/>
                    <a:pt x="70" y="33"/>
                  </a:cubicBezTo>
                  <a:cubicBezTo>
                    <a:pt x="73" y="32"/>
                    <a:pt x="76" y="31"/>
                    <a:pt x="79" y="30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1" y="29"/>
                    <a:pt x="83" y="28"/>
                    <a:pt x="84" y="27"/>
                  </a:cubicBezTo>
                  <a:cubicBezTo>
                    <a:pt x="84" y="27"/>
                    <a:pt x="85" y="27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9" y="24"/>
                    <a:pt x="91" y="21"/>
                    <a:pt x="92" y="18"/>
                  </a:cubicBezTo>
                  <a:cubicBezTo>
                    <a:pt x="92" y="18"/>
                    <a:pt x="93" y="17"/>
                    <a:pt x="93" y="17"/>
                  </a:cubicBezTo>
                  <a:cubicBezTo>
                    <a:pt x="93" y="16"/>
                    <a:pt x="92" y="16"/>
                    <a:pt x="92" y="15"/>
                  </a:cubicBezTo>
                  <a:cubicBezTo>
                    <a:pt x="92" y="11"/>
                    <a:pt x="93" y="6"/>
                    <a:pt x="93" y="2"/>
                  </a:cubicBezTo>
                  <a:cubicBezTo>
                    <a:pt x="93" y="1"/>
                    <a:pt x="92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788"/>
            <p:cNvSpPr>
              <a:spLocks noEditPoints="1"/>
            </p:cNvSpPr>
            <p:nvPr/>
          </p:nvSpPr>
          <p:spPr bwMode="auto">
            <a:xfrm>
              <a:off x="825425" y="4713479"/>
              <a:ext cx="197142" cy="77961"/>
            </a:xfrm>
            <a:custGeom>
              <a:avLst/>
              <a:gdLst>
                <a:gd name="T0" fmla="*/ 47 w 93"/>
                <a:gd name="T1" fmla="*/ 23 h 37"/>
                <a:gd name="T2" fmla="*/ 42 w 93"/>
                <a:gd name="T3" fmla="*/ 33 h 37"/>
                <a:gd name="T4" fmla="*/ 44 w 93"/>
                <a:gd name="T5" fmla="*/ 23 h 37"/>
                <a:gd name="T6" fmla="*/ 35 w 93"/>
                <a:gd name="T7" fmla="*/ 33 h 37"/>
                <a:gd name="T8" fmla="*/ 41 w 93"/>
                <a:gd name="T9" fmla="*/ 30 h 37"/>
                <a:gd name="T10" fmla="*/ 48 w 93"/>
                <a:gd name="T11" fmla="*/ 24 h 37"/>
                <a:gd name="T12" fmla="*/ 52 w 93"/>
                <a:gd name="T13" fmla="*/ 23 h 37"/>
                <a:gd name="T14" fmla="*/ 49 w 93"/>
                <a:gd name="T15" fmla="*/ 33 h 37"/>
                <a:gd name="T16" fmla="*/ 54 w 93"/>
                <a:gd name="T17" fmla="*/ 31 h 37"/>
                <a:gd name="T18" fmla="*/ 55 w 93"/>
                <a:gd name="T19" fmla="*/ 23 h 37"/>
                <a:gd name="T20" fmla="*/ 57 w 93"/>
                <a:gd name="T21" fmla="*/ 32 h 37"/>
                <a:gd name="T22" fmla="*/ 58 w 93"/>
                <a:gd name="T23" fmla="*/ 32 h 37"/>
                <a:gd name="T24" fmla="*/ 28 w 93"/>
                <a:gd name="T25" fmla="*/ 32 h 37"/>
                <a:gd name="T26" fmla="*/ 32 w 93"/>
                <a:gd name="T27" fmla="*/ 23 h 37"/>
                <a:gd name="T28" fmla="*/ 34 w 93"/>
                <a:gd name="T29" fmla="*/ 33 h 37"/>
                <a:gd name="T30" fmla="*/ 63 w 93"/>
                <a:gd name="T31" fmla="*/ 21 h 37"/>
                <a:gd name="T32" fmla="*/ 63 w 93"/>
                <a:gd name="T33" fmla="*/ 31 h 37"/>
                <a:gd name="T34" fmla="*/ 20 w 93"/>
                <a:gd name="T35" fmla="*/ 30 h 37"/>
                <a:gd name="T36" fmla="*/ 26 w 93"/>
                <a:gd name="T37" fmla="*/ 22 h 37"/>
                <a:gd name="T38" fmla="*/ 65 w 93"/>
                <a:gd name="T39" fmla="*/ 31 h 37"/>
                <a:gd name="T40" fmla="*/ 64 w 93"/>
                <a:gd name="T41" fmla="*/ 21 h 37"/>
                <a:gd name="T42" fmla="*/ 67 w 93"/>
                <a:gd name="T43" fmla="*/ 26 h 37"/>
                <a:gd name="T44" fmla="*/ 69 w 93"/>
                <a:gd name="T45" fmla="*/ 30 h 37"/>
                <a:gd name="T46" fmla="*/ 73 w 93"/>
                <a:gd name="T47" fmla="*/ 19 h 37"/>
                <a:gd name="T48" fmla="*/ 69 w 93"/>
                <a:gd name="T49" fmla="*/ 30 h 37"/>
                <a:gd name="T50" fmla="*/ 13 w 93"/>
                <a:gd name="T51" fmla="*/ 18 h 37"/>
                <a:gd name="T52" fmla="*/ 19 w 93"/>
                <a:gd name="T53" fmla="*/ 30 h 37"/>
                <a:gd name="T54" fmla="*/ 74 w 93"/>
                <a:gd name="T55" fmla="*/ 18 h 37"/>
                <a:gd name="T56" fmla="*/ 75 w 93"/>
                <a:gd name="T57" fmla="*/ 28 h 37"/>
                <a:gd name="T58" fmla="*/ 9 w 93"/>
                <a:gd name="T59" fmla="*/ 16 h 37"/>
                <a:gd name="T60" fmla="*/ 7 w 93"/>
                <a:gd name="T61" fmla="*/ 23 h 37"/>
                <a:gd name="T62" fmla="*/ 6 w 93"/>
                <a:gd name="T63" fmla="*/ 14 h 37"/>
                <a:gd name="T64" fmla="*/ 79 w 93"/>
                <a:gd name="T65" fmla="*/ 26 h 37"/>
                <a:gd name="T66" fmla="*/ 84 w 93"/>
                <a:gd name="T67" fmla="*/ 23 h 37"/>
                <a:gd name="T68" fmla="*/ 4 w 93"/>
                <a:gd name="T69" fmla="*/ 15 h 37"/>
                <a:gd name="T70" fmla="*/ 4 w 93"/>
                <a:gd name="T71" fmla="*/ 13 h 37"/>
                <a:gd name="T72" fmla="*/ 86 w 93"/>
                <a:gd name="T73" fmla="*/ 13 h 37"/>
                <a:gd name="T74" fmla="*/ 89 w 93"/>
                <a:gd name="T75" fmla="*/ 18 h 37"/>
                <a:gd name="T76" fmla="*/ 89 w 93"/>
                <a:gd name="T77" fmla="*/ 2 h 37"/>
                <a:gd name="T78" fmla="*/ 89 w 93"/>
                <a:gd name="T79" fmla="*/ 6 h 37"/>
                <a:gd name="T80" fmla="*/ 32 w 93"/>
                <a:gd name="T81" fmla="*/ 19 h 37"/>
                <a:gd name="T82" fmla="*/ 4 w 93"/>
                <a:gd name="T83" fmla="*/ 5 h 37"/>
                <a:gd name="T84" fmla="*/ 2 w 93"/>
                <a:gd name="T85" fmla="*/ 3 h 37"/>
                <a:gd name="T86" fmla="*/ 1 w 93"/>
                <a:gd name="T87" fmla="*/ 8 h 37"/>
                <a:gd name="T88" fmla="*/ 2 w 93"/>
                <a:gd name="T89" fmla="*/ 20 h 37"/>
                <a:gd name="T90" fmla="*/ 70 w 93"/>
                <a:gd name="T91" fmla="*/ 33 h 37"/>
                <a:gd name="T92" fmla="*/ 80 w 93"/>
                <a:gd name="T93" fmla="*/ 29 h 37"/>
                <a:gd name="T94" fmla="*/ 86 w 93"/>
                <a:gd name="T95" fmla="*/ 26 h 37"/>
                <a:gd name="T96" fmla="*/ 92 w 93"/>
                <a:gd name="T97" fmla="*/ 18 h 37"/>
                <a:gd name="T98" fmla="*/ 93 w 93"/>
                <a:gd name="T9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37">
                  <a:moveTo>
                    <a:pt x="44" y="23"/>
                  </a:moveTo>
                  <a:cubicBezTo>
                    <a:pt x="45" y="23"/>
                    <a:pt x="46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7"/>
                    <a:pt x="47" y="30"/>
                    <a:pt x="48" y="33"/>
                  </a:cubicBezTo>
                  <a:cubicBezTo>
                    <a:pt x="46" y="33"/>
                    <a:pt x="44" y="33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8"/>
                    <a:pt x="42" y="25"/>
                    <a:pt x="43" y="23"/>
                  </a:cubicBezTo>
                  <a:cubicBezTo>
                    <a:pt x="44" y="23"/>
                    <a:pt x="44" y="23"/>
                    <a:pt x="44" y="23"/>
                  </a:cubicBezTo>
                  <a:moveTo>
                    <a:pt x="41" y="33"/>
                  </a:moveTo>
                  <a:cubicBezTo>
                    <a:pt x="39" y="33"/>
                    <a:pt x="37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0"/>
                    <a:pt x="35" y="26"/>
                    <a:pt x="35" y="23"/>
                  </a:cubicBezTo>
                  <a:cubicBezTo>
                    <a:pt x="37" y="23"/>
                    <a:pt x="39" y="23"/>
                    <a:pt x="41" y="23"/>
                  </a:cubicBezTo>
                  <a:cubicBezTo>
                    <a:pt x="41" y="25"/>
                    <a:pt x="41" y="28"/>
                    <a:pt x="41" y="30"/>
                  </a:cubicBezTo>
                  <a:cubicBezTo>
                    <a:pt x="41" y="31"/>
                    <a:pt x="41" y="32"/>
                    <a:pt x="41" y="33"/>
                  </a:cubicBezTo>
                  <a:moveTo>
                    <a:pt x="49" y="33"/>
                  </a:moveTo>
                  <a:cubicBezTo>
                    <a:pt x="49" y="30"/>
                    <a:pt x="49" y="27"/>
                    <a:pt x="48" y="24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50" y="23"/>
                    <a:pt x="51" y="23"/>
                    <a:pt x="52" y="23"/>
                  </a:cubicBezTo>
                  <a:cubicBezTo>
                    <a:pt x="52" y="25"/>
                    <a:pt x="52" y="27"/>
                    <a:pt x="52" y="29"/>
                  </a:cubicBezTo>
                  <a:cubicBezTo>
                    <a:pt x="52" y="30"/>
                    <a:pt x="52" y="32"/>
                    <a:pt x="52" y="33"/>
                  </a:cubicBezTo>
                  <a:cubicBezTo>
                    <a:pt x="51" y="33"/>
                    <a:pt x="50" y="33"/>
                    <a:pt x="49" y="33"/>
                  </a:cubicBezTo>
                  <a:moveTo>
                    <a:pt x="54" y="32"/>
                  </a:moveTo>
                  <a:cubicBezTo>
                    <a:pt x="54" y="32"/>
                    <a:pt x="54" y="32"/>
                    <a:pt x="54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4" y="27"/>
                    <a:pt x="54" y="25"/>
                    <a:pt x="54" y="23"/>
                  </a:cubicBezTo>
                  <a:cubicBezTo>
                    <a:pt x="54" y="23"/>
                    <a:pt x="55" y="23"/>
                    <a:pt x="55" y="23"/>
                  </a:cubicBezTo>
                  <a:cubicBezTo>
                    <a:pt x="55" y="26"/>
                    <a:pt x="55" y="29"/>
                    <a:pt x="55" y="32"/>
                  </a:cubicBezTo>
                  <a:cubicBezTo>
                    <a:pt x="54" y="32"/>
                    <a:pt x="54" y="32"/>
                    <a:pt x="54" y="32"/>
                  </a:cubicBezTo>
                  <a:moveTo>
                    <a:pt x="57" y="32"/>
                  </a:moveTo>
                  <a:cubicBezTo>
                    <a:pt x="57" y="29"/>
                    <a:pt x="57" y="26"/>
                    <a:pt x="57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5"/>
                    <a:pt x="58" y="29"/>
                    <a:pt x="58" y="32"/>
                  </a:cubicBezTo>
                  <a:cubicBezTo>
                    <a:pt x="58" y="32"/>
                    <a:pt x="57" y="32"/>
                    <a:pt x="57" y="32"/>
                  </a:cubicBezTo>
                  <a:moveTo>
                    <a:pt x="34" y="33"/>
                  </a:moveTo>
                  <a:cubicBezTo>
                    <a:pt x="32" y="33"/>
                    <a:pt x="30" y="33"/>
                    <a:pt x="28" y="32"/>
                  </a:cubicBezTo>
                  <a:cubicBezTo>
                    <a:pt x="28" y="31"/>
                    <a:pt x="28" y="30"/>
                    <a:pt x="28" y="29"/>
                  </a:cubicBezTo>
                  <a:cubicBezTo>
                    <a:pt x="28" y="27"/>
                    <a:pt x="28" y="24"/>
                    <a:pt x="28" y="22"/>
                  </a:cubicBezTo>
                  <a:cubicBezTo>
                    <a:pt x="29" y="22"/>
                    <a:pt x="31" y="22"/>
                    <a:pt x="32" y="23"/>
                  </a:cubicBezTo>
                  <a:cubicBezTo>
                    <a:pt x="32" y="23"/>
                    <a:pt x="33" y="23"/>
                    <a:pt x="33" y="23"/>
                  </a:cubicBezTo>
                  <a:cubicBezTo>
                    <a:pt x="34" y="26"/>
                    <a:pt x="34" y="30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moveTo>
                    <a:pt x="60" y="32"/>
                  </a:moveTo>
                  <a:cubicBezTo>
                    <a:pt x="60" y="28"/>
                    <a:pt x="60" y="25"/>
                    <a:pt x="59" y="22"/>
                  </a:cubicBezTo>
                  <a:cubicBezTo>
                    <a:pt x="61" y="22"/>
                    <a:pt x="62" y="22"/>
                    <a:pt x="63" y="21"/>
                  </a:cubicBezTo>
                  <a:cubicBezTo>
                    <a:pt x="63" y="24"/>
                    <a:pt x="63" y="27"/>
                    <a:pt x="63" y="30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2" y="31"/>
                    <a:pt x="61" y="31"/>
                    <a:pt x="60" y="32"/>
                  </a:cubicBezTo>
                  <a:moveTo>
                    <a:pt x="26" y="32"/>
                  </a:moveTo>
                  <a:cubicBezTo>
                    <a:pt x="24" y="31"/>
                    <a:pt x="22" y="31"/>
                    <a:pt x="20" y="30"/>
                  </a:cubicBezTo>
                  <a:cubicBezTo>
                    <a:pt x="20" y="29"/>
                    <a:pt x="20" y="28"/>
                    <a:pt x="20" y="26"/>
                  </a:cubicBezTo>
                  <a:cubicBezTo>
                    <a:pt x="20" y="24"/>
                    <a:pt x="20" y="23"/>
                    <a:pt x="21" y="21"/>
                  </a:cubicBezTo>
                  <a:cubicBezTo>
                    <a:pt x="23" y="21"/>
                    <a:pt x="24" y="22"/>
                    <a:pt x="26" y="22"/>
                  </a:cubicBezTo>
                  <a:cubicBezTo>
                    <a:pt x="26" y="24"/>
                    <a:pt x="26" y="27"/>
                    <a:pt x="26" y="29"/>
                  </a:cubicBezTo>
                  <a:cubicBezTo>
                    <a:pt x="26" y="30"/>
                    <a:pt x="26" y="31"/>
                    <a:pt x="26" y="32"/>
                  </a:cubicBezTo>
                  <a:moveTo>
                    <a:pt x="65" y="31"/>
                  </a:moveTo>
                  <a:cubicBezTo>
                    <a:pt x="65" y="30"/>
                    <a:pt x="65" y="30"/>
                    <a:pt x="65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27"/>
                    <a:pt x="64" y="24"/>
                    <a:pt x="64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1"/>
                    <a:pt x="66" y="21"/>
                    <a:pt x="67" y="20"/>
                  </a:cubicBezTo>
                  <a:cubicBezTo>
                    <a:pt x="67" y="22"/>
                    <a:pt x="67" y="24"/>
                    <a:pt x="67" y="26"/>
                  </a:cubicBezTo>
                  <a:cubicBezTo>
                    <a:pt x="67" y="27"/>
                    <a:pt x="67" y="29"/>
                    <a:pt x="67" y="30"/>
                  </a:cubicBezTo>
                  <a:cubicBezTo>
                    <a:pt x="66" y="30"/>
                    <a:pt x="66" y="31"/>
                    <a:pt x="65" y="31"/>
                  </a:cubicBezTo>
                  <a:moveTo>
                    <a:pt x="69" y="30"/>
                  </a:moveTo>
                  <a:cubicBezTo>
                    <a:pt x="69" y="28"/>
                    <a:pt x="69" y="27"/>
                    <a:pt x="69" y="26"/>
                  </a:cubicBezTo>
                  <a:cubicBezTo>
                    <a:pt x="69" y="24"/>
                    <a:pt x="69" y="22"/>
                    <a:pt x="69" y="20"/>
                  </a:cubicBezTo>
                  <a:cubicBezTo>
                    <a:pt x="70" y="19"/>
                    <a:pt x="71" y="19"/>
                    <a:pt x="73" y="19"/>
                  </a:cubicBezTo>
                  <a:cubicBezTo>
                    <a:pt x="73" y="22"/>
                    <a:pt x="73" y="25"/>
                    <a:pt x="73" y="27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2" y="29"/>
                    <a:pt x="70" y="29"/>
                    <a:pt x="69" y="30"/>
                  </a:cubicBezTo>
                  <a:moveTo>
                    <a:pt x="19" y="30"/>
                  </a:moveTo>
                  <a:cubicBezTo>
                    <a:pt x="17" y="29"/>
                    <a:pt x="15" y="28"/>
                    <a:pt x="13" y="27"/>
                  </a:cubicBezTo>
                  <a:cubicBezTo>
                    <a:pt x="13" y="24"/>
                    <a:pt x="13" y="21"/>
                    <a:pt x="13" y="18"/>
                  </a:cubicBezTo>
                  <a:cubicBezTo>
                    <a:pt x="15" y="19"/>
                    <a:pt x="17" y="20"/>
                    <a:pt x="19" y="20"/>
                  </a:cubicBezTo>
                  <a:cubicBezTo>
                    <a:pt x="19" y="22"/>
                    <a:pt x="19" y="24"/>
                    <a:pt x="19" y="26"/>
                  </a:cubicBezTo>
                  <a:cubicBezTo>
                    <a:pt x="19" y="27"/>
                    <a:pt x="19" y="29"/>
                    <a:pt x="19" y="30"/>
                  </a:cubicBezTo>
                  <a:moveTo>
                    <a:pt x="75" y="28"/>
                  </a:moveTo>
                  <a:cubicBezTo>
                    <a:pt x="75" y="27"/>
                    <a:pt x="75" y="27"/>
                    <a:pt x="75" y="27"/>
                  </a:cubicBezTo>
                  <a:cubicBezTo>
                    <a:pt x="75" y="24"/>
                    <a:pt x="75" y="21"/>
                    <a:pt x="74" y="18"/>
                  </a:cubicBezTo>
                  <a:cubicBezTo>
                    <a:pt x="75" y="18"/>
                    <a:pt x="76" y="17"/>
                    <a:pt x="77" y="17"/>
                  </a:cubicBezTo>
                  <a:cubicBezTo>
                    <a:pt x="78" y="20"/>
                    <a:pt x="78" y="23"/>
                    <a:pt x="78" y="27"/>
                  </a:cubicBezTo>
                  <a:cubicBezTo>
                    <a:pt x="77" y="27"/>
                    <a:pt x="76" y="27"/>
                    <a:pt x="75" y="28"/>
                  </a:cubicBezTo>
                  <a:moveTo>
                    <a:pt x="11" y="26"/>
                  </a:moveTo>
                  <a:cubicBezTo>
                    <a:pt x="10" y="26"/>
                    <a:pt x="10" y="25"/>
                    <a:pt x="9" y="25"/>
                  </a:cubicBezTo>
                  <a:cubicBezTo>
                    <a:pt x="9" y="22"/>
                    <a:pt x="9" y="19"/>
                    <a:pt x="9" y="16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20"/>
                    <a:pt x="11" y="23"/>
                    <a:pt x="11" y="26"/>
                  </a:cubicBezTo>
                  <a:moveTo>
                    <a:pt x="7" y="23"/>
                  </a:moveTo>
                  <a:cubicBezTo>
                    <a:pt x="7" y="22"/>
                    <a:pt x="6" y="22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19"/>
                    <a:pt x="6" y="17"/>
                    <a:pt x="6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8"/>
                    <a:pt x="7" y="20"/>
                    <a:pt x="7" y="23"/>
                  </a:cubicBezTo>
                  <a:moveTo>
                    <a:pt x="79" y="26"/>
                  </a:moveTo>
                  <a:cubicBezTo>
                    <a:pt x="79" y="23"/>
                    <a:pt x="79" y="19"/>
                    <a:pt x="79" y="16"/>
                  </a:cubicBezTo>
                  <a:cubicBezTo>
                    <a:pt x="81" y="15"/>
                    <a:pt x="82" y="14"/>
                    <a:pt x="84" y="13"/>
                  </a:cubicBezTo>
                  <a:cubicBezTo>
                    <a:pt x="84" y="17"/>
                    <a:pt x="84" y="20"/>
                    <a:pt x="84" y="23"/>
                  </a:cubicBezTo>
                  <a:cubicBezTo>
                    <a:pt x="84" y="23"/>
                    <a:pt x="83" y="24"/>
                    <a:pt x="82" y="25"/>
                  </a:cubicBezTo>
                  <a:cubicBezTo>
                    <a:pt x="81" y="25"/>
                    <a:pt x="80" y="25"/>
                    <a:pt x="79" y="26"/>
                  </a:cubicBezTo>
                  <a:moveTo>
                    <a:pt x="4" y="15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4" y="14"/>
                    <a:pt x="4" y="15"/>
                  </a:cubicBezTo>
                  <a:moveTo>
                    <a:pt x="86" y="21"/>
                  </a:moveTo>
                  <a:cubicBezTo>
                    <a:pt x="86" y="18"/>
                    <a:pt x="86" y="15"/>
                    <a:pt x="86" y="13"/>
                  </a:cubicBezTo>
                  <a:cubicBezTo>
                    <a:pt x="87" y="12"/>
                    <a:pt x="88" y="11"/>
                    <a:pt x="89" y="10"/>
                  </a:cubicBezTo>
                  <a:cubicBezTo>
                    <a:pt x="89" y="13"/>
                    <a:pt x="89" y="15"/>
                    <a:pt x="89" y="17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8" y="19"/>
                    <a:pt x="87" y="20"/>
                    <a:pt x="86" y="21"/>
                  </a:cubicBezTo>
                  <a:moveTo>
                    <a:pt x="91" y="0"/>
                  </a:moveTo>
                  <a:cubicBezTo>
                    <a:pt x="90" y="0"/>
                    <a:pt x="89" y="1"/>
                    <a:pt x="89" y="2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89" y="3"/>
                    <a:pt x="89" y="5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76" y="16"/>
                    <a:pt x="60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0" y="20"/>
                    <a:pt x="36" y="20"/>
                    <a:pt x="32" y="19"/>
                  </a:cubicBezTo>
                  <a:cubicBezTo>
                    <a:pt x="22" y="18"/>
                    <a:pt x="12" y="16"/>
                    <a:pt x="6" y="9"/>
                  </a:cubicBezTo>
                  <a:cubicBezTo>
                    <a:pt x="5" y="9"/>
                    <a:pt x="4" y="8"/>
                    <a:pt x="4" y="7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3"/>
                    <a:pt x="1" y="16"/>
                    <a:pt x="1" y="19"/>
                  </a:cubicBezTo>
                  <a:cubicBezTo>
                    <a:pt x="1" y="19"/>
                    <a:pt x="1" y="20"/>
                    <a:pt x="2" y="20"/>
                  </a:cubicBezTo>
                  <a:cubicBezTo>
                    <a:pt x="2" y="22"/>
                    <a:pt x="4" y="24"/>
                    <a:pt x="5" y="26"/>
                  </a:cubicBezTo>
                  <a:cubicBezTo>
                    <a:pt x="11" y="31"/>
                    <a:pt x="23" y="37"/>
                    <a:pt x="41" y="37"/>
                  </a:cubicBezTo>
                  <a:cubicBezTo>
                    <a:pt x="49" y="37"/>
                    <a:pt x="60" y="36"/>
                    <a:pt x="70" y="33"/>
                  </a:cubicBezTo>
                  <a:cubicBezTo>
                    <a:pt x="73" y="32"/>
                    <a:pt x="76" y="31"/>
                    <a:pt x="79" y="30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81" y="29"/>
                    <a:pt x="83" y="28"/>
                    <a:pt x="84" y="27"/>
                  </a:cubicBezTo>
                  <a:cubicBezTo>
                    <a:pt x="84" y="27"/>
                    <a:pt x="85" y="26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9" y="24"/>
                    <a:pt x="91" y="21"/>
                    <a:pt x="92" y="18"/>
                  </a:cubicBezTo>
                  <a:cubicBezTo>
                    <a:pt x="92" y="18"/>
                    <a:pt x="93" y="17"/>
                    <a:pt x="93" y="16"/>
                  </a:cubicBezTo>
                  <a:cubicBezTo>
                    <a:pt x="93" y="16"/>
                    <a:pt x="92" y="16"/>
                    <a:pt x="92" y="15"/>
                  </a:cubicBezTo>
                  <a:cubicBezTo>
                    <a:pt x="92" y="11"/>
                    <a:pt x="93" y="6"/>
                    <a:pt x="93" y="2"/>
                  </a:cubicBezTo>
                  <a:cubicBezTo>
                    <a:pt x="93" y="1"/>
                    <a:pt x="92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75" name="Freeform 789"/>
          <p:cNvSpPr>
            <a:spLocks noEditPoints="1"/>
          </p:cNvSpPr>
          <p:nvPr/>
        </p:nvSpPr>
        <p:spPr bwMode="auto">
          <a:xfrm>
            <a:off x="3025935" y="2955018"/>
            <a:ext cx="121162" cy="104726"/>
          </a:xfrm>
          <a:custGeom>
            <a:avLst/>
            <a:gdLst>
              <a:gd name="T0" fmla="*/ 77 w 109"/>
              <a:gd name="T1" fmla="*/ 90 h 94"/>
              <a:gd name="T2" fmla="*/ 60 w 109"/>
              <a:gd name="T3" fmla="*/ 73 h 94"/>
              <a:gd name="T4" fmla="*/ 63 w 109"/>
              <a:gd name="T5" fmla="*/ 70 h 94"/>
              <a:gd name="T6" fmla="*/ 72 w 109"/>
              <a:gd name="T7" fmla="*/ 64 h 94"/>
              <a:gd name="T8" fmla="*/ 77 w 109"/>
              <a:gd name="T9" fmla="*/ 90 h 94"/>
              <a:gd name="T10" fmla="*/ 79 w 109"/>
              <a:gd name="T11" fmla="*/ 84 h 94"/>
              <a:gd name="T12" fmla="*/ 75 w 109"/>
              <a:gd name="T13" fmla="*/ 63 h 94"/>
              <a:gd name="T14" fmla="*/ 75 w 109"/>
              <a:gd name="T15" fmla="*/ 62 h 94"/>
              <a:gd name="T16" fmla="*/ 75 w 109"/>
              <a:gd name="T17" fmla="*/ 61 h 94"/>
              <a:gd name="T18" fmla="*/ 19 w 109"/>
              <a:gd name="T19" fmla="*/ 13 h 94"/>
              <a:gd name="T20" fmla="*/ 55 w 109"/>
              <a:gd name="T21" fmla="*/ 37 h 94"/>
              <a:gd name="T22" fmla="*/ 83 w 109"/>
              <a:gd name="T23" fmla="*/ 56 h 94"/>
              <a:gd name="T24" fmla="*/ 79 w 109"/>
              <a:gd name="T25" fmla="*/ 84 h 94"/>
              <a:gd name="T26" fmla="*/ 43 w 109"/>
              <a:gd name="T27" fmla="*/ 81 h 94"/>
              <a:gd name="T28" fmla="*/ 33 w 109"/>
              <a:gd name="T29" fmla="*/ 64 h 94"/>
              <a:gd name="T30" fmla="*/ 13 w 109"/>
              <a:gd name="T31" fmla="*/ 24 h 94"/>
              <a:gd name="T32" fmla="*/ 5 w 109"/>
              <a:gd name="T33" fmla="*/ 9 h 94"/>
              <a:gd name="T34" fmla="*/ 4 w 109"/>
              <a:gd name="T35" fmla="*/ 5 h 94"/>
              <a:gd name="T36" fmla="*/ 71 w 109"/>
              <a:gd name="T37" fmla="*/ 61 h 94"/>
              <a:gd name="T38" fmla="*/ 57 w 109"/>
              <a:gd name="T39" fmla="*/ 72 h 94"/>
              <a:gd name="T40" fmla="*/ 50 w 109"/>
              <a:gd name="T41" fmla="*/ 78 h 94"/>
              <a:gd name="T42" fmla="*/ 43 w 109"/>
              <a:gd name="T43" fmla="*/ 81 h 94"/>
              <a:gd name="T44" fmla="*/ 85 w 109"/>
              <a:gd name="T45" fmla="*/ 54 h 94"/>
              <a:gd name="T46" fmla="*/ 56 w 109"/>
              <a:gd name="T47" fmla="*/ 35 h 94"/>
              <a:gd name="T48" fmla="*/ 10 w 109"/>
              <a:gd name="T49" fmla="*/ 4 h 94"/>
              <a:gd name="T50" fmla="*/ 35 w 109"/>
              <a:gd name="T51" fmla="*/ 13 h 94"/>
              <a:gd name="T52" fmla="*/ 105 w 109"/>
              <a:gd name="T53" fmla="*/ 42 h 94"/>
              <a:gd name="T54" fmla="*/ 85 w 109"/>
              <a:gd name="T55" fmla="*/ 54 h 94"/>
              <a:gd name="T56" fmla="*/ 2 w 109"/>
              <a:gd name="T57" fmla="*/ 0 h 94"/>
              <a:gd name="T58" fmla="*/ 1 w 109"/>
              <a:gd name="T59" fmla="*/ 1 h 94"/>
              <a:gd name="T60" fmla="*/ 1 w 109"/>
              <a:gd name="T61" fmla="*/ 1 h 94"/>
              <a:gd name="T62" fmla="*/ 0 w 109"/>
              <a:gd name="T63" fmla="*/ 1 h 94"/>
              <a:gd name="T64" fmla="*/ 0 w 109"/>
              <a:gd name="T65" fmla="*/ 1 h 94"/>
              <a:gd name="T66" fmla="*/ 0 w 109"/>
              <a:gd name="T67" fmla="*/ 1 h 94"/>
              <a:gd name="T68" fmla="*/ 0 w 109"/>
              <a:gd name="T69" fmla="*/ 1 h 94"/>
              <a:gd name="T70" fmla="*/ 0 w 109"/>
              <a:gd name="T71" fmla="*/ 1 h 94"/>
              <a:gd name="T72" fmla="*/ 0 w 109"/>
              <a:gd name="T73" fmla="*/ 2 h 94"/>
              <a:gd name="T74" fmla="*/ 0 w 109"/>
              <a:gd name="T75" fmla="*/ 2 h 94"/>
              <a:gd name="T76" fmla="*/ 0 w 109"/>
              <a:gd name="T77" fmla="*/ 3 h 94"/>
              <a:gd name="T78" fmla="*/ 0 w 109"/>
              <a:gd name="T79" fmla="*/ 4 h 94"/>
              <a:gd name="T80" fmla="*/ 19 w 109"/>
              <a:gd name="T81" fmla="*/ 43 h 94"/>
              <a:gd name="T82" fmla="*/ 42 w 109"/>
              <a:gd name="T83" fmla="*/ 83 h 94"/>
              <a:gd name="T84" fmla="*/ 43 w 109"/>
              <a:gd name="T85" fmla="*/ 84 h 94"/>
              <a:gd name="T86" fmla="*/ 43 w 109"/>
              <a:gd name="T87" fmla="*/ 84 h 94"/>
              <a:gd name="T88" fmla="*/ 52 w 109"/>
              <a:gd name="T89" fmla="*/ 80 h 94"/>
              <a:gd name="T90" fmla="*/ 58 w 109"/>
              <a:gd name="T91" fmla="*/ 75 h 94"/>
              <a:gd name="T92" fmla="*/ 77 w 109"/>
              <a:gd name="T93" fmla="*/ 94 h 94"/>
              <a:gd name="T94" fmla="*/ 78 w 109"/>
              <a:gd name="T95" fmla="*/ 94 h 94"/>
              <a:gd name="T96" fmla="*/ 78 w 109"/>
              <a:gd name="T97" fmla="*/ 94 h 94"/>
              <a:gd name="T98" fmla="*/ 79 w 109"/>
              <a:gd name="T99" fmla="*/ 94 h 94"/>
              <a:gd name="T100" fmla="*/ 79 w 109"/>
              <a:gd name="T101" fmla="*/ 94 h 94"/>
              <a:gd name="T102" fmla="*/ 80 w 109"/>
              <a:gd name="T103" fmla="*/ 93 h 94"/>
              <a:gd name="T104" fmla="*/ 86 w 109"/>
              <a:gd name="T105" fmla="*/ 56 h 94"/>
              <a:gd name="T106" fmla="*/ 109 w 109"/>
              <a:gd name="T107" fmla="*/ 43 h 94"/>
              <a:gd name="T108" fmla="*/ 109 w 109"/>
              <a:gd name="T109" fmla="*/ 42 h 94"/>
              <a:gd name="T110" fmla="*/ 109 w 109"/>
              <a:gd name="T111" fmla="*/ 41 h 94"/>
              <a:gd name="T112" fmla="*/ 36 w 109"/>
              <a:gd name="T113" fmla="*/ 11 h 94"/>
              <a:gd name="T114" fmla="*/ 3 w 109"/>
              <a:gd name="T115" fmla="*/ 0 h 94"/>
              <a:gd name="T116" fmla="*/ 2 w 109"/>
              <a:gd name="T11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9" h="94">
                <a:moveTo>
                  <a:pt x="77" y="90"/>
                </a:moveTo>
                <a:cubicBezTo>
                  <a:pt x="71" y="84"/>
                  <a:pt x="66" y="79"/>
                  <a:pt x="60" y="73"/>
                </a:cubicBezTo>
                <a:cubicBezTo>
                  <a:pt x="61" y="72"/>
                  <a:pt x="62" y="71"/>
                  <a:pt x="63" y="70"/>
                </a:cubicBezTo>
                <a:cubicBezTo>
                  <a:pt x="66" y="67"/>
                  <a:pt x="69" y="65"/>
                  <a:pt x="72" y="64"/>
                </a:cubicBezTo>
                <a:cubicBezTo>
                  <a:pt x="74" y="70"/>
                  <a:pt x="75" y="78"/>
                  <a:pt x="77" y="90"/>
                </a:cubicBezTo>
                <a:moveTo>
                  <a:pt x="79" y="84"/>
                </a:moveTo>
                <a:cubicBezTo>
                  <a:pt x="77" y="75"/>
                  <a:pt x="76" y="68"/>
                  <a:pt x="75" y="63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1"/>
                  <a:pt x="75" y="61"/>
                </a:cubicBezTo>
                <a:cubicBezTo>
                  <a:pt x="53" y="42"/>
                  <a:pt x="39" y="29"/>
                  <a:pt x="19" y="13"/>
                </a:cubicBezTo>
                <a:cubicBezTo>
                  <a:pt x="30" y="21"/>
                  <a:pt x="39" y="28"/>
                  <a:pt x="55" y="37"/>
                </a:cubicBezTo>
                <a:cubicBezTo>
                  <a:pt x="64" y="43"/>
                  <a:pt x="75" y="49"/>
                  <a:pt x="83" y="56"/>
                </a:cubicBezTo>
                <a:cubicBezTo>
                  <a:pt x="82" y="65"/>
                  <a:pt x="80" y="75"/>
                  <a:pt x="79" y="84"/>
                </a:cubicBezTo>
                <a:moveTo>
                  <a:pt x="43" y="81"/>
                </a:moveTo>
                <a:cubicBezTo>
                  <a:pt x="41" y="78"/>
                  <a:pt x="37" y="71"/>
                  <a:pt x="33" y="64"/>
                </a:cubicBezTo>
                <a:cubicBezTo>
                  <a:pt x="27" y="52"/>
                  <a:pt x="19" y="37"/>
                  <a:pt x="13" y="24"/>
                </a:cubicBezTo>
                <a:cubicBezTo>
                  <a:pt x="10" y="18"/>
                  <a:pt x="7" y="13"/>
                  <a:pt x="5" y="9"/>
                </a:cubicBezTo>
                <a:cubicBezTo>
                  <a:pt x="5" y="7"/>
                  <a:pt x="4" y="6"/>
                  <a:pt x="4" y="5"/>
                </a:cubicBezTo>
                <a:cubicBezTo>
                  <a:pt x="30" y="24"/>
                  <a:pt x="46" y="39"/>
                  <a:pt x="71" y="61"/>
                </a:cubicBezTo>
                <a:cubicBezTo>
                  <a:pt x="66" y="63"/>
                  <a:pt x="61" y="67"/>
                  <a:pt x="57" y="72"/>
                </a:cubicBezTo>
                <a:cubicBezTo>
                  <a:pt x="55" y="74"/>
                  <a:pt x="53" y="76"/>
                  <a:pt x="50" y="78"/>
                </a:cubicBezTo>
                <a:cubicBezTo>
                  <a:pt x="48" y="80"/>
                  <a:pt x="46" y="81"/>
                  <a:pt x="43" y="81"/>
                </a:cubicBezTo>
                <a:moveTo>
                  <a:pt x="85" y="54"/>
                </a:moveTo>
                <a:cubicBezTo>
                  <a:pt x="76" y="47"/>
                  <a:pt x="66" y="40"/>
                  <a:pt x="56" y="35"/>
                </a:cubicBezTo>
                <a:cubicBezTo>
                  <a:pt x="36" y="23"/>
                  <a:pt x="27" y="14"/>
                  <a:pt x="10" y="4"/>
                </a:cubicBezTo>
                <a:cubicBezTo>
                  <a:pt x="20" y="7"/>
                  <a:pt x="23" y="8"/>
                  <a:pt x="35" y="13"/>
                </a:cubicBezTo>
                <a:cubicBezTo>
                  <a:pt x="59" y="23"/>
                  <a:pt x="84" y="33"/>
                  <a:pt x="105" y="42"/>
                </a:cubicBezTo>
                <a:cubicBezTo>
                  <a:pt x="98" y="46"/>
                  <a:pt x="92" y="49"/>
                  <a:pt x="85" y="54"/>
                </a:cubicBezTo>
                <a:moveTo>
                  <a:pt x="2" y="0"/>
                </a:moveTo>
                <a:cubicBezTo>
                  <a:pt x="2" y="0"/>
                  <a:pt x="1" y="0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3" y="9"/>
                  <a:pt x="11" y="26"/>
                  <a:pt x="19" y="43"/>
                </a:cubicBezTo>
                <a:cubicBezTo>
                  <a:pt x="28" y="60"/>
                  <a:pt x="37" y="77"/>
                  <a:pt x="42" y="83"/>
                </a:cubicBezTo>
                <a:cubicBezTo>
                  <a:pt x="42" y="84"/>
                  <a:pt x="42" y="84"/>
                  <a:pt x="43" y="84"/>
                </a:cubicBezTo>
                <a:cubicBezTo>
                  <a:pt x="43" y="84"/>
                  <a:pt x="43" y="84"/>
                  <a:pt x="43" y="84"/>
                </a:cubicBezTo>
                <a:cubicBezTo>
                  <a:pt x="46" y="84"/>
                  <a:pt x="49" y="82"/>
                  <a:pt x="52" y="80"/>
                </a:cubicBezTo>
                <a:cubicBezTo>
                  <a:pt x="54" y="79"/>
                  <a:pt x="56" y="77"/>
                  <a:pt x="58" y="75"/>
                </a:cubicBezTo>
                <a:cubicBezTo>
                  <a:pt x="64" y="81"/>
                  <a:pt x="69" y="86"/>
                  <a:pt x="77" y="94"/>
                </a:cubicBezTo>
                <a:cubicBezTo>
                  <a:pt x="77" y="94"/>
                  <a:pt x="78" y="94"/>
                  <a:pt x="78" y="94"/>
                </a:cubicBezTo>
                <a:cubicBezTo>
                  <a:pt x="78" y="94"/>
                  <a:pt x="78" y="94"/>
                  <a:pt x="78" y="94"/>
                </a:cubicBezTo>
                <a:cubicBezTo>
                  <a:pt x="79" y="94"/>
                  <a:pt x="79" y="94"/>
                  <a:pt x="79" y="94"/>
                </a:cubicBezTo>
                <a:cubicBezTo>
                  <a:pt x="79" y="94"/>
                  <a:pt x="79" y="94"/>
                  <a:pt x="79" y="94"/>
                </a:cubicBezTo>
                <a:cubicBezTo>
                  <a:pt x="80" y="94"/>
                  <a:pt x="80" y="94"/>
                  <a:pt x="80" y="93"/>
                </a:cubicBezTo>
                <a:cubicBezTo>
                  <a:pt x="82" y="81"/>
                  <a:pt x="84" y="69"/>
                  <a:pt x="86" y="56"/>
                </a:cubicBezTo>
                <a:cubicBezTo>
                  <a:pt x="94" y="50"/>
                  <a:pt x="100" y="48"/>
                  <a:pt x="109" y="43"/>
                </a:cubicBezTo>
                <a:cubicBezTo>
                  <a:pt x="109" y="43"/>
                  <a:pt x="109" y="43"/>
                  <a:pt x="109" y="42"/>
                </a:cubicBezTo>
                <a:cubicBezTo>
                  <a:pt x="109" y="42"/>
                  <a:pt x="109" y="41"/>
                  <a:pt x="109" y="41"/>
                </a:cubicBezTo>
                <a:cubicBezTo>
                  <a:pt x="87" y="32"/>
                  <a:pt x="61" y="21"/>
                  <a:pt x="36" y="11"/>
                </a:cubicBezTo>
                <a:cubicBezTo>
                  <a:pt x="21" y="5"/>
                  <a:pt x="20" y="4"/>
                  <a:pt x="3" y="0"/>
                </a:cubicBezTo>
                <a:cubicBezTo>
                  <a:pt x="3" y="0"/>
                  <a:pt x="3" y="0"/>
                  <a:pt x="2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6" name="Freeform 790"/>
          <p:cNvSpPr>
            <a:spLocks noEditPoints="1"/>
          </p:cNvSpPr>
          <p:nvPr/>
        </p:nvSpPr>
        <p:spPr bwMode="auto">
          <a:xfrm>
            <a:off x="4046937" y="3024077"/>
            <a:ext cx="123510" cy="105665"/>
          </a:xfrm>
          <a:custGeom>
            <a:avLst/>
            <a:gdLst>
              <a:gd name="T0" fmla="*/ 78 w 111"/>
              <a:gd name="T1" fmla="*/ 89 h 95"/>
              <a:gd name="T2" fmla="*/ 62 w 111"/>
              <a:gd name="T3" fmla="*/ 74 h 95"/>
              <a:gd name="T4" fmla="*/ 64 w 111"/>
              <a:gd name="T5" fmla="*/ 71 h 95"/>
              <a:gd name="T6" fmla="*/ 73 w 111"/>
              <a:gd name="T7" fmla="*/ 65 h 95"/>
              <a:gd name="T8" fmla="*/ 78 w 111"/>
              <a:gd name="T9" fmla="*/ 89 h 95"/>
              <a:gd name="T10" fmla="*/ 80 w 111"/>
              <a:gd name="T11" fmla="*/ 82 h 95"/>
              <a:gd name="T12" fmla="*/ 76 w 111"/>
              <a:gd name="T13" fmla="*/ 64 h 95"/>
              <a:gd name="T14" fmla="*/ 77 w 111"/>
              <a:gd name="T15" fmla="*/ 63 h 95"/>
              <a:gd name="T16" fmla="*/ 76 w 111"/>
              <a:gd name="T17" fmla="*/ 61 h 95"/>
              <a:gd name="T18" fmla="*/ 31 w 111"/>
              <a:gd name="T19" fmla="*/ 22 h 95"/>
              <a:gd name="T20" fmla="*/ 56 w 111"/>
              <a:gd name="T21" fmla="*/ 38 h 95"/>
              <a:gd name="T22" fmla="*/ 84 w 111"/>
              <a:gd name="T23" fmla="*/ 57 h 95"/>
              <a:gd name="T24" fmla="*/ 80 w 111"/>
              <a:gd name="T25" fmla="*/ 82 h 95"/>
              <a:gd name="T26" fmla="*/ 45 w 111"/>
              <a:gd name="T27" fmla="*/ 81 h 95"/>
              <a:gd name="T28" fmla="*/ 35 w 111"/>
              <a:gd name="T29" fmla="*/ 64 h 95"/>
              <a:gd name="T30" fmla="*/ 14 w 111"/>
              <a:gd name="T31" fmla="*/ 25 h 95"/>
              <a:gd name="T32" fmla="*/ 7 w 111"/>
              <a:gd name="T33" fmla="*/ 9 h 95"/>
              <a:gd name="T34" fmla="*/ 6 w 111"/>
              <a:gd name="T35" fmla="*/ 7 h 95"/>
              <a:gd name="T36" fmla="*/ 71 w 111"/>
              <a:gd name="T37" fmla="*/ 62 h 95"/>
              <a:gd name="T38" fmla="*/ 66 w 111"/>
              <a:gd name="T39" fmla="*/ 65 h 95"/>
              <a:gd name="T40" fmla="*/ 55 w 111"/>
              <a:gd name="T41" fmla="*/ 75 h 95"/>
              <a:gd name="T42" fmla="*/ 45 w 111"/>
              <a:gd name="T43" fmla="*/ 81 h 95"/>
              <a:gd name="T44" fmla="*/ 86 w 111"/>
              <a:gd name="T45" fmla="*/ 54 h 95"/>
              <a:gd name="T46" fmla="*/ 58 w 111"/>
              <a:gd name="T47" fmla="*/ 35 h 95"/>
              <a:gd name="T48" fmla="*/ 31 w 111"/>
              <a:gd name="T49" fmla="*/ 17 h 95"/>
              <a:gd name="T50" fmla="*/ 14 w 111"/>
              <a:gd name="T51" fmla="*/ 6 h 95"/>
              <a:gd name="T52" fmla="*/ 20 w 111"/>
              <a:gd name="T53" fmla="*/ 8 h 95"/>
              <a:gd name="T54" fmla="*/ 36 w 111"/>
              <a:gd name="T55" fmla="*/ 14 h 95"/>
              <a:gd name="T56" fmla="*/ 105 w 111"/>
              <a:gd name="T57" fmla="*/ 43 h 95"/>
              <a:gd name="T58" fmla="*/ 86 w 111"/>
              <a:gd name="T59" fmla="*/ 54 h 95"/>
              <a:gd name="T60" fmla="*/ 4 w 111"/>
              <a:gd name="T61" fmla="*/ 0 h 95"/>
              <a:gd name="T62" fmla="*/ 2 w 111"/>
              <a:gd name="T63" fmla="*/ 1 h 95"/>
              <a:gd name="T64" fmla="*/ 1 w 111"/>
              <a:gd name="T65" fmla="*/ 1 h 95"/>
              <a:gd name="T66" fmla="*/ 1 w 111"/>
              <a:gd name="T67" fmla="*/ 1 h 95"/>
              <a:gd name="T68" fmla="*/ 1 w 111"/>
              <a:gd name="T69" fmla="*/ 1 h 95"/>
              <a:gd name="T70" fmla="*/ 1 w 111"/>
              <a:gd name="T71" fmla="*/ 1 h 95"/>
              <a:gd name="T72" fmla="*/ 1 w 111"/>
              <a:gd name="T73" fmla="*/ 1 h 95"/>
              <a:gd name="T74" fmla="*/ 0 w 111"/>
              <a:gd name="T75" fmla="*/ 2 h 95"/>
              <a:gd name="T76" fmla="*/ 0 w 111"/>
              <a:gd name="T77" fmla="*/ 3 h 95"/>
              <a:gd name="T78" fmla="*/ 0 w 111"/>
              <a:gd name="T79" fmla="*/ 3 h 95"/>
              <a:gd name="T80" fmla="*/ 1 w 111"/>
              <a:gd name="T81" fmla="*/ 5 h 95"/>
              <a:gd name="T82" fmla="*/ 20 w 111"/>
              <a:gd name="T83" fmla="*/ 44 h 95"/>
              <a:gd name="T84" fmla="*/ 33 w 111"/>
              <a:gd name="T85" fmla="*/ 68 h 95"/>
              <a:gd name="T86" fmla="*/ 42 w 111"/>
              <a:gd name="T87" fmla="*/ 84 h 95"/>
              <a:gd name="T88" fmla="*/ 44 w 111"/>
              <a:gd name="T89" fmla="*/ 85 h 95"/>
              <a:gd name="T90" fmla="*/ 44 w 111"/>
              <a:gd name="T91" fmla="*/ 85 h 95"/>
              <a:gd name="T92" fmla="*/ 53 w 111"/>
              <a:gd name="T93" fmla="*/ 81 h 95"/>
              <a:gd name="T94" fmla="*/ 59 w 111"/>
              <a:gd name="T95" fmla="*/ 76 h 95"/>
              <a:gd name="T96" fmla="*/ 78 w 111"/>
              <a:gd name="T97" fmla="*/ 94 h 95"/>
              <a:gd name="T98" fmla="*/ 79 w 111"/>
              <a:gd name="T99" fmla="*/ 95 h 95"/>
              <a:gd name="T100" fmla="*/ 80 w 111"/>
              <a:gd name="T101" fmla="*/ 95 h 95"/>
              <a:gd name="T102" fmla="*/ 80 w 111"/>
              <a:gd name="T103" fmla="*/ 95 h 95"/>
              <a:gd name="T104" fmla="*/ 82 w 111"/>
              <a:gd name="T105" fmla="*/ 94 h 95"/>
              <a:gd name="T106" fmla="*/ 88 w 111"/>
              <a:gd name="T107" fmla="*/ 57 h 95"/>
              <a:gd name="T108" fmla="*/ 110 w 111"/>
              <a:gd name="T109" fmla="*/ 44 h 95"/>
              <a:gd name="T110" fmla="*/ 111 w 111"/>
              <a:gd name="T111" fmla="*/ 43 h 95"/>
              <a:gd name="T112" fmla="*/ 110 w 111"/>
              <a:gd name="T113" fmla="*/ 41 h 95"/>
              <a:gd name="T114" fmla="*/ 37 w 111"/>
              <a:gd name="T115" fmla="*/ 11 h 95"/>
              <a:gd name="T116" fmla="*/ 22 w 111"/>
              <a:gd name="T117" fmla="*/ 5 h 95"/>
              <a:gd name="T118" fmla="*/ 4 w 111"/>
              <a:gd name="T119" fmla="*/ 0 h 95"/>
              <a:gd name="T120" fmla="*/ 4 w 111"/>
              <a:gd name="T121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1" h="95">
                <a:moveTo>
                  <a:pt x="78" y="89"/>
                </a:moveTo>
                <a:cubicBezTo>
                  <a:pt x="72" y="84"/>
                  <a:pt x="67" y="79"/>
                  <a:pt x="62" y="74"/>
                </a:cubicBezTo>
                <a:cubicBezTo>
                  <a:pt x="62" y="73"/>
                  <a:pt x="63" y="72"/>
                  <a:pt x="64" y="71"/>
                </a:cubicBezTo>
                <a:cubicBezTo>
                  <a:pt x="67" y="68"/>
                  <a:pt x="70" y="66"/>
                  <a:pt x="73" y="65"/>
                </a:cubicBezTo>
                <a:cubicBezTo>
                  <a:pt x="74" y="71"/>
                  <a:pt x="76" y="78"/>
                  <a:pt x="78" y="89"/>
                </a:cubicBezTo>
                <a:moveTo>
                  <a:pt x="80" y="82"/>
                </a:moveTo>
                <a:cubicBezTo>
                  <a:pt x="79" y="74"/>
                  <a:pt x="78" y="69"/>
                  <a:pt x="76" y="64"/>
                </a:cubicBezTo>
                <a:cubicBezTo>
                  <a:pt x="77" y="63"/>
                  <a:pt x="77" y="63"/>
                  <a:pt x="77" y="63"/>
                </a:cubicBezTo>
                <a:cubicBezTo>
                  <a:pt x="77" y="62"/>
                  <a:pt x="77" y="61"/>
                  <a:pt x="76" y="61"/>
                </a:cubicBezTo>
                <a:cubicBezTo>
                  <a:pt x="59" y="46"/>
                  <a:pt x="46" y="34"/>
                  <a:pt x="31" y="22"/>
                </a:cubicBezTo>
                <a:cubicBezTo>
                  <a:pt x="38" y="27"/>
                  <a:pt x="46" y="32"/>
                  <a:pt x="56" y="38"/>
                </a:cubicBezTo>
                <a:cubicBezTo>
                  <a:pt x="65" y="44"/>
                  <a:pt x="76" y="50"/>
                  <a:pt x="84" y="57"/>
                </a:cubicBezTo>
                <a:cubicBezTo>
                  <a:pt x="83" y="65"/>
                  <a:pt x="81" y="74"/>
                  <a:pt x="80" y="82"/>
                </a:cubicBezTo>
                <a:moveTo>
                  <a:pt x="45" y="81"/>
                </a:moveTo>
                <a:cubicBezTo>
                  <a:pt x="42" y="78"/>
                  <a:pt x="39" y="72"/>
                  <a:pt x="35" y="64"/>
                </a:cubicBezTo>
                <a:cubicBezTo>
                  <a:pt x="28" y="52"/>
                  <a:pt x="21" y="37"/>
                  <a:pt x="14" y="25"/>
                </a:cubicBezTo>
                <a:cubicBezTo>
                  <a:pt x="11" y="18"/>
                  <a:pt x="9" y="13"/>
                  <a:pt x="7" y="9"/>
                </a:cubicBezTo>
                <a:cubicBezTo>
                  <a:pt x="6" y="8"/>
                  <a:pt x="6" y="7"/>
                  <a:pt x="6" y="7"/>
                </a:cubicBezTo>
                <a:cubicBezTo>
                  <a:pt x="31" y="25"/>
                  <a:pt x="47" y="40"/>
                  <a:pt x="71" y="62"/>
                </a:cubicBezTo>
                <a:cubicBezTo>
                  <a:pt x="69" y="62"/>
                  <a:pt x="67" y="63"/>
                  <a:pt x="66" y="65"/>
                </a:cubicBezTo>
                <a:cubicBezTo>
                  <a:pt x="62" y="68"/>
                  <a:pt x="58" y="72"/>
                  <a:pt x="55" y="75"/>
                </a:cubicBezTo>
                <a:cubicBezTo>
                  <a:pt x="51" y="79"/>
                  <a:pt x="48" y="81"/>
                  <a:pt x="45" y="81"/>
                </a:cubicBezTo>
                <a:moveTo>
                  <a:pt x="86" y="54"/>
                </a:moveTo>
                <a:cubicBezTo>
                  <a:pt x="77" y="47"/>
                  <a:pt x="67" y="40"/>
                  <a:pt x="58" y="35"/>
                </a:cubicBezTo>
                <a:cubicBezTo>
                  <a:pt x="46" y="28"/>
                  <a:pt x="38" y="22"/>
                  <a:pt x="31" y="17"/>
                </a:cubicBezTo>
                <a:cubicBezTo>
                  <a:pt x="25" y="13"/>
                  <a:pt x="20" y="10"/>
                  <a:pt x="14" y="6"/>
                </a:cubicBezTo>
                <a:cubicBezTo>
                  <a:pt x="17" y="7"/>
                  <a:pt x="19" y="7"/>
                  <a:pt x="20" y="8"/>
                </a:cubicBezTo>
                <a:cubicBezTo>
                  <a:pt x="24" y="10"/>
                  <a:pt x="29" y="11"/>
                  <a:pt x="36" y="14"/>
                </a:cubicBezTo>
                <a:cubicBezTo>
                  <a:pt x="59" y="23"/>
                  <a:pt x="84" y="34"/>
                  <a:pt x="105" y="43"/>
                </a:cubicBezTo>
                <a:cubicBezTo>
                  <a:pt x="98" y="46"/>
                  <a:pt x="93" y="49"/>
                  <a:pt x="86" y="54"/>
                </a:cubicBezTo>
                <a:moveTo>
                  <a:pt x="4" y="0"/>
                </a:moveTo>
                <a:cubicBezTo>
                  <a:pt x="3" y="0"/>
                  <a:pt x="2" y="0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1" y="4"/>
                  <a:pt x="1" y="4"/>
                  <a:pt x="1" y="5"/>
                </a:cubicBezTo>
                <a:cubicBezTo>
                  <a:pt x="3" y="10"/>
                  <a:pt x="11" y="27"/>
                  <a:pt x="20" y="44"/>
                </a:cubicBezTo>
                <a:cubicBezTo>
                  <a:pt x="24" y="52"/>
                  <a:pt x="29" y="61"/>
                  <a:pt x="33" y="68"/>
                </a:cubicBezTo>
                <a:cubicBezTo>
                  <a:pt x="37" y="75"/>
                  <a:pt x="40" y="81"/>
                  <a:pt x="42" y="84"/>
                </a:cubicBezTo>
                <a:cubicBezTo>
                  <a:pt x="43" y="85"/>
                  <a:pt x="43" y="85"/>
                  <a:pt x="44" y="85"/>
                </a:cubicBezTo>
                <a:cubicBezTo>
                  <a:pt x="44" y="85"/>
                  <a:pt x="44" y="85"/>
                  <a:pt x="44" y="85"/>
                </a:cubicBezTo>
                <a:cubicBezTo>
                  <a:pt x="47" y="85"/>
                  <a:pt x="51" y="83"/>
                  <a:pt x="53" y="81"/>
                </a:cubicBezTo>
                <a:cubicBezTo>
                  <a:pt x="55" y="80"/>
                  <a:pt x="57" y="78"/>
                  <a:pt x="59" y="76"/>
                </a:cubicBezTo>
                <a:cubicBezTo>
                  <a:pt x="65" y="82"/>
                  <a:pt x="70" y="87"/>
                  <a:pt x="78" y="94"/>
                </a:cubicBezTo>
                <a:cubicBezTo>
                  <a:pt x="78" y="95"/>
                  <a:pt x="79" y="95"/>
                  <a:pt x="79" y="95"/>
                </a:cubicBezTo>
                <a:cubicBezTo>
                  <a:pt x="80" y="95"/>
                  <a:pt x="80" y="95"/>
                  <a:pt x="80" y="95"/>
                </a:cubicBezTo>
                <a:cubicBezTo>
                  <a:pt x="80" y="95"/>
                  <a:pt x="80" y="95"/>
                  <a:pt x="80" y="95"/>
                </a:cubicBezTo>
                <a:cubicBezTo>
                  <a:pt x="81" y="95"/>
                  <a:pt x="82" y="95"/>
                  <a:pt x="82" y="94"/>
                </a:cubicBezTo>
                <a:cubicBezTo>
                  <a:pt x="84" y="82"/>
                  <a:pt x="86" y="69"/>
                  <a:pt x="88" y="57"/>
                </a:cubicBezTo>
                <a:cubicBezTo>
                  <a:pt x="95" y="51"/>
                  <a:pt x="101" y="49"/>
                  <a:pt x="110" y="44"/>
                </a:cubicBezTo>
                <a:cubicBezTo>
                  <a:pt x="111" y="44"/>
                  <a:pt x="111" y="44"/>
                  <a:pt x="111" y="43"/>
                </a:cubicBezTo>
                <a:cubicBezTo>
                  <a:pt x="111" y="42"/>
                  <a:pt x="111" y="41"/>
                  <a:pt x="110" y="41"/>
                </a:cubicBezTo>
                <a:cubicBezTo>
                  <a:pt x="89" y="32"/>
                  <a:pt x="62" y="21"/>
                  <a:pt x="37" y="11"/>
                </a:cubicBezTo>
                <a:cubicBezTo>
                  <a:pt x="30" y="8"/>
                  <a:pt x="26" y="6"/>
                  <a:pt x="22" y="5"/>
                </a:cubicBezTo>
                <a:cubicBezTo>
                  <a:pt x="17" y="3"/>
                  <a:pt x="13" y="2"/>
                  <a:pt x="4" y="0"/>
                </a:cubicBezTo>
                <a:cubicBezTo>
                  <a:pt x="4" y="0"/>
                  <a:pt x="4" y="0"/>
                  <a:pt x="4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77" name="组合 176"/>
          <p:cNvGrpSpPr/>
          <p:nvPr/>
        </p:nvGrpSpPr>
        <p:grpSpPr>
          <a:xfrm>
            <a:off x="2846838" y="3290310"/>
            <a:ext cx="170003" cy="161550"/>
            <a:chOff x="1224190" y="5289672"/>
            <a:chExt cx="324388" cy="308259"/>
          </a:xfrm>
        </p:grpSpPr>
        <p:sp>
          <p:nvSpPr>
            <p:cNvPr id="178" name="Freeform 791"/>
            <p:cNvSpPr>
              <a:spLocks noEditPoints="1"/>
            </p:cNvSpPr>
            <p:nvPr/>
          </p:nvSpPr>
          <p:spPr bwMode="auto">
            <a:xfrm>
              <a:off x="1224190" y="5289672"/>
              <a:ext cx="324388" cy="308259"/>
            </a:xfrm>
            <a:custGeom>
              <a:avLst/>
              <a:gdLst>
                <a:gd name="T0" fmla="*/ 43 w 153"/>
                <a:gd name="T1" fmla="*/ 141 h 145"/>
                <a:gd name="T2" fmla="*/ 13 w 153"/>
                <a:gd name="T3" fmla="*/ 127 h 145"/>
                <a:gd name="T4" fmla="*/ 85 w 153"/>
                <a:gd name="T5" fmla="*/ 135 h 145"/>
                <a:gd name="T6" fmla="*/ 93 w 153"/>
                <a:gd name="T7" fmla="*/ 134 h 145"/>
                <a:gd name="T8" fmla="*/ 101 w 153"/>
                <a:gd name="T9" fmla="*/ 114 h 145"/>
                <a:gd name="T10" fmla="*/ 106 w 153"/>
                <a:gd name="T11" fmla="*/ 74 h 145"/>
                <a:gd name="T12" fmla="*/ 108 w 153"/>
                <a:gd name="T13" fmla="*/ 53 h 145"/>
                <a:gd name="T14" fmla="*/ 126 w 153"/>
                <a:gd name="T15" fmla="*/ 42 h 145"/>
                <a:gd name="T16" fmla="*/ 137 w 153"/>
                <a:gd name="T17" fmla="*/ 49 h 145"/>
                <a:gd name="T18" fmla="*/ 118 w 153"/>
                <a:gd name="T19" fmla="*/ 78 h 145"/>
                <a:gd name="T20" fmla="*/ 107 w 153"/>
                <a:gd name="T21" fmla="*/ 41 h 145"/>
                <a:gd name="T22" fmla="*/ 124 w 153"/>
                <a:gd name="T23" fmla="*/ 29 h 145"/>
                <a:gd name="T24" fmla="*/ 137 w 153"/>
                <a:gd name="T25" fmla="*/ 32 h 145"/>
                <a:gd name="T26" fmla="*/ 140 w 153"/>
                <a:gd name="T27" fmla="*/ 83 h 145"/>
                <a:gd name="T28" fmla="*/ 106 w 153"/>
                <a:gd name="T29" fmla="*/ 89 h 145"/>
                <a:gd name="T30" fmla="*/ 118 w 153"/>
                <a:gd name="T31" fmla="*/ 82 h 145"/>
                <a:gd name="T32" fmla="*/ 140 w 153"/>
                <a:gd name="T33" fmla="*/ 47 h 145"/>
                <a:gd name="T34" fmla="*/ 126 w 153"/>
                <a:gd name="T35" fmla="*/ 39 h 145"/>
                <a:gd name="T36" fmla="*/ 126 w 153"/>
                <a:gd name="T37" fmla="*/ 39 h 145"/>
                <a:gd name="T38" fmla="*/ 125 w 153"/>
                <a:gd name="T39" fmla="*/ 39 h 145"/>
                <a:gd name="T40" fmla="*/ 107 w 153"/>
                <a:gd name="T41" fmla="*/ 48 h 145"/>
                <a:gd name="T42" fmla="*/ 86 w 153"/>
                <a:gd name="T43" fmla="*/ 45 h 145"/>
                <a:gd name="T44" fmla="*/ 104 w 153"/>
                <a:gd name="T45" fmla="*/ 28 h 145"/>
                <a:gd name="T46" fmla="*/ 86 w 153"/>
                <a:gd name="T47" fmla="*/ 56 h 145"/>
                <a:gd name="T48" fmla="*/ 90 w 153"/>
                <a:gd name="T49" fmla="*/ 52 h 145"/>
                <a:gd name="T50" fmla="*/ 102 w 153"/>
                <a:gd name="T51" fmla="*/ 60 h 145"/>
                <a:gd name="T52" fmla="*/ 89 w 153"/>
                <a:gd name="T53" fmla="*/ 80 h 145"/>
                <a:gd name="T54" fmla="*/ 102 w 153"/>
                <a:gd name="T55" fmla="*/ 74 h 145"/>
                <a:gd name="T56" fmla="*/ 87 w 153"/>
                <a:gd name="T57" fmla="*/ 92 h 145"/>
                <a:gd name="T58" fmla="*/ 88 w 153"/>
                <a:gd name="T59" fmla="*/ 93 h 145"/>
                <a:gd name="T60" fmla="*/ 99 w 153"/>
                <a:gd name="T61" fmla="*/ 113 h 145"/>
                <a:gd name="T62" fmla="*/ 84 w 153"/>
                <a:gd name="T63" fmla="*/ 131 h 145"/>
                <a:gd name="T64" fmla="*/ 51 w 153"/>
                <a:gd name="T65" fmla="*/ 136 h 145"/>
                <a:gd name="T66" fmla="*/ 6 w 153"/>
                <a:gd name="T67" fmla="*/ 29 h 145"/>
                <a:gd name="T68" fmla="*/ 81 w 153"/>
                <a:gd name="T69" fmla="*/ 36 h 145"/>
                <a:gd name="T70" fmla="*/ 85 w 153"/>
                <a:gd name="T71" fmla="*/ 43 h 145"/>
                <a:gd name="T72" fmla="*/ 15 w 153"/>
                <a:gd name="T73" fmla="*/ 29 h 145"/>
                <a:gd name="T74" fmla="*/ 5 w 153"/>
                <a:gd name="T75" fmla="*/ 22 h 145"/>
                <a:gd name="T76" fmla="*/ 33 w 153"/>
                <a:gd name="T77" fmla="*/ 6 h 145"/>
                <a:gd name="T78" fmla="*/ 91 w 153"/>
                <a:gd name="T79" fmla="*/ 7 h 145"/>
                <a:gd name="T80" fmla="*/ 104 w 153"/>
                <a:gd name="T81" fmla="*/ 20 h 145"/>
                <a:gd name="T82" fmla="*/ 58 w 153"/>
                <a:gd name="T83" fmla="*/ 17 h 145"/>
                <a:gd name="T84" fmla="*/ 57 w 153"/>
                <a:gd name="T85" fmla="*/ 0 h 145"/>
                <a:gd name="T86" fmla="*/ 5 w 153"/>
                <a:gd name="T87" fmla="*/ 15 h 145"/>
                <a:gd name="T88" fmla="*/ 0 w 153"/>
                <a:gd name="T89" fmla="*/ 23 h 145"/>
                <a:gd name="T90" fmla="*/ 10 w 153"/>
                <a:gd name="T91" fmla="*/ 124 h 145"/>
                <a:gd name="T92" fmla="*/ 10 w 153"/>
                <a:gd name="T93" fmla="*/ 131 h 145"/>
                <a:gd name="T94" fmla="*/ 11 w 153"/>
                <a:gd name="T95" fmla="*/ 133 h 145"/>
                <a:gd name="T96" fmla="*/ 43 w 153"/>
                <a:gd name="T97" fmla="*/ 144 h 145"/>
                <a:gd name="T98" fmla="*/ 95 w 153"/>
                <a:gd name="T99" fmla="*/ 137 h 145"/>
                <a:gd name="T100" fmla="*/ 98 w 153"/>
                <a:gd name="T101" fmla="*/ 132 h 145"/>
                <a:gd name="T102" fmla="*/ 104 w 153"/>
                <a:gd name="T103" fmla="*/ 123 h 145"/>
                <a:gd name="T104" fmla="*/ 104 w 153"/>
                <a:gd name="T105" fmla="*/ 122 h 145"/>
                <a:gd name="T106" fmla="*/ 119 w 153"/>
                <a:gd name="T107" fmla="*/ 96 h 145"/>
                <a:gd name="T108" fmla="*/ 138 w 153"/>
                <a:gd name="T109" fmla="*/ 28 h 145"/>
                <a:gd name="T110" fmla="*/ 113 w 153"/>
                <a:gd name="T111" fmla="*/ 28 h 145"/>
                <a:gd name="T112" fmla="*/ 107 w 153"/>
                <a:gd name="T113" fmla="*/ 32 h 145"/>
                <a:gd name="T114" fmla="*/ 108 w 153"/>
                <a:gd name="T115" fmla="*/ 19 h 145"/>
                <a:gd name="T116" fmla="*/ 79 w 153"/>
                <a:gd name="T117" fmla="*/ 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3" h="145">
                  <a:moveTo>
                    <a:pt x="57" y="141"/>
                  </a:moveTo>
                  <a:cubicBezTo>
                    <a:pt x="57" y="141"/>
                    <a:pt x="57" y="141"/>
                    <a:pt x="57" y="141"/>
                  </a:cubicBezTo>
                  <a:cubicBezTo>
                    <a:pt x="53" y="141"/>
                    <a:pt x="48" y="141"/>
                    <a:pt x="43" y="141"/>
                  </a:cubicBezTo>
                  <a:cubicBezTo>
                    <a:pt x="38" y="140"/>
                    <a:pt x="31" y="139"/>
                    <a:pt x="25" y="137"/>
                  </a:cubicBezTo>
                  <a:cubicBezTo>
                    <a:pt x="20" y="135"/>
                    <a:pt x="16" y="132"/>
                    <a:pt x="14" y="130"/>
                  </a:cubicBezTo>
                  <a:cubicBezTo>
                    <a:pt x="13" y="129"/>
                    <a:pt x="13" y="128"/>
                    <a:pt x="13" y="127"/>
                  </a:cubicBezTo>
                  <a:cubicBezTo>
                    <a:pt x="20" y="133"/>
                    <a:pt x="32" y="138"/>
                    <a:pt x="51" y="139"/>
                  </a:cubicBezTo>
                  <a:cubicBezTo>
                    <a:pt x="53" y="140"/>
                    <a:pt x="55" y="140"/>
                    <a:pt x="56" y="140"/>
                  </a:cubicBezTo>
                  <a:cubicBezTo>
                    <a:pt x="67" y="140"/>
                    <a:pt x="77" y="138"/>
                    <a:pt x="85" y="135"/>
                  </a:cubicBezTo>
                  <a:cubicBezTo>
                    <a:pt x="89" y="133"/>
                    <a:pt x="92" y="132"/>
                    <a:pt x="95" y="130"/>
                  </a:cubicBezTo>
                  <a:cubicBezTo>
                    <a:pt x="95" y="131"/>
                    <a:pt x="95" y="131"/>
                    <a:pt x="95" y="132"/>
                  </a:cubicBezTo>
                  <a:cubicBezTo>
                    <a:pt x="94" y="132"/>
                    <a:pt x="94" y="133"/>
                    <a:pt x="93" y="134"/>
                  </a:cubicBezTo>
                  <a:cubicBezTo>
                    <a:pt x="88" y="137"/>
                    <a:pt x="76" y="141"/>
                    <a:pt x="57" y="141"/>
                  </a:cubicBezTo>
                  <a:moveTo>
                    <a:pt x="87" y="130"/>
                  </a:moveTo>
                  <a:cubicBezTo>
                    <a:pt x="91" y="125"/>
                    <a:pt x="96" y="119"/>
                    <a:pt x="101" y="114"/>
                  </a:cubicBezTo>
                  <a:cubicBezTo>
                    <a:pt x="101" y="117"/>
                    <a:pt x="100" y="119"/>
                    <a:pt x="100" y="121"/>
                  </a:cubicBezTo>
                  <a:cubicBezTo>
                    <a:pt x="97" y="125"/>
                    <a:pt x="93" y="128"/>
                    <a:pt x="87" y="130"/>
                  </a:cubicBezTo>
                  <a:moveTo>
                    <a:pt x="106" y="74"/>
                  </a:moveTo>
                  <a:cubicBezTo>
                    <a:pt x="106" y="68"/>
                    <a:pt x="106" y="62"/>
                    <a:pt x="106" y="56"/>
                  </a:cubicBezTo>
                  <a:cubicBezTo>
                    <a:pt x="107" y="56"/>
                    <a:pt x="107" y="56"/>
                    <a:pt x="107" y="56"/>
                  </a:cubicBezTo>
                  <a:cubicBezTo>
                    <a:pt x="107" y="55"/>
                    <a:pt x="108" y="54"/>
                    <a:pt x="108" y="53"/>
                  </a:cubicBezTo>
                  <a:cubicBezTo>
                    <a:pt x="109" y="50"/>
                    <a:pt x="111" y="48"/>
                    <a:pt x="114" y="46"/>
                  </a:cubicBezTo>
                  <a:cubicBezTo>
                    <a:pt x="117" y="44"/>
                    <a:pt x="121" y="42"/>
                    <a:pt x="125" y="42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128" y="43"/>
                    <a:pt x="131" y="43"/>
                    <a:pt x="132" y="44"/>
                  </a:cubicBezTo>
                  <a:cubicBezTo>
                    <a:pt x="134" y="45"/>
                    <a:pt x="136" y="47"/>
                    <a:pt x="137" y="49"/>
                  </a:cubicBezTo>
                  <a:cubicBezTo>
                    <a:pt x="138" y="52"/>
                    <a:pt x="139" y="54"/>
                    <a:pt x="139" y="57"/>
                  </a:cubicBezTo>
                  <a:cubicBezTo>
                    <a:pt x="139" y="63"/>
                    <a:pt x="136" y="68"/>
                    <a:pt x="133" y="72"/>
                  </a:cubicBezTo>
                  <a:cubicBezTo>
                    <a:pt x="129" y="76"/>
                    <a:pt x="124" y="78"/>
                    <a:pt x="118" y="78"/>
                  </a:cubicBezTo>
                  <a:cubicBezTo>
                    <a:pt x="114" y="78"/>
                    <a:pt x="110" y="77"/>
                    <a:pt x="106" y="74"/>
                  </a:cubicBezTo>
                  <a:cubicBezTo>
                    <a:pt x="106" y="74"/>
                    <a:pt x="106" y="74"/>
                    <a:pt x="106" y="74"/>
                  </a:cubicBezTo>
                  <a:moveTo>
                    <a:pt x="107" y="41"/>
                  </a:moveTo>
                  <a:cubicBezTo>
                    <a:pt x="109" y="36"/>
                    <a:pt x="111" y="33"/>
                    <a:pt x="115" y="31"/>
                  </a:cubicBezTo>
                  <a:cubicBezTo>
                    <a:pt x="118" y="29"/>
                    <a:pt x="121" y="29"/>
                    <a:pt x="124" y="29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5" y="29"/>
                    <a:pt x="126" y="29"/>
                    <a:pt x="126" y="29"/>
                  </a:cubicBezTo>
                  <a:cubicBezTo>
                    <a:pt x="126" y="29"/>
                    <a:pt x="126" y="29"/>
                    <a:pt x="126" y="29"/>
                  </a:cubicBezTo>
                  <a:cubicBezTo>
                    <a:pt x="130" y="29"/>
                    <a:pt x="133" y="30"/>
                    <a:pt x="137" y="32"/>
                  </a:cubicBezTo>
                  <a:cubicBezTo>
                    <a:pt x="140" y="33"/>
                    <a:pt x="143" y="36"/>
                    <a:pt x="145" y="40"/>
                  </a:cubicBezTo>
                  <a:cubicBezTo>
                    <a:pt x="148" y="47"/>
                    <a:pt x="150" y="53"/>
                    <a:pt x="150" y="58"/>
                  </a:cubicBezTo>
                  <a:cubicBezTo>
                    <a:pt x="150" y="68"/>
                    <a:pt x="146" y="77"/>
                    <a:pt x="140" y="83"/>
                  </a:cubicBezTo>
                  <a:cubicBezTo>
                    <a:pt x="135" y="89"/>
                    <a:pt x="127" y="92"/>
                    <a:pt x="119" y="92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115" y="92"/>
                    <a:pt x="110" y="91"/>
                    <a:pt x="106" y="89"/>
                  </a:cubicBezTo>
                  <a:cubicBezTo>
                    <a:pt x="105" y="90"/>
                    <a:pt x="105" y="90"/>
                    <a:pt x="105" y="90"/>
                  </a:cubicBezTo>
                  <a:cubicBezTo>
                    <a:pt x="105" y="86"/>
                    <a:pt x="105" y="82"/>
                    <a:pt x="105" y="78"/>
                  </a:cubicBezTo>
                  <a:cubicBezTo>
                    <a:pt x="110" y="81"/>
                    <a:pt x="114" y="82"/>
                    <a:pt x="118" y="82"/>
                  </a:cubicBezTo>
                  <a:cubicBezTo>
                    <a:pt x="118" y="82"/>
                    <a:pt x="118" y="82"/>
                    <a:pt x="118" y="82"/>
                  </a:cubicBezTo>
                  <a:cubicBezTo>
                    <a:pt x="131" y="82"/>
                    <a:pt x="142" y="71"/>
                    <a:pt x="142" y="57"/>
                  </a:cubicBezTo>
                  <a:cubicBezTo>
                    <a:pt x="142" y="54"/>
                    <a:pt x="142" y="50"/>
                    <a:pt x="140" y="47"/>
                  </a:cubicBezTo>
                  <a:cubicBezTo>
                    <a:pt x="139" y="44"/>
                    <a:pt x="137" y="42"/>
                    <a:pt x="134" y="41"/>
                  </a:cubicBezTo>
                  <a:cubicBezTo>
                    <a:pt x="132" y="40"/>
                    <a:pt x="129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5" y="39"/>
                    <a:pt x="125" y="39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18" y="39"/>
                    <a:pt x="113" y="42"/>
                    <a:pt x="109" y="45"/>
                  </a:cubicBezTo>
                  <a:cubicBezTo>
                    <a:pt x="108" y="46"/>
                    <a:pt x="107" y="47"/>
                    <a:pt x="107" y="48"/>
                  </a:cubicBezTo>
                  <a:cubicBezTo>
                    <a:pt x="107" y="46"/>
                    <a:pt x="107" y="43"/>
                    <a:pt x="107" y="40"/>
                  </a:cubicBezTo>
                  <a:cubicBezTo>
                    <a:pt x="107" y="41"/>
                    <a:pt x="107" y="41"/>
                    <a:pt x="107" y="41"/>
                  </a:cubicBezTo>
                  <a:moveTo>
                    <a:pt x="86" y="45"/>
                  </a:moveTo>
                  <a:cubicBezTo>
                    <a:pt x="86" y="45"/>
                    <a:pt x="86" y="45"/>
                    <a:pt x="86" y="45"/>
                  </a:cubicBezTo>
                  <a:cubicBezTo>
                    <a:pt x="92" y="40"/>
                    <a:pt x="98" y="34"/>
                    <a:pt x="104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30"/>
                    <a:pt x="104" y="33"/>
                    <a:pt x="104" y="35"/>
                  </a:cubicBezTo>
                  <a:cubicBezTo>
                    <a:pt x="98" y="41"/>
                    <a:pt x="92" y="48"/>
                    <a:pt x="86" y="54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8" y="55"/>
                    <a:pt x="89" y="54"/>
                    <a:pt x="90" y="53"/>
                  </a:cubicBezTo>
                  <a:cubicBezTo>
                    <a:pt x="90" y="52"/>
                    <a:pt x="90" y="52"/>
                    <a:pt x="90" y="52"/>
                  </a:cubicBezTo>
                  <a:cubicBezTo>
                    <a:pt x="95" y="47"/>
                    <a:pt x="99" y="43"/>
                    <a:pt x="104" y="38"/>
                  </a:cubicBezTo>
                  <a:cubicBezTo>
                    <a:pt x="103" y="45"/>
                    <a:pt x="103" y="52"/>
                    <a:pt x="103" y="59"/>
                  </a:cubicBezTo>
                  <a:cubicBezTo>
                    <a:pt x="102" y="60"/>
                    <a:pt x="102" y="60"/>
                    <a:pt x="102" y="60"/>
                  </a:cubicBezTo>
                  <a:cubicBezTo>
                    <a:pt x="97" y="66"/>
                    <a:pt x="93" y="72"/>
                    <a:pt x="88" y="79"/>
                  </a:cubicBezTo>
                  <a:cubicBezTo>
                    <a:pt x="88" y="79"/>
                    <a:pt x="88" y="80"/>
                    <a:pt x="88" y="80"/>
                  </a:cubicBezTo>
                  <a:cubicBezTo>
                    <a:pt x="88" y="80"/>
                    <a:pt x="88" y="80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94" y="74"/>
                    <a:pt x="98" y="68"/>
                    <a:pt x="102" y="62"/>
                  </a:cubicBezTo>
                  <a:cubicBezTo>
                    <a:pt x="102" y="66"/>
                    <a:pt x="102" y="70"/>
                    <a:pt x="102" y="74"/>
                  </a:cubicBezTo>
                  <a:cubicBezTo>
                    <a:pt x="102" y="74"/>
                    <a:pt x="102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96" y="80"/>
                    <a:pt x="91" y="86"/>
                    <a:pt x="87" y="92"/>
                  </a:cubicBezTo>
                  <a:cubicBezTo>
                    <a:pt x="86" y="93"/>
                    <a:pt x="87" y="93"/>
                    <a:pt x="87" y="93"/>
                  </a:cubicBezTo>
                  <a:cubicBezTo>
                    <a:pt x="87" y="94"/>
                    <a:pt x="87" y="94"/>
                    <a:pt x="87" y="94"/>
                  </a:cubicBezTo>
                  <a:cubicBezTo>
                    <a:pt x="88" y="94"/>
                    <a:pt x="88" y="93"/>
                    <a:pt x="88" y="93"/>
                  </a:cubicBezTo>
                  <a:cubicBezTo>
                    <a:pt x="93" y="87"/>
                    <a:pt x="97" y="81"/>
                    <a:pt x="102" y="75"/>
                  </a:cubicBezTo>
                  <a:cubicBezTo>
                    <a:pt x="101" y="88"/>
                    <a:pt x="101" y="101"/>
                    <a:pt x="101" y="113"/>
                  </a:cubicBezTo>
                  <a:cubicBezTo>
                    <a:pt x="99" y="113"/>
                    <a:pt x="99" y="113"/>
                    <a:pt x="99" y="113"/>
                  </a:cubicBezTo>
                  <a:cubicBezTo>
                    <a:pt x="94" y="118"/>
                    <a:pt x="89" y="124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76" y="134"/>
                    <a:pt x="67" y="136"/>
                    <a:pt x="56" y="136"/>
                  </a:cubicBezTo>
                  <a:cubicBezTo>
                    <a:pt x="56" y="136"/>
                    <a:pt x="56" y="136"/>
                    <a:pt x="56" y="136"/>
                  </a:cubicBezTo>
                  <a:cubicBezTo>
                    <a:pt x="55" y="136"/>
                    <a:pt x="53" y="136"/>
                    <a:pt x="51" y="136"/>
                  </a:cubicBezTo>
                  <a:cubicBezTo>
                    <a:pt x="22" y="134"/>
                    <a:pt x="12" y="122"/>
                    <a:pt x="8" y="115"/>
                  </a:cubicBezTo>
                  <a:cubicBezTo>
                    <a:pt x="7" y="90"/>
                    <a:pt x="7" y="55"/>
                    <a:pt x="4" y="28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8" y="31"/>
                    <a:pt x="12" y="32"/>
                    <a:pt x="18" y="34"/>
                  </a:cubicBezTo>
                  <a:cubicBezTo>
                    <a:pt x="29" y="36"/>
                    <a:pt x="41" y="38"/>
                    <a:pt x="56" y="38"/>
                  </a:cubicBezTo>
                  <a:cubicBezTo>
                    <a:pt x="64" y="38"/>
                    <a:pt x="72" y="37"/>
                    <a:pt x="81" y="36"/>
                  </a:cubicBezTo>
                  <a:cubicBezTo>
                    <a:pt x="83" y="36"/>
                    <a:pt x="87" y="35"/>
                    <a:pt x="90" y="34"/>
                  </a:cubicBezTo>
                  <a:cubicBezTo>
                    <a:pt x="93" y="34"/>
                    <a:pt x="95" y="33"/>
                    <a:pt x="97" y="32"/>
                  </a:cubicBezTo>
                  <a:cubicBezTo>
                    <a:pt x="93" y="36"/>
                    <a:pt x="89" y="40"/>
                    <a:pt x="85" y="43"/>
                  </a:cubicBezTo>
                  <a:cubicBezTo>
                    <a:pt x="85" y="44"/>
                    <a:pt x="85" y="44"/>
                    <a:pt x="85" y="45"/>
                  </a:cubicBezTo>
                  <a:cubicBezTo>
                    <a:pt x="85" y="45"/>
                    <a:pt x="85" y="45"/>
                    <a:pt x="86" y="45"/>
                  </a:cubicBezTo>
                  <a:moveTo>
                    <a:pt x="15" y="29"/>
                  </a:moveTo>
                  <a:cubicBezTo>
                    <a:pt x="12" y="28"/>
                    <a:pt x="9" y="27"/>
                    <a:pt x="8" y="26"/>
                  </a:cubicBezTo>
                  <a:cubicBezTo>
                    <a:pt x="6" y="25"/>
                    <a:pt x="5" y="24"/>
                    <a:pt x="5" y="23"/>
                  </a:cubicBezTo>
                  <a:cubicBezTo>
                    <a:pt x="5" y="23"/>
                    <a:pt x="5" y="22"/>
                    <a:pt x="5" y="22"/>
                  </a:cubicBezTo>
                  <a:cubicBezTo>
                    <a:pt x="4" y="21"/>
                    <a:pt x="5" y="19"/>
                    <a:pt x="7" y="17"/>
                  </a:cubicBezTo>
                  <a:cubicBezTo>
                    <a:pt x="10" y="15"/>
                    <a:pt x="15" y="12"/>
                    <a:pt x="20" y="10"/>
                  </a:cubicBezTo>
                  <a:cubicBezTo>
                    <a:pt x="24" y="8"/>
                    <a:pt x="29" y="6"/>
                    <a:pt x="33" y="6"/>
                  </a:cubicBezTo>
                  <a:cubicBezTo>
                    <a:pt x="40" y="4"/>
                    <a:pt x="49" y="4"/>
                    <a:pt x="57" y="4"/>
                  </a:cubicBezTo>
                  <a:cubicBezTo>
                    <a:pt x="65" y="4"/>
                    <a:pt x="72" y="4"/>
                    <a:pt x="79" y="5"/>
                  </a:cubicBezTo>
                  <a:cubicBezTo>
                    <a:pt x="85" y="6"/>
                    <a:pt x="90" y="6"/>
                    <a:pt x="91" y="7"/>
                  </a:cubicBezTo>
                  <a:cubicBezTo>
                    <a:pt x="97" y="9"/>
                    <a:pt x="100" y="11"/>
                    <a:pt x="102" y="13"/>
                  </a:cubicBezTo>
                  <a:cubicBezTo>
                    <a:pt x="104" y="15"/>
                    <a:pt x="104" y="17"/>
                    <a:pt x="104" y="19"/>
                  </a:cubicBezTo>
                  <a:cubicBezTo>
                    <a:pt x="104" y="19"/>
                    <a:pt x="104" y="20"/>
                    <a:pt x="104" y="20"/>
                  </a:cubicBezTo>
                  <a:cubicBezTo>
                    <a:pt x="104" y="22"/>
                    <a:pt x="103" y="23"/>
                    <a:pt x="102" y="25"/>
                  </a:cubicBezTo>
                  <a:cubicBezTo>
                    <a:pt x="101" y="26"/>
                    <a:pt x="100" y="27"/>
                    <a:pt x="98" y="28"/>
                  </a:cubicBezTo>
                  <a:cubicBezTo>
                    <a:pt x="93" y="20"/>
                    <a:pt x="78" y="17"/>
                    <a:pt x="58" y="17"/>
                  </a:cubicBezTo>
                  <a:cubicBezTo>
                    <a:pt x="55" y="17"/>
                    <a:pt x="51" y="17"/>
                    <a:pt x="47" y="17"/>
                  </a:cubicBezTo>
                  <a:cubicBezTo>
                    <a:pt x="29" y="18"/>
                    <a:pt x="14" y="25"/>
                    <a:pt x="15" y="29"/>
                  </a:cubicBezTo>
                  <a:moveTo>
                    <a:pt x="57" y="0"/>
                  </a:moveTo>
                  <a:cubicBezTo>
                    <a:pt x="48" y="0"/>
                    <a:pt x="40" y="1"/>
                    <a:pt x="32" y="2"/>
                  </a:cubicBezTo>
                  <a:cubicBezTo>
                    <a:pt x="27" y="3"/>
                    <a:pt x="20" y="6"/>
                    <a:pt x="13" y="9"/>
                  </a:cubicBezTo>
                  <a:cubicBezTo>
                    <a:pt x="10" y="11"/>
                    <a:pt x="7" y="13"/>
                    <a:pt x="5" y="15"/>
                  </a:cubicBezTo>
                  <a:cubicBezTo>
                    <a:pt x="3" y="17"/>
                    <a:pt x="1" y="19"/>
                    <a:pt x="1" y="22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4" y="50"/>
                    <a:pt x="3" y="90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6" y="119"/>
                    <a:pt x="8" y="122"/>
                    <a:pt x="10" y="124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9" y="125"/>
                    <a:pt x="9" y="125"/>
                    <a:pt x="9" y="126"/>
                  </a:cubicBezTo>
                  <a:cubicBezTo>
                    <a:pt x="9" y="128"/>
                    <a:pt x="10" y="130"/>
                    <a:pt x="10" y="131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10" y="132"/>
                    <a:pt x="10" y="132"/>
                    <a:pt x="10" y="132"/>
                  </a:cubicBezTo>
                  <a:cubicBezTo>
                    <a:pt x="11" y="133"/>
                    <a:pt x="11" y="133"/>
                    <a:pt x="11" y="133"/>
                  </a:cubicBezTo>
                  <a:cubicBezTo>
                    <a:pt x="11" y="133"/>
                    <a:pt x="11" y="133"/>
                    <a:pt x="11" y="133"/>
                  </a:cubicBezTo>
                  <a:cubicBezTo>
                    <a:pt x="14" y="136"/>
                    <a:pt x="19" y="138"/>
                    <a:pt x="24" y="140"/>
                  </a:cubicBezTo>
                  <a:cubicBezTo>
                    <a:pt x="30" y="142"/>
                    <a:pt x="37" y="144"/>
                    <a:pt x="43" y="144"/>
                  </a:cubicBezTo>
                  <a:cubicBezTo>
                    <a:pt x="48" y="145"/>
                    <a:pt x="53" y="145"/>
                    <a:pt x="57" y="145"/>
                  </a:cubicBezTo>
                  <a:cubicBezTo>
                    <a:pt x="70" y="145"/>
                    <a:pt x="80" y="143"/>
                    <a:pt x="87" y="140"/>
                  </a:cubicBezTo>
                  <a:cubicBezTo>
                    <a:pt x="90" y="139"/>
                    <a:pt x="93" y="138"/>
                    <a:pt x="95" y="137"/>
                  </a:cubicBezTo>
                  <a:cubicBezTo>
                    <a:pt x="97" y="135"/>
                    <a:pt x="98" y="134"/>
                    <a:pt x="99" y="132"/>
                  </a:cubicBezTo>
                  <a:cubicBezTo>
                    <a:pt x="98" y="132"/>
                    <a:pt x="98" y="132"/>
                    <a:pt x="98" y="132"/>
                  </a:cubicBezTo>
                  <a:cubicBezTo>
                    <a:pt x="98" y="132"/>
                    <a:pt x="98" y="132"/>
                    <a:pt x="98" y="132"/>
                  </a:cubicBezTo>
                  <a:cubicBezTo>
                    <a:pt x="98" y="131"/>
                    <a:pt x="98" y="129"/>
                    <a:pt x="98" y="128"/>
                  </a:cubicBezTo>
                  <a:cubicBezTo>
                    <a:pt x="101" y="126"/>
                    <a:pt x="102" y="125"/>
                    <a:pt x="104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4" y="113"/>
                    <a:pt x="105" y="103"/>
                    <a:pt x="105" y="92"/>
                  </a:cubicBezTo>
                  <a:cubicBezTo>
                    <a:pt x="109" y="95"/>
                    <a:pt x="114" y="96"/>
                    <a:pt x="119" y="96"/>
                  </a:cubicBezTo>
                  <a:cubicBezTo>
                    <a:pt x="119" y="96"/>
                    <a:pt x="119" y="96"/>
                    <a:pt x="119" y="96"/>
                  </a:cubicBezTo>
                  <a:cubicBezTo>
                    <a:pt x="137" y="96"/>
                    <a:pt x="153" y="80"/>
                    <a:pt x="153" y="58"/>
                  </a:cubicBezTo>
                  <a:cubicBezTo>
                    <a:pt x="153" y="52"/>
                    <a:pt x="152" y="46"/>
                    <a:pt x="149" y="39"/>
                  </a:cubicBezTo>
                  <a:cubicBezTo>
                    <a:pt x="146" y="34"/>
                    <a:pt x="142" y="30"/>
                    <a:pt x="138" y="28"/>
                  </a:cubicBezTo>
                  <a:cubicBezTo>
                    <a:pt x="134" y="26"/>
                    <a:pt x="130" y="25"/>
                    <a:pt x="127" y="25"/>
                  </a:cubicBezTo>
                  <a:cubicBezTo>
                    <a:pt x="126" y="25"/>
                    <a:pt x="125" y="25"/>
                    <a:pt x="124" y="25"/>
                  </a:cubicBezTo>
                  <a:cubicBezTo>
                    <a:pt x="121" y="25"/>
                    <a:pt x="116" y="26"/>
                    <a:pt x="113" y="28"/>
                  </a:cubicBezTo>
                  <a:cubicBezTo>
                    <a:pt x="111" y="29"/>
                    <a:pt x="109" y="31"/>
                    <a:pt x="108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8" y="27"/>
                    <a:pt x="108" y="23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6"/>
                    <a:pt x="107" y="13"/>
                    <a:pt x="104" y="10"/>
                  </a:cubicBezTo>
                  <a:cubicBezTo>
                    <a:pt x="102" y="7"/>
                    <a:pt x="98" y="5"/>
                    <a:pt x="92" y="3"/>
                  </a:cubicBezTo>
                  <a:cubicBezTo>
                    <a:pt x="90" y="3"/>
                    <a:pt x="85" y="2"/>
                    <a:pt x="79" y="1"/>
                  </a:cubicBezTo>
                  <a:cubicBezTo>
                    <a:pt x="73" y="1"/>
                    <a:pt x="65" y="0"/>
                    <a:pt x="5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792"/>
            <p:cNvSpPr>
              <a:spLocks/>
            </p:cNvSpPr>
            <p:nvPr/>
          </p:nvSpPr>
          <p:spPr bwMode="auto">
            <a:xfrm>
              <a:off x="1493916" y="53434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793"/>
            <p:cNvSpPr>
              <a:spLocks/>
            </p:cNvSpPr>
            <p:nvPr/>
          </p:nvSpPr>
          <p:spPr bwMode="auto">
            <a:xfrm>
              <a:off x="1493916" y="53434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Rectangle 794"/>
            <p:cNvSpPr>
              <a:spLocks noChangeArrowheads="1"/>
            </p:cNvSpPr>
            <p:nvPr/>
          </p:nvSpPr>
          <p:spPr bwMode="auto">
            <a:xfrm>
              <a:off x="1491228" y="5373010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Rectangle 795"/>
            <p:cNvSpPr>
              <a:spLocks noChangeArrowheads="1"/>
            </p:cNvSpPr>
            <p:nvPr/>
          </p:nvSpPr>
          <p:spPr bwMode="auto">
            <a:xfrm>
              <a:off x="1491228" y="5373010"/>
              <a:ext cx="896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Rectangle 796"/>
            <p:cNvSpPr>
              <a:spLocks noChangeArrowheads="1"/>
            </p:cNvSpPr>
            <p:nvPr/>
          </p:nvSpPr>
          <p:spPr bwMode="auto">
            <a:xfrm>
              <a:off x="1491228" y="5373010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797"/>
            <p:cNvSpPr>
              <a:spLocks/>
            </p:cNvSpPr>
            <p:nvPr/>
          </p:nvSpPr>
          <p:spPr bwMode="auto">
            <a:xfrm>
              <a:off x="1491228" y="537301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798"/>
            <p:cNvSpPr>
              <a:spLocks/>
            </p:cNvSpPr>
            <p:nvPr/>
          </p:nvSpPr>
          <p:spPr bwMode="auto">
            <a:xfrm>
              <a:off x="1410579" y="5390036"/>
              <a:ext cx="32260" cy="40325"/>
            </a:xfrm>
            <a:custGeom>
              <a:avLst/>
              <a:gdLst>
                <a:gd name="T0" fmla="*/ 14 w 15"/>
                <a:gd name="T1" fmla="*/ 0 h 19"/>
                <a:gd name="T2" fmla="*/ 13 w 15"/>
                <a:gd name="T3" fmla="*/ 0 h 19"/>
                <a:gd name="T4" fmla="*/ 1 w 15"/>
                <a:gd name="T5" fmla="*/ 17 h 19"/>
                <a:gd name="T6" fmla="*/ 1 w 15"/>
                <a:gd name="T7" fmla="*/ 19 h 19"/>
                <a:gd name="T8" fmla="*/ 1 w 15"/>
                <a:gd name="T9" fmla="*/ 19 h 19"/>
                <a:gd name="T10" fmla="*/ 2 w 15"/>
                <a:gd name="T11" fmla="*/ 18 h 19"/>
                <a:gd name="T12" fmla="*/ 15 w 15"/>
                <a:gd name="T13" fmla="*/ 1 h 19"/>
                <a:gd name="T14" fmla="*/ 14 w 15"/>
                <a:gd name="T15" fmla="*/ 0 h 19"/>
                <a:gd name="T16" fmla="*/ 14 w 15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9">
                  <a:moveTo>
                    <a:pt x="14" y="0"/>
                  </a:moveTo>
                  <a:cubicBezTo>
                    <a:pt x="14" y="0"/>
                    <a:pt x="13" y="0"/>
                    <a:pt x="13" y="0"/>
                  </a:cubicBezTo>
                  <a:cubicBezTo>
                    <a:pt x="9" y="6"/>
                    <a:pt x="5" y="12"/>
                    <a:pt x="1" y="17"/>
                  </a:cubicBezTo>
                  <a:cubicBezTo>
                    <a:pt x="0" y="18"/>
                    <a:pt x="0" y="18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2" y="18"/>
                  </a:cubicBezTo>
                  <a:cubicBezTo>
                    <a:pt x="6" y="13"/>
                    <a:pt x="10" y="7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799"/>
            <p:cNvSpPr>
              <a:spLocks/>
            </p:cNvSpPr>
            <p:nvPr/>
          </p:nvSpPr>
          <p:spPr bwMode="auto">
            <a:xfrm>
              <a:off x="1408787" y="5480542"/>
              <a:ext cx="27779" cy="34052"/>
            </a:xfrm>
            <a:custGeom>
              <a:avLst/>
              <a:gdLst>
                <a:gd name="T0" fmla="*/ 12 w 13"/>
                <a:gd name="T1" fmla="*/ 0 h 16"/>
                <a:gd name="T2" fmla="*/ 11 w 13"/>
                <a:gd name="T3" fmla="*/ 0 h 16"/>
                <a:gd name="T4" fmla="*/ 1 w 13"/>
                <a:gd name="T5" fmla="*/ 15 h 16"/>
                <a:gd name="T6" fmla="*/ 1 w 13"/>
                <a:gd name="T7" fmla="*/ 16 h 16"/>
                <a:gd name="T8" fmla="*/ 1 w 13"/>
                <a:gd name="T9" fmla="*/ 16 h 16"/>
                <a:gd name="T10" fmla="*/ 2 w 13"/>
                <a:gd name="T11" fmla="*/ 16 h 16"/>
                <a:gd name="T12" fmla="*/ 13 w 13"/>
                <a:gd name="T13" fmla="*/ 1 h 16"/>
                <a:gd name="T14" fmla="*/ 13 w 13"/>
                <a:gd name="T15" fmla="*/ 0 h 16"/>
                <a:gd name="T16" fmla="*/ 12 w 13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6">
                  <a:moveTo>
                    <a:pt x="12" y="0"/>
                  </a:moveTo>
                  <a:cubicBezTo>
                    <a:pt x="12" y="0"/>
                    <a:pt x="11" y="0"/>
                    <a:pt x="11" y="0"/>
                  </a:cubicBezTo>
                  <a:cubicBezTo>
                    <a:pt x="8" y="5"/>
                    <a:pt x="4" y="10"/>
                    <a:pt x="1" y="15"/>
                  </a:cubicBezTo>
                  <a:cubicBezTo>
                    <a:pt x="0" y="15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6" y="11"/>
                    <a:pt x="9" y="6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800"/>
            <p:cNvSpPr>
              <a:spLocks/>
            </p:cNvSpPr>
            <p:nvPr/>
          </p:nvSpPr>
          <p:spPr bwMode="auto">
            <a:xfrm>
              <a:off x="1406994" y="5508321"/>
              <a:ext cx="29571" cy="35844"/>
            </a:xfrm>
            <a:custGeom>
              <a:avLst/>
              <a:gdLst>
                <a:gd name="T0" fmla="*/ 13 w 14"/>
                <a:gd name="T1" fmla="*/ 0 h 17"/>
                <a:gd name="T2" fmla="*/ 13 w 14"/>
                <a:gd name="T3" fmla="*/ 0 h 17"/>
                <a:gd name="T4" fmla="*/ 0 w 14"/>
                <a:gd name="T5" fmla="*/ 15 h 17"/>
                <a:gd name="T6" fmla="*/ 0 w 14"/>
                <a:gd name="T7" fmla="*/ 16 h 17"/>
                <a:gd name="T8" fmla="*/ 1 w 14"/>
                <a:gd name="T9" fmla="*/ 17 h 17"/>
                <a:gd name="T10" fmla="*/ 1 w 14"/>
                <a:gd name="T11" fmla="*/ 16 h 17"/>
                <a:gd name="T12" fmla="*/ 14 w 14"/>
                <a:gd name="T13" fmla="*/ 1 h 17"/>
                <a:gd name="T14" fmla="*/ 14 w 14"/>
                <a:gd name="T15" fmla="*/ 0 h 17"/>
                <a:gd name="T16" fmla="*/ 13 w 14"/>
                <a:gd name="T1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8" y="5"/>
                    <a:pt x="4" y="10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7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5" y="11"/>
                    <a:pt x="10" y="6"/>
                    <a:pt x="14" y="1"/>
                  </a:cubicBezTo>
                  <a:cubicBezTo>
                    <a:pt x="14" y="1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2724787" y="3490744"/>
            <a:ext cx="183622" cy="162959"/>
            <a:chOff x="848724" y="5337166"/>
            <a:chExt cx="350375" cy="310947"/>
          </a:xfrm>
        </p:grpSpPr>
        <p:sp>
          <p:nvSpPr>
            <p:cNvPr id="189" name="Freeform 801"/>
            <p:cNvSpPr>
              <a:spLocks/>
            </p:cNvSpPr>
            <p:nvPr/>
          </p:nvSpPr>
          <p:spPr bwMode="auto">
            <a:xfrm>
              <a:off x="848724" y="5370322"/>
              <a:ext cx="350375" cy="277791"/>
            </a:xfrm>
            <a:custGeom>
              <a:avLst/>
              <a:gdLst>
                <a:gd name="T0" fmla="*/ 15 w 165"/>
                <a:gd name="T1" fmla="*/ 0 h 131"/>
                <a:gd name="T2" fmla="*/ 13 w 165"/>
                <a:gd name="T3" fmla="*/ 2 h 131"/>
                <a:gd name="T4" fmla="*/ 13 w 165"/>
                <a:gd name="T5" fmla="*/ 14 h 131"/>
                <a:gd name="T6" fmla="*/ 9 w 165"/>
                <a:gd name="T7" fmla="*/ 14 h 131"/>
                <a:gd name="T8" fmla="*/ 7 w 165"/>
                <a:gd name="T9" fmla="*/ 16 h 131"/>
                <a:gd name="T10" fmla="*/ 9 w 165"/>
                <a:gd name="T11" fmla="*/ 18 h 131"/>
                <a:gd name="T12" fmla="*/ 13 w 165"/>
                <a:gd name="T13" fmla="*/ 18 h 131"/>
                <a:gd name="T14" fmla="*/ 13 w 165"/>
                <a:gd name="T15" fmla="*/ 29 h 131"/>
                <a:gd name="T16" fmla="*/ 9 w 165"/>
                <a:gd name="T17" fmla="*/ 29 h 131"/>
                <a:gd name="T18" fmla="*/ 7 w 165"/>
                <a:gd name="T19" fmla="*/ 31 h 131"/>
                <a:gd name="T20" fmla="*/ 9 w 165"/>
                <a:gd name="T21" fmla="*/ 32 h 131"/>
                <a:gd name="T22" fmla="*/ 13 w 165"/>
                <a:gd name="T23" fmla="*/ 32 h 131"/>
                <a:gd name="T24" fmla="*/ 13 w 165"/>
                <a:gd name="T25" fmla="*/ 45 h 131"/>
                <a:gd name="T26" fmla="*/ 9 w 165"/>
                <a:gd name="T27" fmla="*/ 45 h 131"/>
                <a:gd name="T28" fmla="*/ 7 w 165"/>
                <a:gd name="T29" fmla="*/ 46 h 131"/>
                <a:gd name="T30" fmla="*/ 9 w 165"/>
                <a:gd name="T31" fmla="*/ 48 h 131"/>
                <a:gd name="T32" fmla="*/ 13 w 165"/>
                <a:gd name="T33" fmla="*/ 48 h 131"/>
                <a:gd name="T34" fmla="*/ 13 w 165"/>
                <a:gd name="T35" fmla="*/ 62 h 131"/>
                <a:gd name="T36" fmla="*/ 9 w 165"/>
                <a:gd name="T37" fmla="*/ 62 h 131"/>
                <a:gd name="T38" fmla="*/ 7 w 165"/>
                <a:gd name="T39" fmla="*/ 64 h 131"/>
                <a:gd name="T40" fmla="*/ 9 w 165"/>
                <a:gd name="T41" fmla="*/ 66 h 131"/>
                <a:gd name="T42" fmla="*/ 13 w 165"/>
                <a:gd name="T43" fmla="*/ 66 h 131"/>
                <a:gd name="T44" fmla="*/ 13 w 165"/>
                <a:gd name="T45" fmla="*/ 79 h 131"/>
                <a:gd name="T46" fmla="*/ 9 w 165"/>
                <a:gd name="T47" fmla="*/ 79 h 131"/>
                <a:gd name="T48" fmla="*/ 7 w 165"/>
                <a:gd name="T49" fmla="*/ 80 h 131"/>
                <a:gd name="T50" fmla="*/ 9 w 165"/>
                <a:gd name="T51" fmla="*/ 82 h 131"/>
                <a:gd name="T52" fmla="*/ 13 w 165"/>
                <a:gd name="T53" fmla="*/ 82 h 131"/>
                <a:gd name="T54" fmla="*/ 13 w 165"/>
                <a:gd name="T55" fmla="*/ 96 h 131"/>
                <a:gd name="T56" fmla="*/ 9 w 165"/>
                <a:gd name="T57" fmla="*/ 96 h 131"/>
                <a:gd name="T58" fmla="*/ 7 w 165"/>
                <a:gd name="T59" fmla="*/ 98 h 131"/>
                <a:gd name="T60" fmla="*/ 9 w 165"/>
                <a:gd name="T61" fmla="*/ 100 h 131"/>
                <a:gd name="T62" fmla="*/ 13 w 165"/>
                <a:gd name="T63" fmla="*/ 100 h 131"/>
                <a:gd name="T64" fmla="*/ 13 w 165"/>
                <a:gd name="T65" fmla="*/ 113 h 131"/>
                <a:gd name="T66" fmla="*/ 2 w 165"/>
                <a:gd name="T67" fmla="*/ 113 h 131"/>
                <a:gd name="T68" fmla="*/ 0 w 165"/>
                <a:gd name="T69" fmla="*/ 115 h 131"/>
                <a:gd name="T70" fmla="*/ 2 w 165"/>
                <a:gd name="T71" fmla="*/ 116 h 131"/>
                <a:gd name="T72" fmla="*/ 13 w 165"/>
                <a:gd name="T73" fmla="*/ 116 h 131"/>
                <a:gd name="T74" fmla="*/ 13 w 165"/>
                <a:gd name="T75" fmla="*/ 129 h 131"/>
                <a:gd name="T76" fmla="*/ 15 w 165"/>
                <a:gd name="T77" fmla="*/ 131 h 131"/>
                <a:gd name="T78" fmla="*/ 16 w 165"/>
                <a:gd name="T79" fmla="*/ 129 h 131"/>
                <a:gd name="T80" fmla="*/ 16 w 165"/>
                <a:gd name="T81" fmla="*/ 116 h 131"/>
                <a:gd name="T82" fmla="*/ 163 w 165"/>
                <a:gd name="T83" fmla="*/ 116 h 131"/>
                <a:gd name="T84" fmla="*/ 165 w 165"/>
                <a:gd name="T85" fmla="*/ 115 h 131"/>
                <a:gd name="T86" fmla="*/ 163 w 165"/>
                <a:gd name="T87" fmla="*/ 113 h 131"/>
                <a:gd name="T88" fmla="*/ 16 w 165"/>
                <a:gd name="T89" fmla="*/ 113 h 131"/>
                <a:gd name="T90" fmla="*/ 16 w 165"/>
                <a:gd name="T91" fmla="*/ 2 h 131"/>
                <a:gd name="T92" fmla="*/ 15 w 165"/>
                <a:gd name="T9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5" h="131">
                  <a:moveTo>
                    <a:pt x="15" y="0"/>
                  </a:moveTo>
                  <a:cubicBezTo>
                    <a:pt x="14" y="0"/>
                    <a:pt x="13" y="1"/>
                    <a:pt x="13" y="2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1" y="14"/>
                    <a:pt x="10" y="14"/>
                    <a:pt x="9" y="14"/>
                  </a:cubicBezTo>
                  <a:cubicBezTo>
                    <a:pt x="8" y="14"/>
                    <a:pt x="7" y="15"/>
                    <a:pt x="7" y="16"/>
                  </a:cubicBezTo>
                  <a:cubicBezTo>
                    <a:pt x="7" y="17"/>
                    <a:pt x="8" y="18"/>
                    <a:pt x="9" y="18"/>
                  </a:cubicBezTo>
                  <a:cubicBezTo>
                    <a:pt x="10" y="18"/>
                    <a:pt x="11" y="18"/>
                    <a:pt x="13" y="1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1" y="29"/>
                    <a:pt x="10" y="29"/>
                    <a:pt x="9" y="29"/>
                  </a:cubicBezTo>
                  <a:cubicBezTo>
                    <a:pt x="8" y="29"/>
                    <a:pt x="7" y="30"/>
                    <a:pt x="7" y="31"/>
                  </a:cubicBezTo>
                  <a:cubicBezTo>
                    <a:pt x="7" y="32"/>
                    <a:pt x="8" y="32"/>
                    <a:pt x="9" y="32"/>
                  </a:cubicBezTo>
                  <a:cubicBezTo>
                    <a:pt x="10" y="32"/>
                    <a:pt x="11" y="32"/>
                    <a:pt x="13" y="32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1" y="45"/>
                    <a:pt x="10" y="45"/>
                    <a:pt x="9" y="45"/>
                  </a:cubicBezTo>
                  <a:cubicBezTo>
                    <a:pt x="8" y="45"/>
                    <a:pt x="7" y="45"/>
                    <a:pt x="7" y="46"/>
                  </a:cubicBezTo>
                  <a:cubicBezTo>
                    <a:pt x="7" y="47"/>
                    <a:pt x="8" y="48"/>
                    <a:pt x="9" y="48"/>
                  </a:cubicBezTo>
                  <a:cubicBezTo>
                    <a:pt x="10" y="48"/>
                    <a:pt x="11" y="48"/>
                    <a:pt x="13" y="48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1" y="62"/>
                    <a:pt x="10" y="62"/>
                    <a:pt x="9" y="62"/>
                  </a:cubicBezTo>
                  <a:cubicBezTo>
                    <a:pt x="8" y="62"/>
                    <a:pt x="7" y="63"/>
                    <a:pt x="7" y="64"/>
                  </a:cubicBezTo>
                  <a:cubicBezTo>
                    <a:pt x="7" y="65"/>
                    <a:pt x="8" y="66"/>
                    <a:pt x="9" y="66"/>
                  </a:cubicBezTo>
                  <a:cubicBezTo>
                    <a:pt x="10" y="66"/>
                    <a:pt x="11" y="66"/>
                    <a:pt x="13" y="6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1" y="79"/>
                    <a:pt x="10" y="79"/>
                    <a:pt x="9" y="79"/>
                  </a:cubicBezTo>
                  <a:cubicBezTo>
                    <a:pt x="8" y="79"/>
                    <a:pt x="7" y="79"/>
                    <a:pt x="7" y="80"/>
                  </a:cubicBezTo>
                  <a:cubicBezTo>
                    <a:pt x="7" y="81"/>
                    <a:pt x="8" y="82"/>
                    <a:pt x="9" y="82"/>
                  </a:cubicBezTo>
                  <a:cubicBezTo>
                    <a:pt x="10" y="82"/>
                    <a:pt x="11" y="82"/>
                    <a:pt x="13" y="8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1" y="96"/>
                    <a:pt x="10" y="96"/>
                    <a:pt x="9" y="96"/>
                  </a:cubicBezTo>
                  <a:cubicBezTo>
                    <a:pt x="8" y="96"/>
                    <a:pt x="7" y="97"/>
                    <a:pt x="7" y="98"/>
                  </a:cubicBezTo>
                  <a:cubicBezTo>
                    <a:pt x="7" y="99"/>
                    <a:pt x="8" y="100"/>
                    <a:pt x="9" y="100"/>
                  </a:cubicBezTo>
                  <a:cubicBezTo>
                    <a:pt x="10" y="100"/>
                    <a:pt x="11" y="100"/>
                    <a:pt x="13" y="100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1" y="113"/>
                    <a:pt x="0" y="114"/>
                    <a:pt x="0" y="115"/>
                  </a:cubicBezTo>
                  <a:cubicBezTo>
                    <a:pt x="0" y="116"/>
                    <a:pt x="1" y="116"/>
                    <a:pt x="2" y="116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3" y="129"/>
                    <a:pt x="13" y="129"/>
                    <a:pt x="13" y="129"/>
                  </a:cubicBezTo>
                  <a:cubicBezTo>
                    <a:pt x="13" y="130"/>
                    <a:pt x="14" y="131"/>
                    <a:pt x="15" y="131"/>
                  </a:cubicBezTo>
                  <a:cubicBezTo>
                    <a:pt x="16" y="131"/>
                    <a:pt x="16" y="130"/>
                    <a:pt x="16" y="129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63" y="116"/>
                    <a:pt x="163" y="116"/>
                    <a:pt x="163" y="116"/>
                  </a:cubicBezTo>
                  <a:cubicBezTo>
                    <a:pt x="164" y="116"/>
                    <a:pt x="165" y="116"/>
                    <a:pt x="165" y="115"/>
                  </a:cubicBezTo>
                  <a:cubicBezTo>
                    <a:pt x="165" y="114"/>
                    <a:pt x="164" y="113"/>
                    <a:pt x="163" y="113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0"/>
                    <a:pt x="1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802"/>
            <p:cNvSpPr>
              <a:spLocks noEditPoints="1"/>
            </p:cNvSpPr>
            <p:nvPr/>
          </p:nvSpPr>
          <p:spPr bwMode="auto">
            <a:xfrm>
              <a:off x="975970" y="5393620"/>
              <a:ext cx="66311" cy="201623"/>
            </a:xfrm>
            <a:custGeom>
              <a:avLst/>
              <a:gdLst>
                <a:gd name="T0" fmla="*/ 28 w 31"/>
                <a:gd name="T1" fmla="*/ 85 h 95"/>
                <a:gd name="T2" fmla="*/ 27 w 31"/>
                <a:gd name="T3" fmla="*/ 87 h 95"/>
                <a:gd name="T4" fmla="*/ 21 w 31"/>
                <a:gd name="T5" fmla="*/ 88 h 95"/>
                <a:gd name="T6" fmla="*/ 28 w 31"/>
                <a:gd name="T7" fmla="*/ 82 h 95"/>
                <a:gd name="T8" fmla="*/ 27 w 31"/>
                <a:gd name="T9" fmla="*/ 83 h 95"/>
                <a:gd name="T10" fmla="*/ 21 w 31"/>
                <a:gd name="T11" fmla="*/ 91 h 95"/>
                <a:gd name="T12" fmla="*/ 21 w 31"/>
                <a:gd name="T13" fmla="*/ 80 h 95"/>
                <a:gd name="T14" fmla="*/ 28 w 31"/>
                <a:gd name="T15" fmla="*/ 70 h 95"/>
                <a:gd name="T16" fmla="*/ 21 w 31"/>
                <a:gd name="T17" fmla="*/ 84 h 95"/>
                <a:gd name="T18" fmla="*/ 21 w 31"/>
                <a:gd name="T19" fmla="*/ 72 h 95"/>
                <a:gd name="T20" fmla="*/ 27 w 31"/>
                <a:gd name="T21" fmla="*/ 68 h 95"/>
                <a:gd name="T22" fmla="*/ 21 w 31"/>
                <a:gd name="T23" fmla="*/ 77 h 95"/>
                <a:gd name="T24" fmla="*/ 21 w 31"/>
                <a:gd name="T25" fmla="*/ 64 h 95"/>
                <a:gd name="T26" fmla="*/ 27 w 31"/>
                <a:gd name="T27" fmla="*/ 53 h 95"/>
                <a:gd name="T28" fmla="*/ 27 w 31"/>
                <a:gd name="T29" fmla="*/ 59 h 95"/>
                <a:gd name="T30" fmla="*/ 21 w 31"/>
                <a:gd name="T31" fmla="*/ 61 h 95"/>
                <a:gd name="T32" fmla="*/ 27 w 31"/>
                <a:gd name="T33" fmla="*/ 42 h 95"/>
                <a:gd name="T34" fmla="*/ 21 w 31"/>
                <a:gd name="T35" fmla="*/ 61 h 95"/>
                <a:gd name="T36" fmla="*/ 20 w 31"/>
                <a:gd name="T37" fmla="*/ 43 h 95"/>
                <a:gd name="T38" fmla="*/ 27 w 31"/>
                <a:gd name="T39" fmla="*/ 39 h 95"/>
                <a:gd name="T40" fmla="*/ 21 w 31"/>
                <a:gd name="T41" fmla="*/ 49 h 95"/>
                <a:gd name="T42" fmla="*/ 20 w 31"/>
                <a:gd name="T43" fmla="*/ 38 h 95"/>
                <a:gd name="T44" fmla="*/ 21 w 31"/>
                <a:gd name="T45" fmla="*/ 36 h 95"/>
                <a:gd name="T46" fmla="*/ 27 w 31"/>
                <a:gd name="T47" fmla="*/ 26 h 95"/>
                <a:gd name="T48" fmla="*/ 26 w 31"/>
                <a:gd name="T49" fmla="*/ 32 h 95"/>
                <a:gd name="T50" fmla="*/ 17 w 31"/>
                <a:gd name="T51" fmla="*/ 92 h 95"/>
                <a:gd name="T52" fmla="*/ 4 w 31"/>
                <a:gd name="T53" fmla="*/ 57 h 95"/>
                <a:gd name="T54" fmla="*/ 12 w 31"/>
                <a:gd name="T55" fmla="*/ 13 h 95"/>
                <a:gd name="T56" fmla="*/ 17 w 31"/>
                <a:gd name="T57" fmla="*/ 36 h 95"/>
                <a:gd name="T58" fmla="*/ 17 w 31"/>
                <a:gd name="T59" fmla="*/ 92 h 95"/>
                <a:gd name="T60" fmla="*/ 20 w 31"/>
                <a:gd name="T61" fmla="*/ 25 h 95"/>
                <a:gd name="T62" fmla="*/ 27 w 31"/>
                <a:gd name="T63" fmla="*/ 23 h 95"/>
                <a:gd name="T64" fmla="*/ 20 w 31"/>
                <a:gd name="T65" fmla="*/ 21 h 95"/>
                <a:gd name="T66" fmla="*/ 20 w 31"/>
                <a:gd name="T67" fmla="*/ 13 h 95"/>
                <a:gd name="T68" fmla="*/ 27 w 31"/>
                <a:gd name="T69" fmla="*/ 7 h 95"/>
                <a:gd name="T70" fmla="*/ 27 w 31"/>
                <a:gd name="T71" fmla="*/ 10 h 95"/>
                <a:gd name="T72" fmla="*/ 18 w 31"/>
                <a:gd name="T73" fmla="*/ 10 h 95"/>
                <a:gd name="T74" fmla="*/ 14 w 31"/>
                <a:gd name="T75" fmla="*/ 4 h 95"/>
                <a:gd name="T76" fmla="*/ 25 w 31"/>
                <a:gd name="T77" fmla="*/ 4 h 95"/>
                <a:gd name="T78" fmla="*/ 23 w 31"/>
                <a:gd name="T79" fmla="*/ 0 h 95"/>
                <a:gd name="T80" fmla="*/ 12 w 31"/>
                <a:gd name="T81" fmla="*/ 1 h 95"/>
                <a:gd name="T82" fmla="*/ 1 w 31"/>
                <a:gd name="T83" fmla="*/ 10 h 95"/>
                <a:gd name="T84" fmla="*/ 1 w 31"/>
                <a:gd name="T85" fmla="*/ 10 h 95"/>
                <a:gd name="T86" fmla="*/ 0 w 31"/>
                <a:gd name="T87" fmla="*/ 11 h 95"/>
                <a:gd name="T88" fmla="*/ 0 w 31"/>
                <a:gd name="T89" fmla="*/ 11 h 95"/>
                <a:gd name="T90" fmla="*/ 0 w 31"/>
                <a:gd name="T91" fmla="*/ 57 h 95"/>
                <a:gd name="T92" fmla="*/ 1 w 31"/>
                <a:gd name="T93" fmla="*/ 93 h 95"/>
                <a:gd name="T94" fmla="*/ 18 w 31"/>
                <a:gd name="T95" fmla="*/ 95 h 95"/>
                <a:gd name="T96" fmla="*/ 20 w 31"/>
                <a:gd name="T97" fmla="*/ 95 h 95"/>
                <a:gd name="T98" fmla="*/ 30 w 31"/>
                <a:gd name="T99" fmla="*/ 89 h 95"/>
                <a:gd name="T100" fmla="*/ 31 w 31"/>
                <a:gd name="T101" fmla="*/ 88 h 95"/>
                <a:gd name="T102" fmla="*/ 31 w 31"/>
                <a:gd name="T103" fmla="*/ 87 h 95"/>
                <a:gd name="T104" fmla="*/ 31 w 31"/>
                <a:gd name="T105" fmla="*/ 3 h 95"/>
                <a:gd name="T106" fmla="*/ 31 w 31"/>
                <a:gd name="T107" fmla="*/ 2 h 95"/>
                <a:gd name="T108" fmla="*/ 31 w 31"/>
                <a:gd name="T109" fmla="*/ 2 h 95"/>
                <a:gd name="T110" fmla="*/ 31 w 31"/>
                <a:gd name="T111" fmla="*/ 1 h 95"/>
                <a:gd name="T112" fmla="*/ 30 w 31"/>
                <a:gd name="T113" fmla="*/ 1 h 95"/>
                <a:gd name="T114" fmla="*/ 23 w 31"/>
                <a:gd name="T11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" h="95">
                  <a:moveTo>
                    <a:pt x="27" y="87"/>
                  </a:moveTo>
                  <a:cubicBezTo>
                    <a:pt x="27" y="86"/>
                    <a:pt x="27" y="86"/>
                    <a:pt x="28" y="85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7" y="87"/>
                    <a:pt x="27" y="87"/>
                    <a:pt x="27" y="87"/>
                  </a:cubicBezTo>
                  <a:moveTo>
                    <a:pt x="21" y="91"/>
                  </a:moveTo>
                  <a:cubicBezTo>
                    <a:pt x="21" y="90"/>
                    <a:pt x="21" y="89"/>
                    <a:pt x="21" y="88"/>
                  </a:cubicBezTo>
                  <a:cubicBezTo>
                    <a:pt x="22" y="84"/>
                    <a:pt x="25" y="81"/>
                    <a:pt x="28" y="78"/>
                  </a:cubicBezTo>
                  <a:cubicBezTo>
                    <a:pt x="28" y="79"/>
                    <a:pt x="28" y="81"/>
                    <a:pt x="28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3"/>
                    <a:pt x="27" y="83"/>
                  </a:cubicBezTo>
                  <a:cubicBezTo>
                    <a:pt x="26" y="85"/>
                    <a:pt x="24" y="87"/>
                    <a:pt x="23" y="89"/>
                  </a:cubicBezTo>
                  <a:cubicBezTo>
                    <a:pt x="22" y="90"/>
                    <a:pt x="21" y="90"/>
                    <a:pt x="21" y="91"/>
                  </a:cubicBezTo>
                  <a:moveTo>
                    <a:pt x="21" y="84"/>
                  </a:moveTo>
                  <a:cubicBezTo>
                    <a:pt x="21" y="83"/>
                    <a:pt x="21" y="82"/>
                    <a:pt x="21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3" y="76"/>
                    <a:pt x="25" y="73"/>
                    <a:pt x="28" y="70"/>
                  </a:cubicBezTo>
                  <a:cubicBezTo>
                    <a:pt x="28" y="72"/>
                    <a:pt x="28" y="74"/>
                    <a:pt x="28" y="75"/>
                  </a:cubicBezTo>
                  <a:cubicBezTo>
                    <a:pt x="25" y="78"/>
                    <a:pt x="23" y="81"/>
                    <a:pt x="21" y="84"/>
                  </a:cubicBezTo>
                  <a:moveTo>
                    <a:pt x="21" y="77"/>
                  </a:moveTo>
                  <a:cubicBezTo>
                    <a:pt x="21" y="75"/>
                    <a:pt x="21" y="73"/>
                    <a:pt x="21" y="72"/>
                  </a:cubicBezTo>
                  <a:cubicBezTo>
                    <a:pt x="23" y="68"/>
                    <a:pt x="25" y="65"/>
                    <a:pt x="27" y="61"/>
                  </a:cubicBezTo>
                  <a:cubicBezTo>
                    <a:pt x="27" y="63"/>
                    <a:pt x="27" y="66"/>
                    <a:pt x="27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5" y="71"/>
                    <a:pt x="23" y="74"/>
                    <a:pt x="21" y="77"/>
                  </a:cubicBezTo>
                  <a:moveTo>
                    <a:pt x="21" y="68"/>
                  </a:moveTo>
                  <a:cubicBezTo>
                    <a:pt x="21" y="67"/>
                    <a:pt x="21" y="65"/>
                    <a:pt x="21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3" y="60"/>
                    <a:pt x="25" y="57"/>
                    <a:pt x="27" y="53"/>
                  </a:cubicBezTo>
                  <a:cubicBezTo>
                    <a:pt x="27" y="55"/>
                    <a:pt x="27" y="57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5" y="62"/>
                    <a:pt x="23" y="65"/>
                    <a:pt x="21" y="68"/>
                  </a:cubicBezTo>
                  <a:moveTo>
                    <a:pt x="21" y="61"/>
                  </a:moveTo>
                  <a:cubicBezTo>
                    <a:pt x="21" y="58"/>
                    <a:pt x="21" y="55"/>
                    <a:pt x="21" y="52"/>
                  </a:cubicBezTo>
                  <a:cubicBezTo>
                    <a:pt x="23" y="48"/>
                    <a:pt x="25" y="45"/>
                    <a:pt x="27" y="42"/>
                  </a:cubicBezTo>
                  <a:cubicBezTo>
                    <a:pt x="27" y="45"/>
                    <a:pt x="27" y="47"/>
                    <a:pt x="27" y="50"/>
                  </a:cubicBezTo>
                  <a:cubicBezTo>
                    <a:pt x="25" y="53"/>
                    <a:pt x="23" y="57"/>
                    <a:pt x="21" y="61"/>
                  </a:cubicBezTo>
                  <a:moveTo>
                    <a:pt x="21" y="49"/>
                  </a:moveTo>
                  <a:cubicBezTo>
                    <a:pt x="20" y="47"/>
                    <a:pt x="20" y="45"/>
                    <a:pt x="20" y="43"/>
                  </a:cubicBezTo>
                  <a:cubicBezTo>
                    <a:pt x="23" y="40"/>
                    <a:pt x="25" y="37"/>
                    <a:pt x="27" y="34"/>
                  </a:cubicBezTo>
                  <a:cubicBezTo>
                    <a:pt x="27" y="36"/>
                    <a:pt x="27" y="37"/>
                    <a:pt x="27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5" y="42"/>
                    <a:pt x="22" y="45"/>
                    <a:pt x="21" y="49"/>
                  </a:cubicBezTo>
                  <a:moveTo>
                    <a:pt x="20" y="40"/>
                  </a:moveTo>
                  <a:cubicBezTo>
                    <a:pt x="20" y="39"/>
                    <a:pt x="20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7"/>
                    <a:pt x="21" y="37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3" y="33"/>
                    <a:pt x="25" y="29"/>
                    <a:pt x="27" y="26"/>
                  </a:cubicBezTo>
                  <a:cubicBezTo>
                    <a:pt x="27" y="28"/>
                    <a:pt x="27" y="30"/>
                    <a:pt x="27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4" y="35"/>
                    <a:pt x="22" y="37"/>
                    <a:pt x="20" y="40"/>
                  </a:cubicBezTo>
                  <a:moveTo>
                    <a:pt x="17" y="92"/>
                  </a:moveTo>
                  <a:cubicBezTo>
                    <a:pt x="12" y="91"/>
                    <a:pt x="9" y="91"/>
                    <a:pt x="4" y="91"/>
                  </a:cubicBezTo>
                  <a:cubicBezTo>
                    <a:pt x="4" y="82"/>
                    <a:pt x="4" y="70"/>
                    <a:pt x="4" y="57"/>
                  </a:cubicBezTo>
                  <a:cubicBezTo>
                    <a:pt x="4" y="40"/>
                    <a:pt x="4" y="22"/>
                    <a:pt x="4" y="13"/>
                  </a:cubicBezTo>
                  <a:cubicBezTo>
                    <a:pt x="7" y="13"/>
                    <a:pt x="10" y="13"/>
                    <a:pt x="12" y="13"/>
                  </a:cubicBezTo>
                  <a:cubicBezTo>
                    <a:pt x="14" y="13"/>
                    <a:pt x="16" y="13"/>
                    <a:pt x="17" y="13"/>
                  </a:cubicBezTo>
                  <a:cubicBezTo>
                    <a:pt x="17" y="17"/>
                    <a:pt x="17" y="26"/>
                    <a:pt x="17" y="36"/>
                  </a:cubicBezTo>
                  <a:cubicBezTo>
                    <a:pt x="17" y="50"/>
                    <a:pt x="17" y="67"/>
                    <a:pt x="17" y="79"/>
                  </a:cubicBezTo>
                  <a:cubicBezTo>
                    <a:pt x="17" y="84"/>
                    <a:pt x="17" y="88"/>
                    <a:pt x="17" y="92"/>
                  </a:cubicBezTo>
                  <a:moveTo>
                    <a:pt x="20" y="33"/>
                  </a:moveTo>
                  <a:cubicBezTo>
                    <a:pt x="20" y="30"/>
                    <a:pt x="20" y="27"/>
                    <a:pt x="20" y="25"/>
                  </a:cubicBezTo>
                  <a:cubicBezTo>
                    <a:pt x="23" y="21"/>
                    <a:pt x="25" y="17"/>
                    <a:pt x="27" y="13"/>
                  </a:cubicBezTo>
                  <a:cubicBezTo>
                    <a:pt x="27" y="16"/>
                    <a:pt x="27" y="19"/>
                    <a:pt x="27" y="23"/>
                  </a:cubicBezTo>
                  <a:cubicBezTo>
                    <a:pt x="25" y="26"/>
                    <a:pt x="23" y="30"/>
                    <a:pt x="20" y="33"/>
                  </a:cubicBezTo>
                  <a:moveTo>
                    <a:pt x="20" y="21"/>
                  </a:moveTo>
                  <a:cubicBezTo>
                    <a:pt x="20" y="18"/>
                    <a:pt x="20" y="15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3" y="10"/>
                    <a:pt x="25" y="8"/>
                    <a:pt x="27" y="6"/>
                  </a:cubicBezTo>
                  <a:cubicBezTo>
                    <a:pt x="27" y="6"/>
                    <a:pt x="27" y="7"/>
                    <a:pt x="27" y="7"/>
                  </a:cubicBezTo>
                  <a:cubicBezTo>
                    <a:pt x="27" y="8"/>
                    <a:pt x="27" y="9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5" y="14"/>
                    <a:pt x="22" y="18"/>
                    <a:pt x="20" y="21"/>
                  </a:cubicBezTo>
                  <a:moveTo>
                    <a:pt x="18" y="10"/>
                  </a:moveTo>
                  <a:cubicBezTo>
                    <a:pt x="17" y="10"/>
                    <a:pt x="12" y="10"/>
                    <a:pt x="7" y="10"/>
                  </a:cubicBezTo>
                  <a:cubicBezTo>
                    <a:pt x="10" y="7"/>
                    <a:pt x="13" y="5"/>
                    <a:pt x="14" y="4"/>
                  </a:cubicBezTo>
                  <a:cubicBezTo>
                    <a:pt x="15" y="4"/>
                    <a:pt x="19" y="4"/>
                    <a:pt x="23" y="4"/>
                  </a:cubicBezTo>
                  <a:cubicBezTo>
                    <a:pt x="23" y="4"/>
                    <a:pt x="24" y="4"/>
                    <a:pt x="25" y="4"/>
                  </a:cubicBezTo>
                  <a:cubicBezTo>
                    <a:pt x="23" y="6"/>
                    <a:pt x="21" y="8"/>
                    <a:pt x="18" y="10"/>
                  </a:cubicBezTo>
                  <a:moveTo>
                    <a:pt x="23" y="0"/>
                  </a:moveTo>
                  <a:cubicBezTo>
                    <a:pt x="18" y="0"/>
                    <a:pt x="13" y="0"/>
                    <a:pt x="13" y="0"/>
                  </a:cubicBezTo>
                  <a:cubicBezTo>
                    <a:pt x="13" y="0"/>
                    <a:pt x="12" y="0"/>
                    <a:pt x="12" y="1"/>
                  </a:cubicBezTo>
                  <a:cubicBezTo>
                    <a:pt x="12" y="1"/>
                    <a:pt x="11" y="2"/>
                    <a:pt x="9" y="3"/>
                  </a:cubicBezTo>
                  <a:cubicBezTo>
                    <a:pt x="7" y="5"/>
                    <a:pt x="4" y="7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20"/>
                    <a:pt x="0" y="39"/>
                    <a:pt x="0" y="57"/>
                  </a:cubicBezTo>
                  <a:cubicBezTo>
                    <a:pt x="0" y="71"/>
                    <a:pt x="0" y="84"/>
                    <a:pt x="0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4"/>
                    <a:pt x="2" y="94"/>
                    <a:pt x="2" y="95"/>
                  </a:cubicBezTo>
                  <a:cubicBezTo>
                    <a:pt x="9" y="95"/>
                    <a:pt x="12" y="95"/>
                    <a:pt x="18" y="95"/>
                  </a:cubicBezTo>
                  <a:cubicBezTo>
                    <a:pt x="18" y="95"/>
                    <a:pt x="19" y="95"/>
                    <a:pt x="19" y="95"/>
                  </a:cubicBezTo>
                  <a:cubicBezTo>
                    <a:pt x="19" y="95"/>
                    <a:pt x="19" y="95"/>
                    <a:pt x="20" y="9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23" y="93"/>
                    <a:pt x="27" y="91"/>
                    <a:pt x="30" y="89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1" y="88"/>
                    <a:pt x="31" y="88"/>
                    <a:pt x="31" y="87"/>
                  </a:cubicBezTo>
                  <a:cubicBezTo>
                    <a:pt x="31" y="72"/>
                    <a:pt x="31" y="23"/>
                    <a:pt x="31" y="7"/>
                  </a:cubicBezTo>
                  <a:cubicBezTo>
                    <a:pt x="31" y="5"/>
                    <a:pt x="31" y="4"/>
                    <a:pt x="31" y="3"/>
                  </a:cubicBezTo>
                  <a:cubicBezTo>
                    <a:pt x="31" y="3"/>
                    <a:pt x="31" y="3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7" y="0"/>
                    <a:pt x="25" y="0"/>
                    <a:pt x="2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803"/>
            <p:cNvSpPr>
              <a:spLocks noEditPoints="1"/>
            </p:cNvSpPr>
            <p:nvPr/>
          </p:nvSpPr>
          <p:spPr bwMode="auto">
            <a:xfrm>
              <a:off x="1048554" y="5337166"/>
              <a:ext cx="65415" cy="258077"/>
            </a:xfrm>
            <a:custGeom>
              <a:avLst/>
              <a:gdLst>
                <a:gd name="T0" fmla="*/ 28 w 31"/>
                <a:gd name="T1" fmla="*/ 109 h 122"/>
                <a:gd name="T2" fmla="*/ 22 w 31"/>
                <a:gd name="T3" fmla="*/ 117 h 122"/>
                <a:gd name="T4" fmla="*/ 21 w 31"/>
                <a:gd name="T5" fmla="*/ 110 h 122"/>
                <a:gd name="T6" fmla="*/ 28 w 31"/>
                <a:gd name="T7" fmla="*/ 101 h 122"/>
                <a:gd name="T8" fmla="*/ 21 w 31"/>
                <a:gd name="T9" fmla="*/ 115 h 122"/>
                <a:gd name="T10" fmla="*/ 21 w 31"/>
                <a:gd name="T11" fmla="*/ 104 h 122"/>
                <a:gd name="T12" fmla="*/ 28 w 31"/>
                <a:gd name="T13" fmla="*/ 94 h 122"/>
                <a:gd name="T14" fmla="*/ 21 w 31"/>
                <a:gd name="T15" fmla="*/ 107 h 122"/>
                <a:gd name="T16" fmla="*/ 21 w 31"/>
                <a:gd name="T17" fmla="*/ 96 h 122"/>
                <a:gd name="T18" fmla="*/ 28 w 31"/>
                <a:gd name="T19" fmla="*/ 91 h 122"/>
                <a:gd name="T20" fmla="*/ 21 w 31"/>
                <a:gd name="T21" fmla="*/ 93 h 122"/>
                <a:gd name="T22" fmla="*/ 28 w 31"/>
                <a:gd name="T23" fmla="*/ 78 h 122"/>
                <a:gd name="T24" fmla="*/ 27 w 31"/>
                <a:gd name="T25" fmla="*/ 84 h 122"/>
                <a:gd name="T26" fmla="*/ 21 w 31"/>
                <a:gd name="T27" fmla="*/ 84 h 122"/>
                <a:gd name="T28" fmla="*/ 28 w 31"/>
                <a:gd name="T29" fmla="*/ 70 h 122"/>
                <a:gd name="T30" fmla="*/ 27 w 31"/>
                <a:gd name="T31" fmla="*/ 75 h 122"/>
                <a:gd name="T32" fmla="*/ 21 w 31"/>
                <a:gd name="T33" fmla="*/ 77 h 122"/>
                <a:gd name="T34" fmla="*/ 27 w 31"/>
                <a:gd name="T35" fmla="*/ 58 h 122"/>
                <a:gd name="T36" fmla="*/ 21 w 31"/>
                <a:gd name="T37" fmla="*/ 77 h 122"/>
                <a:gd name="T38" fmla="*/ 21 w 31"/>
                <a:gd name="T39" fmla="*/ 60 h 122"/>
                <a:gd name="T40" fmla="*/ 21 w 31"/>
                <a:gd name="T41" fmla="*/ 58 h 122"/>
                <a:gd name="T42" fmla="*/ 27 w 31"/>
                <a:gd name="T43" fmla="*/ 48 h 122"/>
                <a:gd name="T44" fmla="*/ 21 w 31"/>
                <a:gd name="T45" fmla="*/ 65 h 122"/>
                <a:gd name="T46" fmla="*/ 20 w 31"/>
                <a:gd name="T47" fmla="*/ 51 h 122"/>
                <a:gd name="T48" fmla="*/ 27 w 31"/>
                <a:gd name="T49" fmla="*/ 45 h 122"/>
                <a:gd name="T50" fmla="*/ 20 w 31"/>
                <a:gd name="T51" fmla="*/ 46 h 122"/>
                <a:gd name="T52" fmla="*/ 21 w 31"/>
                <a:gd name="T53" fmla="*/ 36 h 122"/>
                <a:gd name="T54" fmla="*/ 27 w 31"/>
                <a:gd name="T55" fmla="*/ 34 h 122"/>
                <a:gd name="T56" fmla="*/ 20 w 31"/>
                <a:gd name="T57" fmla="*/ 33 h 122"/>
                <a:gd name="T58" fmla="*/ 27 w 31"/>
                <a:gd name="T59" fmla="*/ 14 h 122"/>
                <a:gd name="T60" fmla="*/ 26 w 31"/>
                <a:gd name="T61" fmla="*/ 26 h 122"/>
                <a:gd name="T62" fmla="*/ 17 w 31"/>
                <a:gd name="T63" fmla="*/ 119 h 122"/>
                <a:gd name="T64" fmla="*/ 4 w 31"/>
                <a:gd name="T65" fmla="*/ 73 h 122"/>
                <a:gd name="T66" fmla="*/ 13 w 31"/>
                <a:gd name="T67" fmla="*/ 13 h 122"/>
                <a:gd name="T68" fmla="*/ 17 w 31"/>
                <a:gd name="T69" fmla="*/ 21 h 122"/>
                <a:gd name="T70" fmla="*/ 17 w 31"/>
                <a:gd name="T71" fmla="*/ 119 h 122"/>
                <a:gd name="T72" fmla="*/ 20 w 31"/>
                <a:gd name="T73" fmla="*/ 13 h 122"/>
                <a:gd name="T74" fmla="*/ 27 w 31"/>
                <a:gd name="T75" fmla="*/ 6 h 122"/>
                <a:gd name="T76" fmla="*/ 20 w 31"/>
                <a:gd name="T77" fmla="*/ 21 h 122"/>
                <a:gd name="T78" fmla="*/ 7 w 31"/>
                <a:gd name="T79" fmla="*/ 9 h 122"/>
                <a:gd name="T80" fmla="*/ 23 w 31"/>
                <a:gd name="T81" fmla="*/ 3 h 122"/>
                <a:gd name="T82" fmla="*/ 18 w 31"/>
                <a:gd name="T83" fmla="*/ 10 h 122"/>
                <a:gd name="T84" fmla="*/ 28 w 31"/>
                <a:gd name="T85" fmla="*/ 0 h 122"/>
                <a:gd name="T86" fmla="*/ 13 w 31"/>
                <a:gd name="T87" fmla="*/ 0 h 122"/>
                <a:gd name="T88" fmla="*/ 9 w 31"/>
                <a:gd name="T89" fmla="*/ 3 h 122"/>
                <a:gd name="T90" fmla="*/ 1 w 31"/>
                <a:gd name="T91" fmla="*/ 10 h 122"/>
                <a:gd name="T92" fmla="*/ 1 w 31"/>
                <a:gd name="T93" fmla="*/ 10 h 122"/>
                <a:gd name="T94" fmla="*/ 0 w 31"/>
                <a:gd name="T95" fmla="*/ 11 h 122"/>
                <a:gd name="T96" fmla="*/ 0 w 31"/>
                <a:gd name="T97" fmla="*/ 11 h 122"/>
                <a:gd name="T98" fmla="*/ 0 w 31"/>
                <a:gd name="T99" fmla="*/ 120 h 122"/>
                <a:gd name="T100" fmla="*/ 2 w 31"/>
                <a:gd name="T101" fmla="*/ 122 h 122"/>
                <a:gd name="T102" fmla="*/ 19 w 31"/>
                <a:gd name="T103" fmla="*/ 122 h 122"/>
                <a:gd name="T104" fmla="*/ 30 w 31"/>
                <a:gd name="T105" fmla="*/ 116 h 122"/>
                <a:gd name="T106" fmla="*/ 31 w 31"/>
                <a:gd name="T107" fmla="*/ 115 h 122"/>
                <a:gd name="T108" fmla="*/ 31 w 31"/>
                <a:gd name="T109" fmla="*/ 114 h 122"/>
                <a:gd name="T110" fmla="*/ 31 w 31"/>
                <a:gd name="T111" fmla="*/ 17 h 122"/>
                <a:gd name="T112" fmla="*/ 29 w 31"/>
                <a:gd name="T113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1" h="122">
                  <a:moveTo>
                    <a:pt x="22" y="117"/>
                  </a:moveTo>
                  <a:cubicBezTo>
                    <a:pt x="24" y="114"/>
                    <a:pt x="26" y="111"/>
                    <a:pt x="28" y="109"/>
                  </a:cubicBezTo>
                  <a:cubicBezTo>
                    <a:pt x="28" y="110"/>
                    <a:pt x="28" y="112"/>
                    <a:pt x="28" y="113"/>
                  </a:cubicBezTo>
                  <a:cubicBezTo>
                    <a:pt x="26" y="115"/>
                    <a:pt x="24" y="116"/>
                    <a:pt x="22" y="117"/>
                  </a:cubicBezTo>
                  <a:moveTo>
                    <a:pt x="21" y="115"/>
                  </a:moveTo>
                  <a:cubicBezTo>
                    <a:pt x="21" y="114"/>
                    <a:pt x="21" y="112"/>
                    <a:pt x="21" y="110"/>
                  </a:cubicBezTo>
                  <a:cubicBezTo>
                    <a:pt x="21" y="110"/>
                    <a:pt x="21" y="110"/>
                    <a:pt x="21" y="110"/>
                  </a:cubicBezTo>
                  <a:cubicBezTo>
                    <a:pt x="23" y="107"/>
                    <a:pt x="25" y="104"/>
                    <a:pt x="28" y="101"/>
                  </a:cubicBezTo>
                  <a:cubicBezTo>
                    <a:pt x="28" y="102"/>
                    <a:pt x="28" y="104"/>
                    <a:pt x="28" y="106"/>
                  </a:cubicBezTo>
                  <a:cubicBezTo>
                    <a:pt x="25" y="109"/>
                    <a:pt x="23" y="112"/>
                    <a:pt x="21" y="115"/>
                  </a:cubicBezTo>
                  <a:moveTo>
                    <a:pt x="21" y="107"/>
                  </a:moveTo>
                  <a:cubicBezTo>
                    <a:pt x="21" y="106"/>
                    <a:pt x="21" y="105"/>
                    <a:pt x="21" y="104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23" y="100"/>
                    <a:pt x="25" y="97"/>
                    <a:pt x="28" y="94"/>
                  </a:cubicBezTo>
                  <a:cubicBezTo>
                    <a:pt x="28" y="95"/>
                    <a:pt x="28" y="97"/>
                    <a:pt x="28" y="98"/>
                  </a:cubicBezTo>
                  <a:cubicBezTo>
                    <a:pt x="25" y="101"/>
                    <a:pt x="23" y="104"/>
                    <a:pt x="21" y="107"/>
                  </a:cubicBezTo>
                  <a:moveTo>
                    <a:pt x="21" y="100"/>
                  </a:moveTo>
                  <a:cubicBezTo>
                    <a:pt x="21" y="99"/>
                    <a:pt x="21" y="97"/>
                    <a:pt x="21" y="96"/>
                  </a:cubicBezTo>
                  <a:cubicBezTo>
                    <a:pt x="23" y="93"/>
                    <a:pt x="25" y="89"/>
                    <a:pt x="28" y="86"/>
                  </a:cubicBezTo>
                  <a:cubicBezTo>
                    <a:pt x="28" y="88"/>
                    <a:pt x="28" y="90"/>
                    <a:pt x="28" y="91"/>
                  </a:cubicBezTo>
                  <a:cubicBezTo>
                    <a:pt x="25" y="94"/>
                    <a:pt x="23" y="97"/>
                    <a:pt x="21" y="100"/>
                  </a:cubicBezTo>
                  <a:moveTo>
                    <a:pt x="21" y="93"/>
                  </a:moveTo>
                  <a:cubicBezTo>
                    <a:pt x="21" y="91"/>
                    <a:pt x="21" y="89"/>
                    <a:pt x="21" y="87"/>
                  </a:cubicBezTo>
                  <a:cubicBezTo>
                    <a:pt x="23" y="84"/>
                    <a:pt x="25" y="81"/>
                    <a:pt x="28" y="78"/>
                  </a:cubicBezTo>
                  <a:cubicBezTo>
                    <a:pt x="28" y="80"/>
                    <a:pt x="28" y="82"/>
                    <a:pt x="28" y="84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5" y="87"/>
                    <a:pt x="23" y="90"/>
                    <a:pt x="21" y="93"/>
                  </a:cubicBezTo>
                  <a:moveTo>
                    <a:pt x="21" y="84"/>
                  </a:moveTo>
                  <a:cubicBezTo>
                    <a:pt x="21" y="83"/>
                    <a:pt x="21" y="81"/>
                    <a:pt x="21" y="80"/>
                  </a:cubicBezTo>
                  <a:cubicBezTo>
                    <a:pt x="23" y="76"/>
                    <a:pt x="25" y="73"/>
                    <a:pt x="28" y="70"/>
                  </a:cubicBezTo>
                  <a:cubicBezTo>
                    <a:pt x="28" y="72"/>
                    <a:pt x="28" y="74"/>
                    <a:pt x="28" y="75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5" y="78"/>
                    <a:pt x="23" y="81"/>
                    <a:pt x="21" y="84"/>
                  </a:cubicBezTo>
                  <a:moveTo>
                    <a:pt x="21" y="77"/>
                  </a:moveTo>
                  <a:cubicBezTo>
                    <a:pt x="21" y="74"/>
                    <a:pt x="21" y="71"/>
                    <a:pt x="21" y="69"/>
                  </a:cubicBezTo>
                  <a:cubicBezTo>
                    <a:pt x="23" y="65"/>
                    <a:pt x="25" y="62"/>
                    <a:pt x="27" y="58"/>
                  </a:cubicBezTo>
                  <a:cubicBezTo>
                    <a:pt x="27" y="61"/>
                    <a:pt x="27" y="65"/>
                    <a:pt x="28" y="68"/>
                  </a:cubicBezTo>
                  <a:cubicBezTo>
                    <a:pt x="25" y="70"/>
                    <a:pt x="23" y="73"/>
                    <a:pt x="21" y="77"/>
                  </a:cubicBezTo>
                  <a:moveTo>
                    <a:pt x="21" y="65"/>
                  </a:moveTo>
                  <a:cubicBezTo>
                    <a:pt x="21" y="63"/>
                    <a:pt x="21" y="62"/>
                    <a:pt x="21" y="60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1" y="59"/>
                    <a:pt x="22" y="59"/>
                    <a:pt x="21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3" y="55"/>
                    <a:pt x="25" y="52"/>
                    <a:pt x="27" y="48"/>
                  </a:cubicBezTo>
                  <a:cubicBezTo>
                    <a:pt x="27" y="51"/>
                    <a:pt x="27" y="53"/>
                    <a:pt x="27" y="55"/>
                  </a:cubicBezTo>
                  <a:cubicBezTo>
                    <a:pt x="25" y="59"/>
                    <a:pt x="23" y="62"/>
                    <a:pt x="21" y="65"/>
                  </a:cubicBezTo>
                  <a:moveTo>
                    <a:pt x="21" y="56"/>
                  </a:moveTo>
                  <a:cubicBezTo>
                    <a:pt x="21" y="54"/>
                    <a:pt x="21" y="52"/>
                    <a:pt x="20" y="51"/>
                  </a:cubicBezTo>
                  <a:cubicBezTo>
                    <a:pt x="22" y="46"/>
                    <a:pt x="25" y="42"/>
                    <a:pt x="27" y="38"/>
                  </a:cubicBezTo>
                  <a:cubicBezTo>
                    <a:pt x="27" y="40"/>
                    <a:pt x="27" y="42"/>
                    <a:pt x="27" y="45"/>
                  </a:cubicBezTo>
                  <a:cubicBezTo>
                    <a:pt x="25" y="49"/>
                    <a:pt x="23" y="52"/>
                    <a:pt x="21" y="56"/>
                  </a:cubicBezTo>
                  <a:moveTo>
                    <a:pt x="20" y="46"/>
                  </a:moveTo>
                  <a:cubicBezTo>
                    <a:pt x="20" y="43"/>
                    <a:pt x="20" y="39"/>
                    <a:pt x="20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3" y="33"/>
                    <a:pt x="25" y="30"/>
                    <a:pt x="27" y="27"/>
                  </a:cubicBezTo>
                  <a:cubicBezTo>
                    <a:pt x="27" y="29"/>
                    <a:pt x="27" y="32"/>
                    <a:pt x="27" y="34"/>
                  </a:cubicBezTo>
                  <a:cubicBezTo>
                    <a:pt x="25" y="38"/>
                    <a:pt x="22" y="42"/>
                    <a:pt x="20" y="46"/>
                  </a:cubicBezTo>
                  <a:moveTo>
                    <a:pt x="20" y="33"/>
                  </a:moveTo>
                  <a:cubicBezTo>
                    <a:pt x="20" y="30"/>
                    <a:pt x="20" y="27"/>
                    <a:pt x="20" y="24"/>
                  </a:cubicBezTo>
                  <a:cubicBezTo>
                    <a:pt x="23" y="21"/>
                    <a:pt x="25" y="17"/>
                    <a:pt x="27" y="14"/>
                  </a:cubicBezTo>
                  <a:cubicBezTo>
                    <a:pt x="27" y="17"/>
                    <a:pt x="27" y="21"/>
                    <a:pt x="27" y="24"/>
                  </a:cubicBezTo>
                  <a:cubicBezTo>
                    <a:pt x="27" y="25"/>
                    <a:pt x="26" y="25"/>
                    <a:pt x="26" y="26"/>
                  </a:cubicBezTo>
                  <a:cubicBezTo>
                    <a:pt x="24" y="28"/>
                    <a:pt x="22" y="31"/>
                    <a:pt x="20" y="33"/>
                  </a:cubicBezTo>
                  <a:moveTo>
                    <a:pt x="17" y="119"/>
                  </a:moveTo>
                  <a:cubicBezTo>
                    <a:pt x="12" y="118"/>
                    <a:pt x="9" y="118"/>
                    <a:pt x="4" y="118"/>
                  </a:cubicBezTo>
                  <a:cubicBezTo>
                    <a:pt x="4" y="109"/>
                    <a:pt x="4" y="91"/>
                    <a:pt x="4" y="73"/>
                  </a:cubicBezTo>
                  <a:cubicBezTo>
                    <a:pt x="4" y="49"/>
                    <a:pt x="4" y="23"/>
                    <a:pt x="4" y="13"/>
                  </a:cubicBezTo>
                  <a:cubicBezTo>
                    <a:pt x="7" y="13"/>
                    <a:pt x="10" y="13"/>
                    <a:pt x="13" y="13"/>
                  </a:cubicBezTo>
                  <a:cubicBezTo>
                    <a:pt x="14" y="13"/>
                    <a:pt x="16" y="13"/>
                    <a:pt x="17" y="13"/>
                  </a:cubicBezTo>
                  <a:cubicBezTo>
                    <a:pt x="17" y="15"/>
                    <a:pt x="17" y="18"/>
                    <a:pt x="17" y="21"/>
                  </a:cubicBezTo>
                  <a:cubicBezTo>
                    <a:pt x="17" y="40"/>
                    <a:pt x="17" y="80"/>
                    <a:pt x="17" y="104"/>
                  </a:cubicBezTo>
                  <a:cubicBezTo>
                    <a:pt x="17" y="110"/>
                    <a:pt x="17" y="115"/>
                    <a:pt x="17" y="119"/>
                  </a:cubicBezTo>
                  <a:moveTo>
                    <a:pt x="20" y="21"/>
                  </a:moveTo>
                  <a:cubicBezTo>
                    <a:pt x="20" y="17"/>
                    <a:pt x="20" y="14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3" y="10"/>
                    <a:pt x="25" y="8"/>
                    <a:pt x="27" y="6"/>
                  </a:cubicBezTo>
                  <a:cubicBezTo>
                    <a:pt x="27" y="7"/>
                    <a:pt x="27" y="9"/>
                    <a:pt x="27" y="11"/>
                  </a:cubicBezTo>
                  <a:cubicBezTo>
                    <a:pt x="25" y="14"/>
                    <a:pt x="23" y="17"/>
                    <a:pt x="20" y="21"/>
                  </a:cubicBezTo>
                  <a:moveTo>
                    <a:pt x="18" y="10"/>
                  </a:moveTo>
                  <a:cubicBezTo>
                    <a:pt x="17" y="10"/>
                    <a:pt x="12" y="9"/>
                    <a:pt x="7" y="9"/>
                  </a:cubicBezTo>
                  <a:cubicBezTo>
                    <a:pt x="10" y="6"/>
                    <a:pt x="13" y="4"/>
                    <a:pt x="14" y="3"/>
                  </a:cubicBezTo>
                  <a:cubicBezTo>
                    <a:pt x="15" y="3"/>
                    <a:pt x="19" y="3"/>
                    <a:pt x="23" y="3"/>
                  </a:cubicBezTo>
                  <a:cubicBezTo>
                    <a:pt x="23" y="3"/>
                    <a:pt x="24" y="3"/>
                    <a:pt x="25" y="3"/>
                  </a:cubicBezTo>
                  <a:cubicBezTo>
                    <a:pt x="23" y="5"/>
                    <a:pt x="21" y="7"/>
                    <a:pt x="18" y="10"/>
                  </a:cubicBezTo>
                  <a:moveTo>
                    <a:pt x="29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5" y="0"/>
                    <a:pt x="23" y="0"/>
                  </a:cubicBezTo>
                  <a:cubicBezTo>
                    <a:pt x="18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2" y="0"/>
                    <a:pt x="11" y="1"/>
                    <a:pt x="9" y="3"/>
                  </a:cubicBezTo>
                  <a:cubicBezTo>
                    <a:pt x="7" y="5"/>
                    <a:pt x="4" y="7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9"/>
                    <a:pt x="1" y="47"/>
                    <a:pt x="1" y="73"/>
                  </a:cubicBezTo>
                  <a:cubicBezTo>
                    <a:pt x="1" y="93"/>
                    <a:pt x="1" y="111"/>
                    <a:pt x="0" y="120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1" y="121"/>
                    <a:pt x="2" y="121"/>
                    <a:pt x="2" y="122"/>
                  </a:cubicBezTo>
                  <a:cubicBezTo>
                    <a:pt x="9" y="122"/>
                    <a:pt x="12" y="122"/>
                    <a:pt x="18" y="122"/>
                  </a:cubicBezTo>
                  <a:cubicBezTo>
                    <a:pt x="18" y="122"/>
                    <a:pt x="19" y="122"/>
                    <a:pt x="19" y="122"/>
                  </a:cubicBezTo>
                  <a:cubicBezTo>
                    <a:pt x="19" y="122"/>
                    <a:pt x="19" y="122"/>
                    <a:pt x="20" y="122"/>
                  </a:cubicBezTo>
                  <a:cubicBezTo>
                    <a:pt x="23" y="120"/>
                    <a:pt x="27" y="118"/>
                    <a:pt x="30" y="116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5"/>
                    <a:pt x="31" y="115"/>
                    <a:pt x="31" y="114"/>
                  </a:cubicBezTo>
                  <a:cubicBezTo>
                    <a:pt x="31" y="106"/>
                    <a:pt x="31" y="77"/>
                    <a:pt x="31" y="51"/>
                  </a:cubicBezTo>
                  <a:cubicBezTo>
                    <a:pt x="31" y="38"/>
                    <a:pt x="31" y="26"/>
                    <a:pt x="31" y="17"/>
                  </a:cubicBezTo>
                  <a:cubicBezTo>
                    <a:pt x="31" y="7"/>
                    <a:pt x="31" y="1"/>
                    <a:pt x="31" y="1"/>
                  </a:cubicBezTo>
                  <a:cubicBezTo>
                    <a:pt x="31" y="0"/>
                    <a:pt x="30" y="0"/>
                    <a:pt x="2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804"/>
            <p:cNvSpPr>
              <a:spLocks noEditPoints="1"/>
            </p:cNvSpPr>
            <p:nvPr/>
          </p:nvSpPr>
          <p:spPr bwMode="auto">
            <a:xfrm>
              <a:off x="906074" y="5450971"/>
              <a:ext cx="65415" cy="144272"/>
            </a:xfrm>
            <a:custGeom>
              <a:avLst/>
              <a:gdLst>
                <a:gd name="T0" fmla="*/ 21 w 31"/>
                <a:gd name="T1" fmla="*/ 61 h 68"/>
                <a:gd name="T2" fmla="*/ 28 w 31"/>
                <a:gd name="T3" fmla="*/ 56 h 68"/>
                <a:gd name="T4" fmla="*/ 21 w 31"/>
                <a:gd name="T5" fmla="*/ 64 h 68"/>
                <a:gd name="T6" fmla="*/ 21 w 31"/>
                <a:gd name="T7" fmla="*/ 55 h 68"/>
                <a:gd name="T8" fmla="*/ 28 w 31"/>
                <a:gd name="T9" fmla="*/ 43 h 68"/>
                <a:gd name="T10" fmla="*/ 27 w 31"/>
                <a:gd name="T11" fmla="*/ 49 h 68"/>
                <a:gd name="T12" fmla="*/ 21 w 31"/>
                <a:gd name="T13" fmla="*/ 51 h 68"/>
                <a:gd name="T14" fmla="*/ 28 w 31"/>
                <a:gd name="T15" fmla="*/ 34 h 68"/>
                <a:gd name="T16" fmla="*/ 28 w 31"/>
                <a:gd name="T17" fmla="*/ 41 h 68"/>
                <a:gd name="T18" fmla="*/ 26 w 31"/>
                <a:gd name="T19" fmla="*/ 41 h 68"/>
                <a:gd name="T20" fmla="*/ 21 w 31"/>
                <a:gd name="T21" fmla="*/ 42 h 68"/>
                <a:gd name="T22" fmla="*/ 28 w 31"/>
                <a:gd name="T23" fmla="*/ 24 h 68"/>
                <a:gd name="T24" fmla="*/ 26 w 31"/>
                <a:gd name="T25" fmla="*/ 33 h 68"/>
                <a:gd name="T26" fmla="*/ 21 w 31"/>
                <a:gd name="T27" fmla="*/ 32 h 68"/>
                <a:gd name="T28" fmla="*/ 28 w 31"/>
                <a:gd name="T29" fmla="*/ 16 h 68"/>
                <a:gd name="T30" fmla="*/ 27 w 31"/>
                <a:gd name="T31" fmla="*/ 21 h 68"/>
                <a:gd name="T32" fmla="*/ 17 w 31"/>
                <a:gd name="T33" fmla="*/ 65 h 68"/>
                <a:gd name="T34" fmla="*/ 4 w 31"/>
                <a:gd name="T35" fmla="*/ 41 h 68"/>
                <a:gd name="T36" fmla="*/ 13 w 31"/>
                <a:gd name="T37" fmla="*/ 14 h 68"/>
                <a:gd name="T38" fmla="*/ 17 w 31"/>
                <a:gd name="T39" fmla="*/ 26 h 68"/>
                <a:gd name="T40" fmla="*/ 17 w 31"/>
                <a:gd name="T41" fmla="*/ 65 h 68"/>
                <a:gd name="T42" fmla="*/ 21 w 31"/>
                <a:gd name="T43" fmla="*/ 20 h 68"/>
                <a:gd name="T44" fmla="*/ 28 w 31"/>
                <a:gd name="T45" fmla="*/ 13 h 68"/>
                <a:gd name="T46" fmla="*/ 21 w 31"/>
                <a:gd name="T47" fmla="*/ 23 h 68"/>
                <a:gd name="T48" fmla="*/ 20 w 31"/>
                <a:gd name="T49" fmla="*/ 13 h 68"/>
                <a:gd name="T50" fmla="*/ 27 w 31"/>
                <a:gd name="T51" fmla="*/ 8 h 68"/>
                <a:gd name="T52" fmla="*/ 18 w 31"/>
                <a:gd name="T53" fmla="*/ 10 h 68"/>
                <a:gd name="T54" fmla="*/ 14 w 31"/>
                <a:gd name="T55" fmla="*/ 4 h 68"/>
                <a:gd name="T56" fmla="*/ 25 w 31"/>
                <a:gd name="T57" fmla="*/ 4 h 68"/>
                <a:gd name="T58" fmla="*/ 23 w 31"/>
                <a:gd name="T59" fmla="*/ 0 h 68"/>
                <a:gd name="T60" fmla="*/ 12 w 31"/>
                <a:gd name="T61" fmla="*/ 1 h 68"/>
                <a:gd name="T62" fmla="*/ 1 w 31"/>
                <a:gd name="T63" fmla="*/ 10 h 68"/>
                <a:gd name="T64" fmla="*/ 1 w 31"/>
                <a:gd name="T65" fmla="*/ 10 h 68"/>
                <a:gd name="T66" fmla="*/ 1 w 31"/>
                <a:gd name="T67" fmla="*/ 11 h 68"/>
                <a:gd name="T68" fmla="*/ 1 w 31"/>
                <a:gd name="T69" fmla="*/ 11 h 68"/>
                <a:gd name="T70" fmla="*/ 1 w 31"/>
                <a:gd name="T71" fmla="*/ 41 h 68"/>
                <a:gd name="T72" fmla="*/ 1 w 31"/>
                <a:gd name="T73" fmla="*/ 66 h 68"/>
                <a:gd name="T74" fmla="*/ 18 w 31"/>
                <a:gd name="T75" fmla="*/ 68 h 68"/>
                <a:gd name="T76" fmla="*/ 20 w 31"/>
                <a:gd name="T77" fmla="*/ 68 h 68"/>
                <a:gd name="T78" fmla="*/ 23 w 31"/>
                <a:gd name="T79" fmla="*/ 67 h 68"/>
                <a:gd name="T80" fmla="*/ 24 w 31"/>
                <a:gd name="T81" fmla="*/ 66 h 68"/>
                <a:gd name="T82" fmla="*/ 31 w 31"/>
                <a:gd name="T83" fmla="*/ 61 h 68"/>
                <a:gd name="T84" fmla="*/ 31 w 31"/>
                <a:gd name="T85" fmla="*/ 61 h 68"/>
                <a:gd name="T86" fmla="*/ 31 w 31"/>
                <a:gd name="T87" fmla="*/ 5 h 68"/>
                <a:gd name="T88" fmla="*/ 31 w 31"/>
                <a:gd name="T89" fmla="*/ 2 h 68"/>
                <a:gd name="T90" fmla="*/ 31 w 31"/>
                <a:gd name="T91" fmla="*/ 2 h 68"/>
                <a:gd name="T92" fmla="*/ 31 w 31"/>
                <a:gd name="T93" fmla="*/ 2 h 68"/>
                <a:gd name="T94" fmla="*/ 31 w 31"/>
                <a:gd name="T95" fmla="*/ 1 h 68"/>
                <a:gd name="T96" fmla="*/ 29 w 31"/>
                <a:gd name="T9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1" h="68">
                  <a:moveTo>
                    <a:pt x="21" y="64"/>
                  </a:moveTo>
                  <a:cubicBezTo>
                    <a:pt x="21" y="63"/>
                    <a:pt x="21" y="62"/>
                    <a:pt x="21" y="61"/>
                  </a:cubicBezTo>
                  <a:cubicBezTo>
                    <a:pt x="23" y="58"/>
                    <a:pt x="25" y="54"/>
                    <a:pt x="28" y="51"/>
                  </a:cubicBezTo>
                  <a:cubicBezTo>
                    <a:pt x="28" y="53"/>
                    <a:pt x="28" y="55"/>
                    <a:pt x="28" y="56"/>
                  </a:cubicBezTo>
                  <a:cubicBezTo>
                    <a:pt x="27" y="58"/>
                    <a:pt x="25" y="60"/>
                    <a:pt x="24" y="62"/>
                  </a:cubicBezTo>
                  <a:cubicBezTo>
                    <a:pt x="23" y="62"/>
                    <a:pt x="22" y="63"/>
                    <a:pt x="21" y="64"/>
                  </a:cubicBezTo>
                  <a:moveTo>
                    <a:pt x="21" y="58"/>
                  </a:moveTo>
                  <a:cubicBezTo>
                    <a:pt x="21" y="57"/>
                    <a:pt x="21" y="56"/>
                    <a:pt x="21" y="55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3" y="50"/>
                    <a:pt x="25" y="46"/>
                    <a:pt x="28" y="43"/>
                  </a:cubicBezTo>
                  <a:cubicBezTo>
                    <a:pt x="28" y="45"/>
                    <a:pt x="28" y="47"/>
                    <a:pt x="28" y="48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5" y="52"/>
                    <a:pt x="23" y="55"/>
                    <a:pt x="21" y="58"/>
                  </a:cubicBezTo>
                  <a:moveTo>
                    <a:pt x="21" y="51"/>
                  </a:moveTo>
                  <a:cubicBezTo>
                    <a:pt x="21" y="49"/>
                    <a:pt x="21" y="47"/>
                    <a:pt x="21" y="46"/>
                  </a:cubicBezTo>
                  <a:cubicBezTo>
                    <a:pt x="23" y="42"/>
                    <a:pt x="25" y="38"/>
                    <a:pt x="28" y="34"/>
                  </a:cubicBezTo>
                  <a:cubicBezTo>
                    <a:pt x="28" y="37"/>
                    <a:pt x="28" y="39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1"/>
                    <a:pt x="26" y="41"/>
                  </a:cubicBezTo>
                  <a:cubicBezTo>
                    <a:pt x="24" y="44"/>
                    <a:pt x="23" y="48"/>
                    <a:pt x="21" y="51"/>
                  </a:cubicBezTo>
                  <a:moveTo>
                    <a:pt x="21" y="42"/>
                  </a:moveTo>
                  <a:cubicBezTo>
                    <a:pt x="21" y="40"/>
                    <a:pt x="21" y="37"/>
                    <a:pt x="21" y="35"/>
                  </a:cubicBezTo>
                  <a:cubicBezTo>
                    <a:pt x="23" y="31"/>
                    <a:pt x="25" y="28"/>
                    <a:pt x="28" y="24"/>
                  </a:cubicBezTo>
                  <a:cubicBezTo>
                    <a:pt x="28" y="26"/>
                    <a:pt x="28" y="29"/>
                    <a:pt x="28" y="31"/>
                  </a:cubicBezTo>
                  <a:cubicBezTo>
                    <a:pt x="27" y="32"/>
                    <a:pt x="27" y="32"/>
                    <a:pt x="26" y="33"/>
                  </a:cubicBezTo>
                  <a:cubicBezTo>
                    <a:pt x="24" y="36"/>
                    <a:pt x="23" y="39"/>
                    <a:pt x="21" y="42"/>
                  </a:cubicBezTo>
                  <a:moveTo>
                    <a:pt x="21" y="32"/>
                  </a:moveTo>
                  <a:cubicBezTo>
                    <a:pt x="21" y="30"/>
                    <a:pt x="21" y="28"/>
                    <a:pt x="21" y="26"/>
                  </a:cubicBezTo>
                  <a:cubicBezTo>
                    <a:pt x="23" y="22"/>
                    <a:pt x="25" y="19"/>
                    <a:pt x="28" y="16"/>
                  </a:cubicBezTo>
                  <a:cubicBezTo>
                    <a:pt x="28" y="18"/>
                    <a:pt x="28" y="19"/>
                    <a:pt x="28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5" y="25"/>
                    <a:pt x="23" y="28"/>
                    <a:pt x="21" y="32"/>
                  </a:cubicBezTo>
                  <a:moveTo>
                    <a:pt x="17" y="65"/>
                  </a:moveTo>
                  <a:cubicBezTo>
                    <a:pt x="12" y="64"/>
                    <a:pt x="9" y="64"/>
                    <a:pt x="4" y="64"/>
                  </a:cubicBezTo>
                  <a:cubicBezTo>
                    <a:pt x="4" y="56"/>
                    <a:pt x="4" y="48"/>
                    <a:pt x="4" y="41"/>
                  </a:cubicBezTo>
                  <a:cubicBezTo>
                    <a:pt x="4" y="31"/>
                    <a:pt x="4" y="21"/>
                    <a:pt x="4" y="13"/>
                  </a:cubicBezTo>
                  <a:cubicBezTo>
                    <a:pt x="7" y="13"/>
                    <a:pt x="10" y="13"/>
                    <a:pt x="13" y="14"/>
                  </a:cubicBezTo>
                  <a:cubicBezTo>
                    <a:pt x="14" y="14"/>
                    <a:pt x="16" y="14"/>
                    <a:pt x="17" y="14"/>
                  </a:cubicBezTo>
                  <a:cubicBezTo>
                    <a:pt x="17" y="16"/>
                    <a:pt x="17" y="21"/>
                    <a:pt x="17" y="26"/>
                  </a:cubicBezTo>
                  <a:cubicBezTo>
                    <a:pt x="17" y="35"/>
                    <a:pt x="17" y="45"/>
                    <a:pt x="17" y="55"/>
                  </a:cubicBezTo>
                  <a:cubicBezTo>
                    <a:pt x="17" y="58"/>
                    <a:pt x="17" y="62"/>
                    <a:pt x="17" y="65"/>
                  </a:cubicBezTo>
                  <a:moveTo>
                    <a:pt x="21" y="23"/>
                  </a:moveTo>
                  <a:cubicBezTo>
                    <a:pt x="21" y="22"/>
                    <a:pt x="21" y="21"/>
                    <a:pt x="21" y="20"/>
                  </a:cubicBezTo>
                  <a:cubicBezTo>
                    <a:pt x="23" y="16"/>
                    <a:pt x="25" y="13"/>
                    <a:pt x="27" y="10"/>
                  </a:cubicBezTo>
                  <a:cubicBezTo>
                    <a:pt x="27" y="11"/>
                    <a:pt x="27" y="12"/>
                    <a:pt x="28" y="13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5" y="16"/>
                    <a:pt x="23" y="20"/>
                    <a:pt x="21" y="23"/>
                  </a:cubicBezTo>
                  <a:moveTo>
                    <a:pt x="20" y="17"/>
                  </a:moveTo>
                  <a:cubicBezTo>
                    <a:pt x="20" y="15"/>
                    <a:pt x="20" y="14"/>
                    <a:pt x="20" y="13"/>
                  </a:cubicBezTo>
                  <a:cubicBezTo>
                    <a:pt x="23" y="10"/>
                    <a:pt x="25" y="8"/>
                    <a:pt x="27" y="6"/>
                  </a:cubicBezTo>
                  <a:cubicBezTo>
                    <a:pt x="27" y="7"/>
                    <a:pt x="27" y="7"/>
                    <a:pt x="27" y="8"/>
                  </a:cubicBezTo>
                  <a:cubicBezTo>
                    <a:pt x="25" y="10"/>
                    <a:pt x="23" y="13"/>
                    <a:pt x="20" y="17"/>
                  </a:cubicBezTo>
                  <a:moveTo>
                    <a:pt x="18" y="10"/>
                  </a:moveTo>
                  <a:cubicBezTo>
                    <a:pt x="17" y="10"/>
                    <a:pt x="12" y="10"/>
                    <a:pt x="7" y="10"/>
                  </a:cubicBezTo>
                  <a:cubicBezTo>
                    <a:pt x="11" y="7"/>
                    <a:pt x="13" y="5"/>
                    <a:pt x="14" y="4"/>
                  </a:cubicBezTo>
                  <a:cubicBezTo>
                    <a:pt x="15" y="4"/>
                    <a:pt x="19" y="4"/>
                    <a:pt x="23" y="4"/>
                  </a:cubicBezTo>
                  <a:cubicBezTo>
                    <a:pt x="23" y="4"/>
                    <a:pt x="24" y="4"/>
                    <a:pt x="25" y="4"/>
                  </a:cubicBezTo>
                  <a:cubicBezTo>
                    <a:pt x="23" y="6"/>
                    <a:pt x="21" y="8"/>
                    <a:pt x="18" y="10"/>
                  </a:cubicBezTo>
                  <a:moveTo>
                    <a:pt x="23" y="0"/>
                  </a:moveTo>
                  <a:cubicBezTo>
                    <a:pt x="18" y="0"/>
                    <a:pt x="13" y="0"/>
                    <a:pt x="13" y="0"/>
                  </a:cubicBezTo>
                  <a:cubicBezTo>
                    <a:pt x="13" y="0"/>
                    <a:pt x="12" y="0"/>
                    <a:pt x="12" y="1"/>
                  </a:cubicBezTo>
                  <a:cubicBezTo>
                    <a:pt x="12" y="1"/>
                    <a:pt x="11" y="2"/>
                    <a:pt x="9" y="3"/>
                  </a:cubicBezTo>
                  <a:cubicBezTo>
                    <a:pt x="7" y="5"/>
                    <a:pt x="4" y="7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20"/>
                    <a:pt x="1" y="30"/>
                    <a:pt x="1" y="41"/>
                  </a:cubicBezTo>
                  <a:cubicBezTo>
                    <a:pt x="1" y="49"/>
                    <a:pt x="1" y="57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7"/>
                    <a:pt x="2" y="67"/>
                    <a:pt x="3" y="68"/>
                  </a:cubicBezTo>
                  <a:cubicBezTo>
                    <a:pt x="9" y="68"/>
                    <a:pt x="12" y="68"/>
                    <a:pt x="18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8"/>
                    <a:pt x="20" y="68"/>
                    <a:pt x="20" y="68"/>
                  </a:cubicBezTo>
                  <a:cubicBezTo>
                    <a:pt x="21" y="68"/>
                    <a:pt x="22" y="67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6" y="65"/>
                    <a:pt x="28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1" y="61"/>
                    <a:pt x="31" y="60"/>
                  </a:cubicBezTo>
                  <a:cubicBezTo>
                    <a:pt x="31" y="45"/>
                    <a:pt x="31" y="15"/>
                    <a:pt x="31" y="5"/>
                  </a:cubicBezTo>
                  <a:cubicBezTo>
                    <a:pt x="31" y="4"/>
                    <a:pt x="31" y="4"/>
                    <a:pt x="31" y="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1"/>
                    <a:pt x="30" y="0"/>
                    <a:pt x="29" y="0"/>
                  </a:cubicBezTo>
                  <a:cubicBezTo>
                    <a:pt x="28" y="0"/>
                    <a:pt x="25" y="0"/>
                    <a:pt x="2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805"/>
            <p:cNvSpPr>
              <a:spLocks noEditPoints="1"/>
            </p:cNvSpPr>
            <p:nvPr/>
          </p:nvSpPr>
          <p:spPr bwMode="auto">
            <a:xfrm>
              <a:off x="1122035" y="5427672"/>
              <a:ext cx="66311" cy="167571"/>
            </a:xfrm>
            <a:custGeom>
              <a:avLst/>
              <a:gdLst>
                <a:gd name="T0" fmla="*/ 27 w 31"/>
                <a:gd name="T1" fmla="*/ 67 h 79"/>
                <a:gd name="T2" fmla="*/ 23 w 31"/>
                <a:gd name="T3" fmla="*/ 73 h 79"/>
                <a:gd name="T4" fmla="*/ 20 w 31"/>
                <a:gd name="T5" fmla="*/ 67 h 79"/>
                <a:gd name="T6" fmla="*/ 20 w 31"/>
                <a:gd name="T7" fmla="*/ 67 h 79"/>
                <a:gd name="T8" fmla="*/ 27 w 31"/>
                <a:gd name="T9" fmla="*/ 64 h 79"/>
                <a:gd name="T10" fmla="*/ 20 w 31"/>
                <a:gd name="T11" fmla="*/ 64 h 79"/>
                <a:gd name="T12" fmla="*/ 21 w 31"/>
                <a:gd name="T13" fmla="*/ 59 h 79"/>
                <a:gd name="T14" fmla="*/ 27 w 31"/>
                <a:gd name="T15" fmla="*/ 56 h 79"/>
                <a:gd name="T16" fmla="*/ 20 w 31"/>
                <a:gd name="T17" fmla="*/ 64 h 79"/>
                <a:gd name="T18" fmla="*/ 20 w 31"/>
                <a:gd name="T19" fmla="*/ 51 h 79"/>
                <a:gd name="T20" fmla="*/ 27 w 31"/>
                <a:gd name="T21" fmla="*/ 43 h 79"/>
                <a:gd name="T22" fmla="*/ 26 w 31"/>
                <a:gd name="T23" fmla="*/ 47 h 79"/>
                <a:gd name="T24" fmla="*/ 20 w 31"/>
                <a:gd name="T25" fmla="*/ 48 h 79"/>
                <a:gd name="T26" fmla="*/ 27 w 31"/>
                <a:gd name="T27" fmla="*/ 33 h 79"/>
                <a:gd name="T28" fmla="*/ 27 w 31"/>
                <a:gd name="T29" fmla="*/ 40 h 79"/>
                <a:gd name="T30" fmla="*/ 20 w 31"/>
                <a:gd name="T31" fmla="*/ 39 h 79"/>
                <a:gd name="T32" fmla="*/ 21 w 31"/>
                <a:gd name="T33" fmla="*/ 33 h 79"/>
                <a:gd name="T34" fmla="*/ 27 w 31"/>
                <a:gd name="T35" fmla="*/ 30 h 79"/>
                <a:gd name="T36" fmla="*/ 20 w 31"/>
                <a:gd name="T37" fmla="*/ 39 h 79"/>
                <a:gd name="T38" fmla="*/ 20 w 31"/>
                <a:gd name="T39" fmla="*/ 27 h 79"/>
                <a:gd name="T40" fmla="*/ 22 w 31"/>
                <a:gd name="T41" fmla="*/ 26 h 79"/>
                <a:gd name="T42" fmla="*/ 27 w 31"/>
                <a:gd name="T43" fmla="*/ 19 h 79"/>
                <a:gd name="T44" fmla="*/ 27 w 31"/>
                <a:gd name="T45" fmla="*/ 24 h 79"/>
                <a:gd name="T46" fmla="*/ 26 w 31"/>
                <a:gd name="T47" fmla="*/ 24 h 79"/>
                <a:gd name="T48" fmla="*/ 17 w 31"/>
                <a:gd name="T49" fmla="*/ 76 h 79"/>
                <a:gd name="T50" fmla="*/ 4 w 31"/>
                <a:gd name="T51" fmla="*/ 47 h 79"/>
                <a:gd name="T52" fmla="*/ 12 w 31"/>
                <a:gd name="T53" fmla="*/ 13 h 79"/>
                <a:gd name="T54" fmla="*/ 16 w 31"/>
                <a:gd name="T55" fmla="*/ 30 h 79"/>
                <a:gd name="T56" fmla="*/ 17 w 31"/>
                <a:gd name="T57" fmla="*/ 76 h 79"/>
                <a:gd name="T58" fmla="*/ 20 w 31"/>
                <a:gd name="T59" fmla="*/ 21 h 79"/>
                <a:gd name="T60" fmla="*/ 27 w 31"/>
                <a:gd name="T61" fmla="*/ 17 h 79"/>
                <a:gd name="T62" fmla="*/ 20 w 31"/>
                <a:gd name="T63" fmla="*/ 24 h 79"/>
                <a:gd name="T64" fmla="*/ 20 w 31"/>
                <a:gd name="T65" fmla="*/ 13 h 79"/>
                <a:gd name="T66" fmla="*/ 27 w 31"/>
                <a:gd name="T67" fmla="*/ 9 h 79"/>
                <a:gd name="T68" fmla="*/ 20 w 31"/>
                <a:gd name="T69" fmla="*/ 18 h 79"/>
                <a:gd name="T70" fmla="*/ 6 w 31"/>
                <a:gd name="T71" fmla="*/ 9 h 79"/>
                <a:gd name="T72" fmla="*/ 22 w 31"/>
                <a:gd name="T73" fmla="*/ 3 h 79"/>
                <a:gd name="T74" fmla="*/ 18 w 31"/>
                <a:gd name="T75" fmla="*/ 10 h 79"/>
                <a:gd name="T76" fmla="*/ 12 w 31"/>
                <a:gd name="T77" fmla="*/ 0 h 79"/>
                <a:gd name="T78" fmla="*/ 8 w 31"/>
                <a:gd name="T79" fmla="*/ 3 h 79"/>
                <a:gd name="T80" fmla="*/ 0 w 31"/>
                <a:gd name="T81" fmla="*/ 10 h 79"/>
                <a:gd name="T82" fmla="*/ 0 w 31"/>
                <a:gd name="T83" fmla="*/ 10 h 79"/>
                <a:gd name="T84" fmla="*/ 0 w 31"/>
                <a:gd name="T85" fmla="*/ 11 h 79"/>
                <a:gd name="T86" fmla="*/ 0 w 31"/>
                <a:gd name="T87" fmla="*/ 11 h 79"/>
                <a:gd name="T88" fmla="*/ 0 w 31"/>
                <a:gd name="T89" fmla="*/ 77 h 79"/>
                <a:gd name="T90" fmla="*/ 2 w 31"/>
                <a:gd name="T91" fmla="*/ 79 h 79"/>
                <a:gd name="T92" fmla="*/ 18 w 31"/>
                <a:gd name="T93" fmla="*/ 79 h 79"/>
                <a:gd name="T94" fmla="*/ 30 w 31"/>
                <a:gd name="T95" fmla="*/ 73 h 79"/>
                <a:gd name="T96" fmla="*/ 30 w 31"/>
                <a:gd name="T97" fmla="*/ 72 h 79"/>
                <a:gd name="T98" fmla="*/ 31 w 31"/>
                <a:gd name="T99" fmla="*/ 71 h 79"/>
                <a:gd name="T100" fmla="*/ 30 w 31"/>
                <a:gd name="T101" fmla="*/ 3 h 79"/>
                <a:gd name="T102" fmla="*/ 30 w 31"/>
                <a:gd name="T103" fmla="*/ 2 h 79"/>
                <a:gd name="T104" fmla="*/ 30 w 31"/>
                <a:gd name="T105" fmla="*/ 2 h 79"/>
                <a:gd name="T106" fmla="*/ 30 w 31"/>
                <a:gd name="T107" fmla="*/ 1 h 79"/>
                <a:gd name="T108" fmla="*/ 30 w 31"/>
                <a:gd name="T109" fmla="*/ 1 h 79"/>
                <a:gd name="T110" fmla="*/ 22 w 31"/>
                <a:gd name="T11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" h="79">
                  <a:moveTo>
                    <a:pt x="23" y="73"/>
                  </a:moveTo>
                  <a:cubicBezTo>
                    <a:pt x="24" y="71"/>
                    <a:pt x="26" y="69"/>
                    <a:pt x="27" y="67"/>
                  </a:cubicBezTo>
                  <a:cubicBezTo>
                    <a:pt x="27" y="68"/>
                    <a:pt x="27" y="69"/>
                    <a:pt x="27" y="70"/>
                  </a:cubicBezTo>
                  <a:cubicBezTo>
                    <a:pt x="26" y="71"/>
                    <a:pt x="24" y="72"/>
                    <a:pt x="23" y="73"/>
                  </a:cubicBezTo>
                  <a:moveTo>
                    <a:pt x="20" y="74"/>
                  </a:moveTo>
                  <a:cubicBezTo>
                    <a:pt x="20" y="72"/>
                    <a:pt x="20" y="69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2" y="64"/>
                    <a:pt x="25" y="61"/>
                    <a:pt x="27" y="58"/>
                  </a:cubicBezTo>
                  <a:cubicBezTo>
                    <a:pt x="27" y="60"/>
                    <a:pt x="27" y="62"/>
                    <a:pt x="27" y="64"/>
                  </a:cubicBezTo>
                  <a:cubicBezTo>
                    <a:pt x="25" y="67"/>
                    <a:pt x="22" y="70"/>
                    <a:pt x="20" y="74"/>
                  </a:cubicBezTo>
                  <a:moveTo>
                    <a:pt x="20" y="64"/>
                  </a:moveTo>
                  <a:cubicBezTo>
                    <a:pt x="20" y="62"/>
                    <a:pt x="20" y="61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3" y="56"/>
                    <a:pt x="25" y="52"/>
                    <a:pt x="27" y="49"/>
                  </a:cubicBezTo>
                  <a:cubicBezTo>
                    <a:pt x="27" y="52"/>
                    <a:pt x="27" y="54"/>
                    <a:pt x="27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4" y="59"/>
                    <a:pt x="22" y="61"/>
                    <a:pt x="20" y="64"/>
                  </a:cubicBezTo>
                  <a:moveTo>
                    <a:pt x="20" y="56"/>
                  </a:moveTo>
                  <a:cubicBezTo>
                    <a:pt x="20" y="54"/>
                    <a:pt x="20" y="52"/>
                    <a:pt x="20" y="51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3" y="48"/>
                    <a:pt x="25" y="45"/>
                    <a:pt x="27" y="43"/>
                  </a:cubicBezTo>
                  <a:cubicBezTo>
                    <a:pt x="27" y="44"/>
                    <a:pt x="27" y="45"/>
                    <a:pt x="27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4" y="50"/>
                    <a:pt x="22" y="53"/>
                    <a:pt x="20" y="56"/>
                  </a:cubicBezTo>
                  <a:moveTo>
                    <a:pt x="20" y="48"/>
                  </a:moveTo>
                  <a:cubicBezTo>
                    <a:pt x="20" y="46"/>
                    <a:pt x="20" y="44"/>
                    <a:pt x="20" y="41"/>
                  </a:cubicBezTo>
                  <a:cubicBezTo>
                    <a:pt x="22" y="39"/>
                    <a:pt x="25" y="36"/>
                    <a:pt x="27" y="33"/>
                  </a:cubicBezTo>
                  <a:cubicBezTo>
                    <a:pt x="27" y="35"/>
                    <a:pt x="27" y="38"/>
                    <a:pt x="27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5" y="43"/>
                    <a:pt x="22" y="46"/>
                    <a:pt x="20" y="48"/>
                  </a:cubicBezTo>
                  <a:moveTo>
                    <a:pt x="20" y="39"/>
                  </a:moveTo>
                  <a:cubicBezTo>
                    <a:pt x="20" y="37"/>
                    <a:pt x="20" y="35"/>
                    <a:pt x="20" y="34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3" y="31"/>
                    <a:pt x="25" y="28"/>
                    <a:pt x="27" y="26"/>
                  </a:cubicBezTo>
                  <a:cubicBezTo>
                    <a:pt x="27" y="27"/>
                    <a:pt x="27" y="29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4" y="33"/>
                    <a:pt x="22" y="36"/>
                    <a:pt x="20" y="39"/>
                  </a:cubicBezTo>
                  <a:moveTo>
                    <a:pt x="20" y="32"/>
                  </a:moveTo>
                  <a:cubicBezTo>
                    <a:pt x="20" y="30"/>
                    <a:pt x="20" y="29"/>
                    <a:pt x="20" y="27"/>
                  </a:cubicBezTo>
                  <a:cubicBezTo>
                    <a:pt x="20" y="27"/>
                    <a:pt x="21" y="27"/>
                    <a:pt x="21" y="27"/>
                  </a:cubicBezTo>
                  <a:cubicBezTo>
                    <a:pt x="22" y="27"/>
                    <a:pt x="22" y="26"/>
                    <a:pt x="22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3" y="23"/>
                    <a:pt x="25" y="21"/>
                    <a:pt x="27" y="19"/>
                  </a:cubicBezTo>
                  <a:cubicBezTo>
                    <a:pt x="27" y="21"/>
                    <a:pt x="27" y="23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4" y="27"/>
                    <a:pt x="22" y="29"/>
                    <a:pt x="20" y="32"/>
                  </a:cubicBezTo>
                  <a:moveTo>
                    <a:pt x="17" y="76"/>
                  </a:moveTo>
                  <a:cubicBezTo>
                    <a:pt x="12" y="75"/>
                    <a:pt x="8" y="75"/>
                    <a:pt x="4" y="75"/>
                  </a:cubicBezTo>
                  <a:cubicBezTo>
                    <a:pt x="4" y="67"/>
                    <a:pt x="4" y="57"/>
                    <a:pt x="4" y="47"/>
                  </a:cubicBezTo>
                  <a:cubicBezTo>
                    <a:pt x="4" y="34"/>
                    <a:pt x="4" y="22"/>
                    <a:pt x="3" y="13"/>
                  </a:cubicBezTo>
                  <a:cubicBezTo>
                    <a:pt x="6" y="13"/>
                    <a:pt x="9" y="13"/>
                    <a:pt x="12" y="13"/>
                  </a:cubicBezTo>
                  <a:cubicBezTo>
                    <a:pt x="14" y="13"/>
                    <a:pt x="15" y="13"/>
                    <a:pt x="16" y="13"/>
                  </a:cubicBezTo>
                  <a:cubicBezTo>
                    <a:pt x="16" y="16"/>
                    <a:pt x="16" y="22"/>
                    <a:pt x="16" y="30"/>
                  </a:cubicBezTo>
                  <a:cubicBezTo>
                    <a:pt x="16" y="41"/>
                    <a:pt x="17" y="54"/>
                    <a:pt x="17" y="64"/>
                  </a:cubicBezTo>
                  <a:cubicBezTo>
                    <a:pt x="17" y="69"/>
                    <a:pt x="17" y="73"/>
                    <a:pt x="17" y="76"/>
                  </a:cubicBezTo>
                  <a:moveTo>
                    <a:pt x="20" y="24"/>
                  </a:moveTo>
                  <a:cubicBezTo>
                    <a:pt x="20" y="23"/>
                    <a:pt x="20" y="22"/>
                    <a:pt x="20" y="21"/>
                  </a:cubicBezTo>
                  <a:cubicBezTo>
                    <a:pt x="22" y="18"/>
                    <a:pt x="24" y="15"/>
                    <a:pt x="27" y="12"/>
                  </a:cubicBezTo>
                  <a:cubicBezTo>
                    <a:pt x="27" y="13"/>
                    <a:pt x="27" y="15"/>
                    <a:pt x="27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4" y="20"/>
                    <a:pt x="22" y="22"/>
                    <a:pt x="20" y="24"/>
                  </a:cubicBezTo>
                  <a:moveTo>
                    <a:pt x="20" y="18"/>
                  </a:moveTo>
                  <a:cubicBezTo>
                    <a:pt x="20" y="16"/>
                    <a:pt x="20" y="14"/>
                    <a:pt x="20" y="13"/>
                  </a:cubicBezTo>
                  <a:cubicBezTo>
                    <a:pt x="23" y="10"/>
                    <a:pt x="25" y="8"/>
                    <a:pt x="27" y="6"/>
                  </a:cubicBezTo>
                  <a:cubicBezTo>
                    <a:pt x="27" y="7"/>
                    <a:pt x="27" y="8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4" y="12"/>
                    <a:pt x="22" y="15"/>
                    <a:pt x="20" y="18"/>
                  </a:cubicBezTo>
                  <a:moveTo>
                    <a:pt x="18" y="10"/>
                  </a:moveTo>
                  <a:cubicBezTo>
                    <a:pt x="17" y="10"/>
                    <a:pt x="11" y="10"/>
                    <a:pt x="6" y="9"/>
                  </a:cubicBezTo>
                  <a:cubicBezTo>
                    <a:pt x="10" y="7"/>
                    <a:pt x="12" y="4"/>
                    <a:pt x="13" y="4"/>
                  </a:cubicBezTo>
                  <a:cubicBezTo>
                    <a:pt x="15" y="4"/>
                    <a:pt x="18" y="3"/>
                    <a:pt x="22" y="3"/>
                  </a:cubicBezTo>
                  <a:cubicBezTo>
                    <a:pt x="23" y="3"/>
                    <a:pt x="23" y="3"/>
                    <a:pt x="24" y="3"/>
                  </a:cubicBezTo>
                  <a:cubicBezTo>
                    <a:pt x="22" y="5"/>
                    <a:pt x="20" y="7"/>
                    <a:pt x="18" y="10"/>
                  </a:cubicBezTo>
                  <a:moveTo>
                    <a:pt x="22" y="0"/>
                  </a:moveTo>
                  <a:cubicBezTo>
                    <a:pt x="17" y="0"/>
                    <a:pt x="12" y="0"/>
                    <a:pt x="12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0" y="1"/>
                    <a:pt x="8" y="3"/>
                  </a:cubicBezTo>
                  <a:cubicBezTo>
                    <a:pt x="6" y="5"/>
                    <a:pt x="4" y="7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20"/>
                    <a:pt x="0" y="33"/>
                    <a:pt x="0" y="47"/>
                  </a:cubicBezTo>
                  <a:cubicBezTo>
                    <a:pt x="0" y="57"/>
                    <a:pt x="0" y="68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8"/>
                    <a:pt x="2" y="79"/>
                  </a:cubicBezTo>
                  <a:cubicBezTo>
                    <a:pt x="8" y="79"/>
                    <a:pt x="11" y="79"/>
                    <a:pt x="18" y="79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23" y="77"/>
                    <a:pt x="26" y="75"/>
                    <a:pt x="30" y="73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1" y="72"/>
                    <a:pt x="31" y="72"/>
                    <a:pt x="31" y="71"/>
                  </a:cubicBezTo>
                  <a:cubicBezTo>
                    <a:pt x="31" y="56"/>
                    <a:pt x="30" y="18"/>
                    <a:pt x="30" y="6"/>
                  </a:cubicBezTo>
                  <a:cubicBezTo>
                    <a:pt x="30" y="5"/>
                    <a:pt x="30" y="4"/>
                    <a:pt x="30" y="3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7" y="0"/>
                    <a:pt x="24" y="0"/>
                    <a:pt x="2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4229711" y="3235385"/>
            <a:ext cx="239038" cy="253127"/>
            <a:chOff x="2620314" y="3070030"/>
            <a:chExt cx="456115" cy="482999"/>
          </a:xfrm>
        </p:grpSpPr>
        <p:sp>
          <p:nvSpPr>
            <p:cNvPr id="195" name="Freeform 806"/>
            <p:cNvSpPr>
              <a:spLocks noEditPoints="1"/>
            </p:cNvSpPr>
            <p:nvPr/>
          </p:nvSpPr>
          <p:spPr bwMode="auto">
            <a:xfrm>
              <a:off x="2620314" y="3070030"/>
              <a:ext cx="456115" cy="482999"/>
            </a:xfrm>
            <a:custGeom>
              <a:avLst/>
              <a:gdLst>
                <a:gd name="T0" fmla="*/ 155 w 215"/>
                <a:gd name="T1" fmla="*/ 179 h 228"/>
                <a:gd name="T2" fmla="*/ 192 w 215"/>
                <a:gd name="T3" fmla="*/ 133 h 228"/>
                <a:gd name="T4" fmla="*/ 148 w 215"/>
                <a:gd name="T5" fmla="*/ 193 h 228"/>
                <a:gd name="T6" fmla="*/ 6 w 215"/>
                <a:gd name="T7" fmla="*/ 89 h 228"/>
                <a:gd name="T8" fmla="*/ 24 w 215"/>
                <a:gd name="T9" fmla="*/ 105 h 228"/>
                <a:gd name="T10" fmla="*/ 28 w 215"/>
                <a:gd name="T11" fmla="*/ 101 h 228"/>
                <a:gd name="T12" fmla="*/ 27 w 215"/>
                <a:gd name="T13" fmla="*/ 108 h 228"/>
                <a:gd name="T14" fmla="*/ 39 w 215"/>
                <a:gd name="T15" fmla="*/ 126 h 228"/>
                <a:gd name="T16" fmla="*/ 44 w 215"/>
                <a:gd name="T17" fmla="*/ 123 h 228"/>
                <a:gd name="T18" fmla="*/ 45 w 215"/>
                <a:gd name="T19" fmla="*/ 131 h 228"/>
                <a:gd name="T20" fmla="*/ 55 w 215"/>
                <a:gd name="T21" fmla="*/ 149 h 228"/>
                <a:gd name="T22" fmla="*/ 60 w 215"/>
                <a:gd name="T23" fmla="*/ 146 h 228"/>
                <a:gd name="T24" fmla="*/ 63 w 215"/>
                <a:gd name="T25" fmla="*/ 150 h 228"/>
                <a:gd name="T26" fmla="*/ 70 w 215"/>
                <a:gd name="T27" fmla="*/ 171 h 228"/>
                <a:gd name="T28" fmla="*/ 75 w 215"/>
                <a:gd name="T29" fmla="*/ 169 h 228"/>
                <a:gd name="T30" fmla="*/ 75 w 215"/>
                <a:gd name="T31" fmla="*/ 180 h 228"/>
                <a:gd name="T32" fmla="*/ 92 w 215"/>
                <a:gd name="T33" fmla="*/ 208 h 228"/>
                <a:gd name="T34" fmla="*/ 161 w 215"/>
                <a:gd name="T35" fmla="*/ 160 h 228"/>
                <a:gd name="T36" fmla="*/ 133 w 215"/>
                <a:gd name="T37" fmla="*/ 190 h 228"/>
                <a:gd name="T38" fmla="*/ 76 w 215"/>
                <a:gd name="T39" fmla="*/ 188 h 228"/>
                <a:gd name="T40" fmla="*/ 63 w 215"/>
                <a:gd name="T41" fmla="*/ 182 h 228"/>
                <a:gd name="T42" fmla="*/ 53 w 215"/>
                <a:gd name="T43" fmla="*/ 158 h 228"/>
                <a:gd name="T44" fmla="*/ 44 w 215"/>
                <a:gd name="T45" fmla="*/ 145 h 228"/>
                <a:gd name="T46" fmla="*/ 39 w 215"/>
                <a:gd name="T47" fmla="*/ 134 h 228"/>
                <a:gd name="T48" fmla="*/ 29 w 215"/>
                <a:gd name="T49" fmla="*/ 117 h 228"/>
                <a:gd name="T50" fmla="*/ 24 w 215"/>
                <a:gd name="T51" fmla="*/ 111 h 228"/>
                <a:gd name="T52" fmla="*/ 10 w 215"/>
                <a:gd name="T53" fmla="*/ 85 h 228"/>
                <a:gd name="T54" fmla="*/ 103 w 215"/>
                <a:gd name="T55" fmla="*/ 3 h 228"/>
                <a:gd name="T56" fmla="*/ 160 w 215"/>
                <a:gd name="T57" fmla="*/ 158 h 228"/>
                <a:gd name="T58" fmla="*/ 79 w 215"/>
                <a:gd name="T59" fmla="*/ 181 h 228"/>
                <a:gd name="T60" fmla="*/ 70 w 215"/>
                <a:gd name="T61" fmla="*/ 168 h 228"/>
                <a:gd name="T62" fmla="*/ 60 w 215"/>
                <a:gd name="T63" fmla="*/ 144 h 228"/>
                <a:gd name="T64" fmla="*/ 49 w 215"/>
                <a:gd name="T65" fmla="*/ 131 h 228"/>
                <a:gd name="T66" fmla="*/ 44 w 215"/>
                <a:gd name="T67" fmla="*/ 120 h 228"/>
                <a:gd name="T68" fmla="*/ 31 w 215"/>
                <a:gd name="T69" fmla="*/ 100 h 228"/>
                <a:gd name="T70" fmla="*/ 23 w 215"/>
                <a:gd name="T71" fmla="*/ 101 h 228"/>
                <a:gd name="T72" fmla="*/ 3 w 215"/>
                <a:gd name="T73" fmla="*/ 81 h 228"/>
                <a:gd name="T74" fmla="*/ 0 w 215"/>
                <a:gd name="T75" fmla="*/ 92 h 228"/>
                <a:gd name="T76" fmla="*/ 21 w 215"/>
                <a:gd name="T77" fmla="*/ 116 h 228"/>
                <a:gd name="T78" fmla="*/ 25 w 215"/>
                <a:gd name="T79" fmla="*/ 115 h 228"/>
                <a:gd name="T80" fmla="*/ 22 w 215"/>
                <a:gd name="T81" fmla="*/ 121 h 228"/>
                <a:gd name="T82" fmla="*/ 34 w 215"/>
                <a:gd name="T83" fmla="*/ 139 h 228"/>
                <a:gd name="T84" fmla="*/ 42 w 215"/>
                <a:gd name="T85" fmla="*/ 138 h 228"/>
                <a:gd name="T86" fmla="*/ 38 w 215"/>
                <a:gd name="T87" fmla="*/ 145 h 228"/>
                <a:gd name="T88" fmla="*/ 49 w 215"/>
                <a:gd name="T89" fmla="*/ 163 h 228"/>
                <a:gd name="T90" fmla="*/ 53 w 215"/>
                <a:gd name="T91" fmla="*/ 160 h 228"/>
                <a:gd name="T92" fmla="*/ 54 w 215"/>
                <a:gd name="T93" fmla="*/ 169 h 228"/>
                <a:gd name="T94" fmla="*/ 63 w 215"/>
                <a:gd name="T95" fmla="*/ 186 h 228"/>
                <a:gd name="T96" fmla="*/ 73 w 215"/>
                <a:gd name="T97" fmla="*/ 186 h 228"/>
                <a:gd name="T98" fmla="*/ 68 w 215"/>
                <a:gd name="T99" fmla="*/ 196 h 228"/>
                <a:gd name="T100" fmla="*/ 83 w 215"/>
                <a:gd name="T101" fmla="*/ 223 h 228"/>
                <a:gd name="T102" fmla="*/ 98 w 215"/>
                <a:gd name="T103" fmla="*/ 228 h 228"/>
                <a:gd name="T104" fmla="*/ 170 w 215"/>
                <a:gd name="T105" fmla="*/ 182 h 228"/>
                <a:gd name="T106" fmla="*/ 201 w 215"/>
                <a:gd name="T107" fmla="*/ 128 h 228"/>
                <a:gd name="T108" fmla="*/ 124 w 215"/>
                <a:gd name="T109" fmla="*/ 24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5" h="228">
                  <a:moveTo>
                    <a:pt x="99" y="224"/>
                  </a:moveTo>
                  <a:cubicBezTo>
                    <a:pt x="98" y="221"/>
                    <a:pt x="97" y="218"/>
                    <a:pt x="96" y="216"/>
                  </a:cubicBezTo>
                  <a:cubicBezTo>
                    <a:pt x="109" y="208"/>
                    <a:pt x="122" y="200"/>
                    <a:pt x="135" y="192"/>
                  </a:cubicBezTo>
                  <a:cubicBezTo>
                    <a:pt x="142" y="188"/>
                    <a:pt x="148" y="183"/>
                    <a:pt x="155" y="179"/>
                  </a:cubicBezTo>
                  <a:cubicBezTo>
                    <a:pt x="170" y="168"/>
                    <a:pt x="183" y="154"/>
                    <a:pt x="200" y="147"/>
                  </a:cubicBezTo>
                  <a:cubicBezTo>
                    <a:pt x="200" y="147"/>
                    <a:pt x="200" y="147"/>
                    <a:pt x="200" y="146"/>
                  </a:cubicBezTo>
                  <a:cubicBezTo>
                    <a:pt x="201" y="146"/>
                    <a:pt x="201" y="146"/>
                    <a:pt x="200" y="145"/>
                  </a:cubicBezTo>
                  <a:cubicBezTo>
                    <a:pt x="198" y="141"/>
                    <a:pt x="195" y="137"/>
                    <a:pt x="192" y="133"/>
                  </a:cubicBezTo>
                  <a:cubicBezTo>
                    <a:pt x="194" y="132"/>
                    <a:pt x="196" y="130"/>
                    <a:pt x="199" y="129"/>
                  </a:cubicBezTo>
                  <a:cubicBezTo>
                    <a:pt x="203" y="135"/>
                    <a:pt x="207" y="142"/>
                    <a:pt x="212" y="149"/>
                  </a:cubicBezTo>
                  <a:cubicBezTo>
                    <a:pt x="195" y="156"/>
                    <a:pt x="182" y="169"/>
                    <a:pt x="168" y="180"/>
                  </a:cubicBezTo>
                  <a:cubicBezTo>
                    <a:pt x="162" y="185"/>
                    <a:pt x="155" y="189"/>
                    <a:pt x="148" y="193"/>
                  </a:cubicBezTo>
                  <a:cubicBezTo>
                    <a:pt x="132" y="204"/>
                    <a:pt x="116" y="214"/>
                    <a:pt x="99" y="224"/>
                  </a:cubicBezTo>
                  <a:moveTo>
                    <a:pt x="19" y="113"/>
                  </a:moveTo>
                  <a:cubicBezTo>
                    <a:pt x="12" y="103"/>
                    <a:pt x="11" y="102"/>
                    <a:pt x="3" y="91"/>
                  </a:cubicBezTo>
                  <a:cubicBezTo>
                    <a:pt x="4" y="91"/>
                    <a:pt x="5" y="90"/>
                    <a:pt x="6" y="89"/>
                  </a:cubicBezTo>
                  <a:cubicBezTo>
                    <a:pt x="7" y="89"/>
                    <a:pt x="8" y="88"/>
                    <a:pt x="8" y="88"/>
                  </a:cubicBezTo>
                  <a:cubicBezTo>
                    <a:pt x="13" y="93"/>
                    <a:pt x="15" y="95"/>
                    <a:pt x="22" y="104"/>
                  </a:cubicBezTo>
                  <a:cubicBezTo>
                    <a:pt x="22" y="105"/>
                    <a:pt x="23" y="105"/>
                    <a:pt x="23" y="105"/>
                  </a:cubicBezTo>
                  <a:cubicBezTo>
                    <a:pt x="23" y="105"/>
                    <a:pt x="24" y="105"/>
                    <a:pt x="24" y="105"/>
                  </a:cubicBezTo>
                  <a:cubicBezTo>
                    <a:pt x="24" y="105"/>
                    <a:pt x="25" y="104"/>
                    <a:pt x="25" y="103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5" y="103"/>
                    <a:pt x="25" y="102"/>
                    <a:pt x="25" y="102"/>
                  </a:cubicBezTo>
                  <a:cubicBezTo>
                    <a:pt x="26" y="101"/>
                    <a:pt x="27" y="101"/>
                    <a:pt x="28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8" y="101"/>
                    <a:pt x="29" y="101"/>
                    <a:pt x="29" y="102"/>
                  </a:cubicBezTo>
                  <a:cubicBezTo>
                    <a:pt x="30" y="102"/>
                    <a:pt x="30" y="103"/>
                    <a:pt x="30" y="104"/>
                  </a:cubicBezTo>
                  <a:cubicBezTo>
                    <a:pt x="30" y="105"/>
                    <a:pt x="29" y="107"/>
                    <a:pt x="27" y="108"/>
                  </a:cubicBezTo>
                  <a:cubicBezTo>
                    <a:pt x="27" y="108"/>
                    <a:pt x="27" y="108"/>
                    <a:pt x="26" y="109"/>
                  </a:cubicBezTo>
                  <a:cubicBezTo>
                    <a:pt x="26" y="109"/>
                    <a:pt x="26" y="110"/>
                    <a:pt x="27" y="110"/>
                  </a:cubicBezTo>
                  <a:cubicBezTo>
                    <a:pt x="29" y="114"/>
                    <a:pt x="35" y="122"/>
                    <a:pt x="37" y="126"/>
                  </a:cubicBezTo>
                  <a:cubicBezTo>
                    <a:pt x="38" y="126"/>
                    <a:pt x="38" y="126"/>
                    <a:pt x="39" y="126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9" y="126"/>
                    <a:pt x="40" y="126"/>
                    <a:pt x="40" y="125"/>
                  </a:cubicBezTo>
                  <a:cubicBezTo>
                    <a:pt x="40" y="124"/>
                    <a:pt x="42" y="123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3"/>
                    <a:pt x="47" y="123"/>
                    <a:pt x="47" y="124"/>
                  </a:cubicBezTo>
                  <a:cubicBezTo>
                    <a:pt x="48" y="125"/>
                    <a:pt x="48" y="126"/>
                    <a:pt x="48" y="127"/>
                  </a:cubicBezTo>
                  <a:cubicBezTo>
                    <a:pt x="48" y="128"/>
                    <a:pt x="48" y="129"/>
                    <a:pt x="47" y="130"/>
                  </a:cubicBezTo>
                  <a:cubicBezTo>
                    <a:pt x="46" y="131"/>
                    <a:pt x="45" y="131"/>
                    <a:pt x="45" y="131"/>
                  </a:cubicBezTo>
                  <a:cubicBezTo>
                    <a:pt x="44" y="131"/>
                    <a:pt x="44" y="132"/>
                    <a:pt x="43" y="132"/>
                  </a:cubicBezTo>
                  <a:cubicBezTo>
                    <a:pt x="43" y="133"/>
                    <a:pt x="43" y="133"/>
                    <a:pt x="44" y="134"/>
                  </a:cubicBezTo>
                  <a:cubicBezTo>
                    <a:pt x="47" y="137"/>
                    <a:pt x="52" y="144"/>
                    <a:pt x="54" y="149"/>
                  </a:cubicBezTo>
                  <a:cubicBezTo>
                    <a:pt x="54" y="149"/>
                    <a:pt x="55" y="149"/>
                    <a:pt x="55" y="149"/>
                  </a:cubicBezTo>
                  <a:cubicBezTo>
                    <a:pt x="55" y="149"/>
                    <a:pt x="55" y="149"/>
                    <a:pt x="55" y="149"/>
                  </a:cubicBezTo>
                  <a:cubicBezTo>
                    <a:pt x="56" y="149"/>
                    <a:pt x="56" y="149"/>
                    <a:pt x="56" y="148"/>
                  </a:cubicBezTo>
                  <a:cubicBezTo>
                    <a:pt x="57" y="148"/>
                    <a:pt x="57" y="147"/>
                    <a:pt x="57" y="147"/>
                  </a:cubicBezTo>
                  <a:cubicBezTo>
                    <a:pt x="58" y="147"/>
                    <a:pt x="59" y="146"/>
                    <a:pt x="60" y="146"/>
                  </a:cubicBezTo>
                  <a:cubicBezTo>
                    <a:pt x="60" y="146"/>
                    <a:pt x="60" y="146"/>
                    <a:pt x="60" y="146"/>
                  </a:cubicBezTo>
                  <a:cubicBezTo>
                    <a:pt x="60" y="146"/>
                    <a:pt x="60" y="146"/>
                    <a:pt x="60" y="146"/>
                  </a:cubicBezTo>
                  <a:cubicBezTo>
                    <a:pt x="61" y="146"/>
                    <a:pt x="62" y="147"/>
                    <a:pt x="63" y="148"/>
                  </a:cubicBezTo>
                  <a:cubicBezTo>
                    <a:pt x="63" y="148"/>
                    <a:pt x="63" y="149"/>
                    <a:pt x="63" y="150"/>
                  </a:cubicBezTo>
                  <a:cubicBezTo>
                    <a:pt x="63" y="152"/>
                    <a:pt x="62" y="154"/>
                    <a:pt x="61" y="155"/>
                  </a:cubicBezTo>
                  <a:cubicBezTo>
                    <a:pt x="60" y="156"/>
                    <a:pt x="60" y="156"/>
                    <a:pt x="60" y="157"/>
                  </a:cubicBezTo>
                  <a:cubicBezTo>
                    <a:pt x="64" y="162"/>
                    <a:pt x="65" y="165"/>
                    <a:pt x="69" y="170"/>
                  </a:cubicBezTo>
                  <a:cubicBezTo>
                    <a:pt x="69" y="171"/>
                    <a:pt x="70" y="171"/>
                    <a:pt x="70" y="171"/>
                  </a:cubicBezTo>
                  <a:cubicBezTo>
                    <a:pt x="70" y="171"/>
                    <a:pt x="70" y="171"/>
                    <a:pt x="70" y="171"/>
                  </a:cubicBezTo>
                  <a:cubicBezTo>
                    <a:pt x="70" y="171"/>
                    <a:pt x="71" y="171"/>
                    <a:pt x="71" y="171"/>
                  </a:cubicBezTo>
                  <a:cubicBezTo>
                    <a:pt x="72" y="169"/>
                    <a:pt x="74" y="169"/>
                    <a:pt x="75" y="169"/>
                  </a:cubicBezTo>
                  <a:cubicBezTo>
                    <a:pt x="75" y="169"/>
                    <a:pt x="75" y="169"/>
                    <a:pt x="75" y="169"/>
                  </a:cubicBezTo>
                  <a:cubicBezTo>
                    <a:pt x="77" y="169"/>
                    <a:pt x="79" y="170"/>
                    <a:pt x="80" y="171"/>
                  </a:cubicBezTo>
                  <a:cubicBezTo>
                    <a:pt x="80" y="172"/>
                    <a:pt x="80" y="173"/>
                    <a:pt x="80" y="174"/>
                  </a:cubicBezTo>
                  <a:cubicBezTo>
                    <a:pt x="80" y="176"/>
                    <a:pt x="79" y="179"/>
                    <a:pt x="76" y="179"/>
                  </a:cubicBezTo>
                  <a:cubicBezTo>
                    <a:pt x="76" y="179"/>
                    <a:pt x="75" y="180"/>
                    <a:pt x="75" y="180"/>
                  </a:cubicBezTo>
                  <a:cubicBezTo>
                    <a:pt x="75" y="180"/>
                    <a:pt x="75" y="181"/>
                    <a:pt x="75" y="181"/>
                  </a:cubicBezTo>
                  <a:cubicBezTo>
                    <a:pt x="80" y="188"/>
                    <a:pt x="83" y="191"/>
                    <a:pt x="85" y="193"/>
                  </a:cubicBezTo>
                  <a:cubicBezTo>
                    <a:pt x="86" y="196"/>
                    <a:pt x="88" y="200"/>
                    <a:pt x="91" y="207"/>
                  </a:cubicBezTo>
                  <a:cubicBezTo>
                    <a:pt x="91" y="207"/>
                    <a:pt x="92" y="208"/>
                    <a:pt x="92" y="208"/>
                  </a:cubicBezTo>
                  <a:cubicBezTo>
                    <a:pt x="92" y="208"/>
                    <a:pt x="92" y="208"/>
                    <a:pt x="92" y="208"/>
                  </a:cubicBezTo>
                  <a:cubicBezTo>
                    <a:pt x="93" y="208"/>
                    <a:pt x="93" y="208"/>
                    <a:pt x="93" y="208"/>
                  </a:cubicBezTo>
                  <a:cubicBezTo>
                    <a:pt x="110" y="196"/>
                    <a:pt x="126" y="185"/>
                    <a:pt x="142" y="174"/>
                  </a:cubicBezTo>
                  <a:cubicBezTo>
                    <a:pt x="149" y="169"/>
                    <a:pt x="155" y="165"/>
                    <a:pt x="161" y="160"/>
                  </a:cubicBezTo>
                  <a:cubicBezTo>
                    <a:pt x="171" y="152"/>
                    <a:pt x="180" y="142"/>
                    <a:pt x="190" y="135"/>
                  </a:cubicBezTo>
                  <a:cubicBezTo>
                    <a:pt x="192" y="138"/>
                    <a:pt x="195" y="142"/>
                    <a:pt x="197" y="145"/>
                  </a:cubicBezTo>
                  <a:cubicBezTo>
                    <a:pt x="180" y="152"/>
                    <a:pt x="167" y="166"/>
                    <a:pt x="153" y="177"/>
                  </a:cubicBezTo>
                  <a:cubicBezTo>
                    <a:pt x="147" y="181"/>
                    <a:pt x="140" y="185"/>
                    <a:pt x="133" y="190"/>
                  </a:cubicBezTo>
                  <a:cubicBezTo>
                    <a:pt x="117" y="200"/>
                    <a:pt x="101" y="210"/>
                    <a:pt x="84" y="220"/>
                  </a:cubicBezTo>
                  <a:cubicBezTo>
                    <a:pt x="82" y="214"/>
                    <a:pt x="80" y="210"/>
                    <a:pt x="79" y="207"/>
                  </a:cubicBezTo>
                  <a:cubicBezTo>
                    <a:pt x="77" y="204"/>
                    <a:pt x="75" y="202"/>
                    <a:pt x="71" y="196"/>
                  </a:cubicBezTo>
                  <a:cubicBezTo>
                    <a:pt x="74" y="195"/>
                    <a:pt x="76" y="192"/>
                    <a:pt x="76" y="188"/>
                  </a:cubicBezTo>
                  <a:cubicBezTo>
                    <a:pt x="76" y="187"/>
                    <a:pt x="75" y="186"/>
                    <a:pt x="75" y="185"/>
                  </a:cubicBezTo>
                  <a:cubicBezTo>
                    <a:pt x="73" y="182"/>
                    <a:pt x="71" y="181"/>
                    <a:pt x="68" y="181"/>
                  </a:cubicBezTo>
                  <a:cubicBezTo>
                    <a:pt x="68" y="181"/>
                    <a:pt x="68" y="181"/>
                    <a:pt x="68" y="181"/>
                  </a:cubicBezTo>
                  <a:cubicBezTo>
                    <a:pt x="66" y="181"/>
                    <a:pt x="65" y="181"/>
                    <a:pt x="63" y="182"/>
                  </a:cubicBezTo>
                  <a:cubicBezTo>
                    <a:pt x="61" y="178"/>
                    <a:pt x="59" y="175"/>
                    <a:pt x="57" y="171"/>
                  </a:cubicBezTo>
                  <a:cubicBezTo>
                    <a:pt x="59" y="169"/>
                    <a:pt x="60" y="167"/>
                    <a:pt x="60" y="164"/>
                  </a:cubicBezTo>
                  <a:cubicBezTo>
                    <a:pt x="60" y="163"/>
                    <a:pt x="59" y="161"/>
                    <a:pt x="59" y="160"/>
                  </a:cubicBezTo>
                  <a:cubicBezTo>
                    <a:pt x="57" y="158"/>
                    <a:pt x="55" y="158"/>
                    <a:pt x="53" y="158"/>
                  </a:cubicBezTo>
                  <a:cubicBezTo>
                    <a:pt x="52" y="158"/>
                    <a:pt x="51" y="158"/>
                    <a:pt x="50" y="159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47" y="155"/>
                    <a:pt x="44" y="150"/>
                    <a:pt x="42" y="147"/>
                  </a:cubicBezTo>
                  <a:cubicBezTo>
                    <a:pt x="43" y="146"/>
                    <a:pt x="43" y="146"/>
                    <a:pt x="44" y="145"/>
                  </a:cubicBezTo>
                  <a:cubicBezTo>
                    <a:pt x="45" y="143"/>
                    <a:pt x="46" y="142"/>
                    <a:pt x="46" y="140"/>
                  </a:cubicBezTo>
                  <a:cubicBezTo>
                    <a:pt x="46" y="139"/>
                    <a:pt x="45" y="137"/>
                    <a:pt x="45" y="136"/>
                  </a:cubicBezTo>
                  <a:cubicBezTo>
                    <a:pt x="43" y="134"/>
                    <a:pt x="41" y="134"/>
                    <a:pt x="39" y="134"/>
                  </a:cubicBezTo>
                  <a:cubicBezTo>
                    <a:pt x="39" y="134"/>
                    <a:pt x="39" y="134"/>
                    <a:pt x="39" y="134"/>
                  </a:cubicBezTo>
                  <a:cubicBezTo>
                    <a:pt x="37" y="134"/>
                    <a:pt x="35" y="134"/>
                    <a:pt x="34" y="136"/>
                  </a:cubicBezTo>
                  <a:cubicBezTo>
                    <a:pt x="31" y="132"/>
                    <a:pt x="28" y="126"/>
                    <a:pt x="26" y="122"/>
                  </a:cubicBezTo>
                  <a:cubicBezTo>
                    <a:pt x="27" y="121"/>
                    <a:pt x="28" y="120"/>
                    <a:pt x="29" y="118"/>
                  </a:cubicBezTo>
                  <a:cubicBezTo>
                    <a:pt x="29" y="118"/>
                    <a:pt x="29" y="117"/>
                    <a:pt x="29" y="117"/>
                  </a:cubicBezTo>
                  <a:cubicBezTo>
                    <a:pt x="29" y="115"/>
                    <a:pt x="28" y="113"/>
                    <a:pt x="27" y="112"/>
                  </a:cubicBezTo>
                  <a:cubicBezTo>
                    <a:pt x="26" y="112"/>
                    <a:pt x="25" y="111"/>
                    <a:pt x="25" y="111"/>
                  </a:cubicBezTo>
                  <a:cubicBezTo>
                    <a:pt x="24" y="111"/>
                    <a:pt x="24" y="111"/>
                    <a:pt x="24" y="111"/>
                  </a:cubicBezTo>
                  <a:cubicBezTo>
                    <a:pt x="24" y="111"/>
                    <a:pt x="24" y="111"/>
                    <a:pt x="24" y="111"/>
                  </a:cubicBezTo>
                  <a:cubicBezTo>
                    <a:pt x="22" y="111"/>
                    <a:pt x="21" y="111"/>
                    <a:pt x="20" y="112"/>
                  </a:cubicBezTo>
                  <a:cubicBezTo>
                    <a:pt x="19" y="113"/>
                    <a:pt x="19" y="113"/>
                    <a:pt x="19" y="113"/>
                  </a:cubicBezTo>
                  <a:moveTo>
                    <a:pt x="23" y="101"/>
                  </a:moveTo>
                  <a:cubicBezTo>
                    <a:pt x="17" y="93"/>
                    <a:pt x="15" y="91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8" y="83"/>
                    <a:pt x="7" y="82"/>
                    <a:pt x="6" y="80"/>
                  </a:cubicBezTo>
                  <a:cubicBezTo>
                    <a:pt x="36" y="52"/>
                    <a:pt x="69" y="27"/>
                    <a:pt x="103" y="3"/>
                  </a:cubicBezTo>
                  <a:cubicBezTo>
                    <a:pt x="106" y="9"/>
                    <a:pt x="109" y="12"/>
                    <a:pt x="111" y="15"/>
                  </a:cubicBezTo>
                  <a:cubicBezTo>
                    <a:pt x="114" y="17"/>
                    <a:pt x="117" y="20"/>
                    <a:pt x="122" y="26"/>
                  </a:cubicBezTo>
                  <a:cubicBezTo>
                    <a:pt x="153" y="62"/>
                    <a:pt x="174" y="86"/>
                    <a:pt x="202" y="124"/>
                  </a:cubicBezTo>
                  <a:cubicBezTo>
                    <a:pt x="186" y="132"/>
                    <a:pt x="173" y="146"/>
                    <a:pt x="160" y="158"/>
                  </a:cubicBezTo>
                  <a:cubicBezTo>
                    <a:pt x="154" y="163"/>
                    <a:pt x="147" y="167"/>
                    <a:pt x="141" y="171"/>
                  </a:cubicBezTo>
                  <a:cubicBezTo>
                    <a:pt x="125" y="182"/>
                    <a:pt x="109" y="193"/>
                    <a:pt x="93" y="204"/>
                  </a:cubicBezTo>
                  <a:cubicBezTo>
                    <a:pt x="90" y="198"/>
                    <a:pt x="89" y="195"/>
                    <a:pt x="87" y="192"/>
                  </a:cubicBezTo>
                  <a:cubicBezTo>
                    <a:pt x="85" y="189"/>
                    <a:pt x="83" y="187"/>
                    <a:pt x="79" y="181"/>
                  </a:cubicBezTo>
                  <a:cubicBezTo>
                    <a:pt x="81" y="180"/>
                    <a:pt x="83" y="177"/>
                    <a:pt x="83" y="174"/>
                  </a:cubicBezTo>
                  <a:cubicBezTo>
                    <a:pt x="83" y="172"/>
                    <a:pt x="83" y="171"/>
                    <a:pt x="82" y="170"/>
                  </a:cubicBezTo>
                  <a:cubicBezTo>
                    <a:pt x="81" y="167"/>
                    <a:pt x="78" y="166"/>
                    <a:pt x="75" y="166"/>
                  </a:cubicBezTo>
                  <a:cubicBezTo>
                    <a:pt x="73" y="166"/>
                    <a:pt x="72" y="167"/>
                    <a:pt x="70" y="168"/>
                  </a:cubicBezTo>
                  <a:cubicBezTo>
                    <a:pt x="68" y="164"/>
                    <a:pt x="66" y="161"/>
                    <a:pt x="63" y="156"/>
                  </a:cubicBezTo>
                  <a:cubicBezTo>
                    <a:pt x="65" y="155"/>
                    <a:pt x="66" y="152"/>
                    <a:pt x="66" y="150"/>
                  </a:cubicBezTo>
                  <a:cubicBezTo>
                    <a:pt x="66" y="149"/>
                    <a:pt x="66" y="147"/>
                    <a:pt x="65" y="146"/>
                  </a:cubicBezTo>
                  <a:cubicBezTo>
                    <a:pt x="63" y="144"/>
                    <a:pt x="61" y="144"/>
                    <a:pt x="60" y="144"/>
                  </a:cubicBezTo>
                  <a:cubicBezTo>
                    <a:pt x="58" y="144"/>
                    <a:pt x="57" y="144"/>
                    <a:pt x="56" y="145"/>
                  </a:cubicBezTo>
                  <a:cubicBezTo>
                    <a:pt x="55" y="145"/>
                    <a:pt x="55" y="145"/>
                    <a:pt x="55" y="145"/>
                  </a:cubicBezTo>
                  <a:cubicBezTo>
                    <a:pt x="53" y="141"/>
                    <a:pt x="50" y="137"/>
                    <a:pt x="47" y="133"/>
                  </a:cubicBezTo>
                  <a:cubicBezTo>
                    <a:pt x="48" y="133"/>
                    <a:pt x="49" y="132"/>
                    <a:pt x="49" y="131"/>
                  </a:cubicBezTo>
                  <a:cubicBezTo>
                    <a:pt x="50" y="130"/>
                    <a:pt x="51" y="128"/>
                    <a:pt x="51" y="127"/>
                  </a:cubicBezTo>
                  <a:cubicBezTo>
                    <a:pt x="51" y="125"/>
                    <a:pt x="50" y="124"/>
                    <a:pt x="49" y="123"/>
                  </a:cubicBezTo>
                  <a:cubicBezTo>
                    <a:pt x="48" y="121"/>
                    <a:pt x="46" y="120"/>
                    <a:pt x="44" y="120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42" y="120"/>
                    <a:pt x="40" y="121"/>
                    <a:pt x="39" y="123"/>
                  </a:cubicBezTo>
                  <a:cubicBezTo>
                    <a:pt x="36" y="119"/>
                    <a:pt x="32" y="113"/>
                    <a:pt x="30" y="110"/>
                  </a:cubicBezTo>
                  <a:cubicBezTo>
                    <a:pt x="32" y="108"/>
                    <a:pt x="33" y="106"/>
                    <a:pt x="33" y="104"/>
                  </a:cubicBezTo>
                  <a:cubicBezTo>
                    <a:pt x="33" y="102"/>
                    <a:pt x="32" y="101"/>
                    <a:pt x="31" y="100"/>
                  </a:cubicBezTo>
                  <a:cubicBezTo>
                    <a:pt x="30" y="99"/>
                    <a:pt x="29" y="98"/>
                    <a:pt x="28" y="98"/>
                  </a:cubicBezTo>
                  <a:cubicBezTo>
                    <a:pt x="28" y="98"/>
                    <a:pt x="28" y="98"/>
                    <a:pt x="28" y="98"/>
                  </a:cubicBezTo>
                  <a:cubicBezTo>
                    <a:pt x="26" y="98"/>
                    <a:pt x="25" y="99"/>
                    <a:pt x="24" y="100"/>
                  </a:cubicBezTo>
                  <a:cubicBezTo>
                    <a:pt x="23" y="100"/>
                    <a:pt x="23" y="100"/>
                    <a:pt x="23" y="101"/>
                  </a:cubicBezTo>
                  <a:moveTo>
                    <a:pt x="103" y="0"/>
                  </a:moveTo>
                  <a:cubicBezTo>
                    <a:pt x="102" y="0"/>
                    <a:pt x="102" y="0"/>
                    <a:pt x="102" y="0"/>
                  </a:cubicBezTo>
                  <a:cubicBezTo>
                    <a:pt x="67" y="24"/>
                    <a:pt x="34" y="50"/>
                    <a:pt x="3" y="79"/>
                  </a:cubicBezTo>
                  <a:cubicBezTo>
                    <a:pt x="3" y="79"/>
                    <a:pt x="2" y="80"/>
                    <a:pt x="3" y="81"/>
                  </a:cubicBezTo>
                  <a:cubicBezTo>
                    <a:pt x="4" y="83"/>
                    <a:pt x="6" y="84"/>
                    <a:pt x="7" y="85"/>
                  </a:cubicBezTo>
                  <a:cubicBezTo>
                    <a:pt x="6" y="86"/>
                    <a:pt x="5" y="87"/>
                    <a:pt x="4" y="87"/>
                  </a:cubicBezTo>
                  <a:cubicBezTo>
                    <a:pt x="3" y="88"/>
                    <a:pt x="1" y="90"/>
                    <a:pt x="0" y="90"/>
                  </a:cubicBezTo>
                  <a:cubicBezTo>
                    <a:pt x="0" y="91"/>
                    <a:pt x="0" y="91"/>
                    <a:pt x="0" y="92"/>
                  </a:cubicBezTo>
                  <a:cubicBezTo>
                    <a:pt x="9" y="105"/>
                    <a:pt x="9" y="104"/>
                    <a:pt x="18" y="117"/>
                  </a:cubicBezTo>
                  <a:cubicBezTo>
                    <a:pt x="18" y="117"/>
                    <a:pt x="19" y="117"/>
                    <a:pt x="19" y="117"/>
                  </a:cubicBezTo>
                  <a:cubicBezTo>
                    <a:pt x="19" y="117"/>
                    <a:pt x="20" y="117"/>
                    <a:pt x="20" y="117"/>
                  </a:cubicBezTo>
                  <a:cubicBezTo>
                    <a:pt x="20" y="117"/>
                    <a:pt x="21" y="116"/>
                    <a:pt x="21" y="116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1" y="115"/>
                    <a:pt x="21" y="115"/>
                    <a:pt x="22" y="114"/>
                  </a:cubicBezTo>
                  <a:cubicBezTo>
                    <a:pt x="22" y="114"/>
                    <a:pt x="23" y="114"/>
                    <a:pt x="24" y="114"/>
                  </a:cubicBezTo>
                  <a:cubicBezTo>
                    <a:pt x="24" y="114"/>
                    <a:pt x="25" y="114"/>
                    <a:pt x="25" y="115"/>
                  </a:cubicBezTo>
                  <a:cubicBezTo>
                    <a:pt x="26" y="115"/>
                    <a:pt x="26" y="116"/>
                    <a:pt x="26" y="117"/>
                  </a:cubicBezTo>
                  <a:cubicBezTo>
                    <a:pt x="26" y="117"/>
                    <a:pt x="26" y="117"/>
                    <a:pt x="26" y="117"/>
                  </a:cubicBezTo>
                  <a:cubicBezTo>
                    <a:pt x="26" y="119"/>
                    <a:pt x="25" y="120"/>
                    <a:pt x="23" y="120"/>
                  </a:cubicBezTo>
                  <a:cubicBezTo>
                    <a:pt x="23" y="120"/>
                    <a:pt x="22" y="121"/>
                    <a:pt x="22" y="121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25" y="126"/>
                    <a:pt x="30" y="135"/>
                    <a:pt x="33" y="139"/>
                  </a:cubicBezTo>
                  <a:cubicBezTo>
                    <a:pt x="33" y="139"/>
                    <a:pt x="33" y="139"/>
                    <a:pt x="34" y="139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5" y="139"/>
                    <a:pt x="35" y="139"/>
                  </a:cubicBezTo>
                  <a:cubicBezTo>
                    <a:pt x="36" y="137"/>
                    <a:pt x="37" y="136"/>
                    <a:pt x="39" y="136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40" y="136"/>
                    <a:pt x="42" y="137"/>
                    <a:pt x="42" y="138"/>
                  </a:cubicBezTo>
                  <a:cubicBezTo>
                    <a:pt x="43" y="138"/>
                    <a:pt x="43" y="139"/>
                    <a:pt x="43" y="140"/>
                  </a:cubicBezTo>
                  <a:cubicBezTo>
                    <a:pt x="43" y="141"/>
                    <a:pt x="43" y="142"/>
                    <a:pt x="42" y="143"/>
                  </a:cubicBezTo>
                  <a:cubicBezTo>
                    <a:pt x="41" y="144"/>
                    <a:pt x="40" y="145"/>
                    <a:pt x="39" y="145"/>
                  </a:cubicBezTo>
                  <a:cubicBezTo>
                    <a:pt x="39" y="145"/>
                    <a:pt x="38" y="145"/>
                    <a:pt x="38" y="145"/>
                  </a:cubicBezTo>
                  <a:cubicBezTo>
                    <a:pt x="38" y="146"/>
                    <a:pt x="38" y="146"/>
                    <a:pt x="38" y="147"/>
                  </a:cubicBezTo>
                  <a:cubicBezTo>
                    <a:pt x="41" y="151"/>
                    <a:pt x="46" y="158"/>
                    <a:pt x="48" y="163"/>
                  </a:cubicBezTo>
                  <a:cubicBezTo>
                    <a:pt x="48" y="163"/>
                    <a:pt x="49" y="163"/>
                    <a:pt x="49" y="163"/>
                  </a:cubicBezTo>
                  <a:cubicBezTo>
                    <a:pt x="49" y="163"/>
                    <a:pt x="49" y="163"/>
                    <a:pt x="49" y="163"/>
                  </a:cubicBezTo>
                  <a:cubicBezTo>
                    <a:pt x="50" y="163"/>
                    <a:pt x="50" y="163"/>
                    <a:pt x="50" y="162"/>
                  </a:cubicBezTo>
                  <a:cubicBezTo>
                    <a:pt x="51" y="162"/>
                    <a:pt x="51" y="161"/>
                    <a:pt x="51" y="161"/>
                  </a:cubicBezTo>
                  <a:cubicBezTo>
                    <a:pt x="52" y="161"/>
                    <a:pt x="53" y="160"/>
                    <a:pt x="53" y="160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5" y="160"/>
                    <a:pt x="56" y="161"/>
                    <a:pt x="56" y="162"/>
                  </a:cubicBezTo>
                  <a:cubicBezTo>
                    <a:pt x="57" y="162"/>
                    <a:pt x="57" y="163"/>
                    <a:pt x="57" y="164"/>
                  </a:cubicBezTo>
                  <a:cubicBezTo>
                    <a:pt x="57" y="166"/>
                    <a:pt x="56" y="168"/>
                    <a:pt x="54" y="169"/>
                  </a:cubicBezTo>
                  <a:cubicBezTo>
                    <a:pt x="54" y="170"/>
                    <a:pt x="53" y="170"/>
                    <a:pt x="54" y="171"/>
                  </a:cubicBezTo>
                  <a:cubicBezTo>
                    <a:pt x="57" y="177"/>
                    <a:pt x="59" y="180"/>
                    <a:pt x="62" y="185"/>
                  </a:cubicBezTo>
                  <a:cubicBezTo>
                    <a:pt x="62" y="185"/>
                    <a:pt x="62" y="186"/>
                    <a:pt x="63" y="186"/>
                  </a:cubicBezTo>
                  <a:cubicBezTo>
                    <a:pt x="63" y="186"/>
                    <a:pt x="63" y="186"/>
                    <a:pt x="63" y="186"/>
                  </a:cubicBezTo>
                  <a:cubicBezTo>
                    <a:pt x="63" y="186"/>
                    <a:pt x="64" y="185"/>
                    <a:pt x="64" y="185"/>
                  </a:cubicBezTo>
                  <a:cubicBezTo>
                    <a:pt x="65" y="184"/>
                    <a:pt x="66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70" y="184"/>
                    <a:pt x="72" y="185"/>
                    <a:pt x="73" y="186"/>
                  </a:cubicBezTo>
                  <a:cubicBezTo>
                    <a:pt x="73" y="187"/>
                    <a:pt x="73" y="188"/>
                    <a:pt x="73" y="188"/>
                  </a:cubicBezTo>
                  <a:cubicBezTo>
                    <a:pt x="73" y="191"/>
                    <a:pt x="71" y="194"/>
                    <a:pt x="69" y="194"/>
                  </a:cubicBezTo>
                  <a:cubicBezTo>
                    <a:pt x="68" y="194"/>
                    <a:pt x="68" y="194"/>
                    <a:pt x="68" y="195"/>
                  </a:cubicBezTo>
                  <a:cubicBezTo>
                    <a:pt x="67" y="195"/>
                    <a:pt x="67" y="196"/>
                    <a:pt x="68" y="196"/>
                  </a:cubicBezTo>
                  <a:cubicBezTo>
                    <a:pt x="72" y="203"/>
                    <a:pt x="75" y="206"/>
                    <a:pt x="76" y="209"/>
                  </a:cubicBezTo>
                  <a:cubicBezTo>
                    <a:pt x="78" y="212"/>
                    <a:pt x="79" y="215"/>
                    <a:pt x="82" y="223"/>
                  </a:cubicBezTo>
                  <a:cubicBezTo>
                    <a:pt x="82" y="223"/>
                    <a:pt x="83" y="223"/>
                    <a:pt x="83" y="223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4" y="223"/>
                    <a:pt x="84" y="223"/>
                    <a:pt x="84" y="223"/>
                  </a:cubicBezTo>
                  <a:cubicBezTo>
                    <a:pt x="87" y="221"/>
                    <a:pt x="90" y="219"/>
                    <a:pt x="94" y="217"/>
                  </a:cubicBezTo>
                  <a:cubicBezTo>
                    <a:pt x="95" y="220"/>
                    <a:pt x="96" y="222"/>
                    <a:pt x="98" y="227"/>
                  </a:cubicBezTo>
                  <a:cubicBezTo>
                    <a:pt x="98" y="227"/>
                    <a:pt x="98" y="227"/>
                    <a:pt x="98" y="228"/>
                  </a:cubicBezTo>
                  <a:cubicBezTo>
                    <a:pt x="99" y="228"/>
                    <a:pt x="99" y="228"/>
                    <a:pt x="99" y="228"/>
                  </a:cubicBezTo>
                  <a:cubicBezTo>
                    <a:pt x="99" y="228"/>
                    <a:pt x="99" y="228"/>
                    <a:pt x="100" y="227"/>
                  </a:cubicBezTo>
                  <a:cubicBezTo>
                    <a:pt x="116" y="217"/>
                    <a:pt x="133" y="206"/>
                    <a:pt x="150" y="195"/>
                  </a:cubicBezTo>
                  <a:cubicBezTo>
                    <a:pt x="157" y="191"/>
                    <a:pt x="163" y="187"/>
                    <a:pt x="170" y="182"/>
                  </a:cubicBezTo>
                  <a:cubicBezTo>
                    <a:pt x="184" y="171"/>
                    <a:pt x="197" y="157"/>
                    <a:pt x="214" y="150"/>
                  </a:cubicBezTo>
                  <a:cubicBezTo>
                    <a:pt x="215" y="150"/>
                    <a:pt x="215" y="150"/>
                    <a:pt x="215" y="150"/>
                  </a:cubicBezTo>
                  <a:cubicBezTo>
                    <a:pt x="215" y="149"/>
                    <a:pt x="215" y="149"/>
                    <a:pt x="215" y="148"/>
                  </a:cubicBezTo>
                  <a:cubicBezTo>
                    <a:pt x="210" y="141"/>
                    <a:pt x="205" y="134"/>
                    <a:pt x="201" y="128"/>
                  </a:cubicBezTo>
                  <a:cubicBezTo>
                    <a:pt x="202" y="127"/>
                    <a:pt x="203" y="127"/>
                    <a:pt x="205" y="126"/>
                  </a:cubicBezTo>
                  <a:cubicBezTo>
                    <a:pt x="205" y="126"/>
                    <a:pt x="205" y="126"/>
                    <a:pt x="206" y="125"/>
                  </a:cubicBezTo>
                  <a:cubicBezTo>
                    <a:pt x="206" y="125"/>
                    <a:pt x="206" y="124"/>
                    <a:pt x="205" y="124"/>
                  </a:cubicBezTo>
                  <a:cubicBezTo>
                    <a:pt x="177" y="85"/>
                    <a:pt x="156" y="60"/>
                    <a:pt x="124" y="24"/>
                  </a:cubicBezTo>
                  <a:cubicBezTo>
                    <a:pt x="119" y="18"/>
                    <a:pt x="116" y="16"/>
                    <a:pt x="113" y="13"/>
                  </a:cubicBezTo>
                  <a:cubicBezTo>
                    <a:pt x="111" y="10"/>
                    <a:pt x="108" y="7"/>
                    <a:pt x="104" y="1"/>
                  </a:cubicBezTo>
                  <a:cubicBezTo>
                    <a:pt x="103" y="0"/>
                    <a:pt x="103" y="0"/>
                    <a:pt x="10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" name="Freeform 807"/>
            <p:cNvSpPr>
              <a:spLocks/>
            </p:cNvSpPr>
            <p:nvPr/>
          </p:nvSpPr>
          <p:spPr bwMode="auto">
            <a:xfrm>
              <a:off x="2713508" y="3156951"/>
              <a:ext cx="153233" cy="107532"/>
            </a:xfrm>
            <a:custGeom>
              <a:avLst/>
              <a:gdLst>
                <a:gd name="T0" fmla="*/ 71 w 72"/>
                <a:gd name="T1" fmla="*/ 0 h 51"/>
                <a:gd name="T2" fmla="*/ 70 w 72"/>
                <a:gd name="T3" fmla="*/ 0 h 51"/>
                <a:gd name="T4" fmla="*/ 20 w 72"/>
                <a:gd name="T5" fmla="*/ 34 h 51"/>
                <a:gd name="T6" fmla="*/ 1 w 72"/>
                <a:gd name="T7" fmla="*/ 49 h 51"/>
                <a:gd name="T8" fmla="*/ 1 w 72"/>
                <a:gd name="T9" fmla="*/ 50 h 51"/>
                <a:gd name="T10" fmla="*/ 2 w 72"/>
                <a:gd name="T11" fmla="*/ 51 h 51"/>
                <a:gd name="T12" fmla="*/ 3 w 72"/>
                <a:gd name="T13" fmla="*/ 51 h 51"/>
                <a:gd name="T14" fmla="*/ 21 w 72"/>
                <a:gd name="T15" fmla="*/ 36 h 51"/>
                <a:gd name="T16" fmla="*/ 71 w 72"/>
                <a:gd name="T17" fmla="*/ 3 h 51"/>
                <a:gd name="T18" fmla="*/ 72 w 72"/>
                <a:gd name="T19" fmla="*/ 1 h 51"/>
                <a:gd name="T20" fmla="*/ 71 w 72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51">
                  <a:moveTo>
                    <a:pt x="71" y="0"/>
                  </a:moveTo>
                  <a:cubicBezTo>
                    <a:pt x="71" y="0"/>
                    <a:pt x="70" y="0"/>
                    <a:pt x="70" y="0"/>
                  </a:cubicBezTo>
                  <a:cubicBezTo>
                    <a:pt x="52" y="9"/>
                    <a:pt x="36" y="21"/>
                    <a:pt x="20" y="34"/>
                  </a:cubicBezTo>
                  <a:cubicBezTo>
                    <a:pt x="13" y="39"/>
                    <a:pt x="7" y="44"/>
                    <a:pt x="1" y="49"/>
                  </a:cubicBezTo>
                  <a:cubicBezTo>
                    <a:pt x="0" y="49"/>
                    <a:pt x="0" y="50"/>
                    <a:pt x="1" y="50"/>
                  </a:cubicBezTo>
                  <a:cubicBezTo>
                    <a:pt x="1" y="51"/>
                    <a:pt x="1" y="51"/>
                    <a:pt x="2" y="51"/>
                  </a:cubicBezTo>
                  <a:cubicBezTo>
                    <a:pt x="2" y="51"/>
                    <a:pt x="2" y="51"/>
                    <a:pt x="3" y="51"/>
                  </a:cubicBezTo>
                  <a:cubicBezTo>
                    <a:pt x="9" y="46"/>
                    <a:pt x="15" y="41"/>
                    <a:pt x="21" y="36"/>
                  </a:cubicBezTo>
                  <a:cubicBezTo>
                    <a:pt x="37" y="24"/>
                    <a:pt x="53" y="11"/>
                    <a:pt x="71" y="3"/>
                  </a:cubicBezTo>
                  <a:cubicBezTo>
                    <a:pt x="72" y="2"/>
                    <a:pt x="72" y="1"/>
                    <a:pt x="72" y="1"/>
                  </a:cubicBezTo>
                  <a:cubicBezTo>
                    <a:pt x="72" y="0"/>
                    <a:pt x="71" y="0"/>
                    <a:pt x="7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808"/>
            <p:cNvSpPr>
              <a:spLocks/>
            </p:cNvSpPr>
            <p:nvPr/>
          </p:nvSpPr>
          <p:spPr bwMode="auto">
            <a:xfrm>
              <a:off x="2741287" y="3197276"/>
              <a:ext cx="139792" cy="96779"/>
            </a:xfrm>
            <a:custGeom>
              <a:avLst/>
              <a:gdLst>
                <a:gd name="T0" fmla="*/ 65 w 66"/>
                <a:gd name="T1" fmla="*/ 0 h 46"/>
                <a:gd name="T2" fmla="*/ 64 w 66"/>
                <a:gd name="T3" fmla="*/ 0 h 46"/>
                <a:gd name="T4" fmla="*/ 1 w 66"/>
                <a:gd name="T5" fmla="*/ 43 h 46"/>
                <a:gd name="T6" fmla="*/ 0 w 66"/>
                <a:gd name="T7" fmla="*/ 45 h 46"/>
                <a:gd name="T8" fmla="*/ 1 w 66"/>
                <a:gd name="T9" fmla="*/ 46 h 46"/>
                <a:gd name="T10" fmla="*/ 2 w 66"/>
                <a:gd name="T11" fmla="*/ 45 h 46"/>
                <a:gd name="T12" fmla="*/ 65 w 66"/>
                <a:gd name="T13" fmla="*/ 2 h 46"/>
                <a:gd name="T14" fmla="*/ 66 w 66"/>
                <a:gd name="T15" fmla="*/ 0 h 46"/>
                <a:gd name="T16" fmla="*/ 65 w 66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46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43" y="14"/>
                    <a:pt x="21" y="28"/>
                    <a:pt x="1" y="43"/>
                  </a:cubicBezTo>
                  <a:cubicBezTo>
                    <a:pt x="0" y="44"/>
                    <a:pt x="0" y="44"/>
                    <a:pt x="0" y="45"/>
                  </a:cubicBezTo>
                  <a:cubicBezTo>
                    <a:pt x="1" y="45"/>
                    <a:pt x="1" y="46"/>
                    <a:pt x="1" y="46"/>
                  </a:cubicBezTo>
                  <a:cubicBezTo>
                    <a:pt x="2" y="46"/>
                    <a:pt x="2" y="46"/>
                    <a:pt x="2" y="45"/>
                  </a:cubicBezTo>
                  <a:cubicBezTo>
                    <a:pt x="23" y="31"/>
                    <a:pt x="44" y="16"/>
                    <a:pt x="65" y="2"/>
                  </a:cubicBezTo>
                  <a:cubicBezTo>
                    <a:pt x="66" y="2"/>
                    <a:pt x="66" y="1"/>
                    <a:pt x="66" y="0"/>
                  </a:cubicBez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809"/>
            <p:cNvSpPr>
              <a:spLocks/>
            </p:cNvSpPr>
            <p:nvPr/>
          </p:nvSpPr>
          <p:spPr bwMode="auto">
            <a:xfrm>
              <a:off x="2764586" y="3217886"/>
              <a:ext cx="144272" cy="112909"/>
            </a:xfrm>
            <a:custGeom>
              <a:avLst/>
              <a:gdLst>
                <a:gd name="T0" fmla="*/ 67 w 68"/>
                <a:gd name="T1" fmla="*/ 0 h 53"/>
                <a:gd name="T2" fmla="*/ 66 w 68"/>
                <a:gd name="T3" fmla="*/ 0 h 53"/>
                <a:gd name="T4" fmla="*/ 46 w 68"/>
                <a:gd name="T5" fmla="*/ 18 h 53"/>
                <a:gd name="T6" fmla="*/ 1 w 68"/>
                <a:gd name="T7" fmla="*/ 50 h 53"/>
                <a:gd name="T8" fmla="*/ 0 w 68"/>
                <a:gd name="T9" fmla="*/ 52 h 53"/>
                <a:gd name="T10" fmla="*/ 1 w 68"/>
                <a:gd name="T11" fmla="*/ 53 h 53"/>
                <a:gd name="T12" fmla="*/ 2 w 68"/>
                <a:gd name="T13" fmla="*/ 53 h 53"/>
                <a:gd name="T14" fmla="*/ 47 w 68"/>
                <a:gd name="T15" fmla="*/ 20 h 53"/>
                <a:gd name="T16" fmla="*/ 68 w 68"/>
                <a:gd name="T17" fmla="*/ 2 h 53"/>
                <a:gd name="T18" fmla="*/ 68 w 68"/>
                <a:gd name="T19" fmla="*/ 0 h 53"/>
                <a:gd name="T20" fmla="*/ 67 w 68"/>
                <a:gd name="T2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53">
                  <a:moveTo>
                    <a:pt x="67" y="0"/>
                  </a:moveTo>
                  <a:cubicBezTo>
                    <a:pt x="67" y="0"/>
                    <a:pt x="66" y="0"/>
                    <a:pt x="66" y="0"/>
                  </a:cubicBezTo>
                  <a:cubicBezTo>
                    <a:pt x="59" y="6"/>
                    <a:pt x="52" y="12"/>
                    <a:pt x="46" y="18"/>
                  </a:cubicBezTo>
                  <a:cubicBezTo>
                    <a:pt x="31" y="30"/>
                    <a:pt x="17" y="42"/>
                    <a:pt x="1" y="50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0" y="53"/>
                    <a:pt x="1" y="53"/>
                    <a:pt x="1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19" y="44"/>
                    <a:pt x="33" y="32"/>
                    <a:pt x="47" y="20"/>
                  </a:cubicBezTo>
                  <a:cubicBezTo>
                    <a:pt x="54" y="14"/>
                    <a:pt x="61" y="8"/>
                    <a:pt x="68" y="2"/>
                  </a:cubicBezTo>
                  <a:cubicBezTo>
                    <a:pt x="68" y="2"/>
                    <a:pt x="68" y="1"/>
                    <a:pt x="68" y="0"/>
                  </a:cubicBezTo>
                  <a:cubicBezTo>
                    <a:pt x="68" y="0"/>
                    <a:pt x="67" y="0"/>
                    <a:pt x="6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810"/>
            <p:cNvSpPr>
              <a:spLocks/>
            </p:cNvSpPr>
            <p:nvPr/>
          </p:nvSpPr>
          <p:spPr bwMode="auto">
            <a:xfrm>
              <a:off x="2795949" y="3256419"/>
              <a:ext cx="137999" cy="114701"/>
            </a:xfrm>
            <a:custGeom>
              <a:avLst/>
              <a:gdLst>
                <a:gd name="T0" fmla="*/ 63 w 65"/>
                <a:gd name="T1" fmla="*/ 0 h 54"/>
                <a:gd name="T2" fmla="*/ 62 w 65"/>
                <a:gd name="T3" fmla="*/ 0 h 54"/>
                <a:gd name="T4" fmla="*/ 1 w 65"/>
                <a:gd name="T5" fmla="*/ 52 h 54"/>
                <a:gd name="T6" fmla="*/ 1 w 65"/>
                <a:gd name="T7" fmla="*/ 54 h 54"/>
                <a:gd name="T8" fmla="*/ 2 w 65"/>
                <a:gd name="T9" fmla="*/ 54 h 54"/>
                <a:gd name="T10" fmla="*/ 3 w 65"/>
                <a:gd name="T11" fmla="*/ 54 h 54"/>
                <a:gd name="T12" fmla="*/ 64 w 65"/>
                <a:gd name="T13" fmla="*/ 2 h 54"/>
                <a:gd name="T14" fmla="*/ 64 w 65"/>
                <a:gd name="T15" fmla="*/ 0 h 54"/>
                <a:gd name="T16" fmla="*/ 63 w 65"/>
                <a:gd name="T1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54">
                  <a:moveTo>
                    <a:pt x="63" y="0"/>
                  </a:moveTo>
                  <a:cubicBezTo>
                    <a:pt x="63" y="0"/>
                    <a:pt x="63" y="0"/>
                    <a:pt x="62" y="0"/>
                  </a:cubicBezTo>
                  <a:cubicBezTo>
                    <a:pt x="42" y="17"/>
                    <a:pt x="21" y="34"/>
                    <a:pt x="1" y="52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1" y="54"/>
                    <a:pt x="1" y="54"/>
                    <a:pt x="2" y="54"/>
                  </a:cubicBezTo>
                  <a:cubicBezTo>
                    <a:pt x="2" y="54"/>
                    <a:pt x="2" y="54"/>
                    <a:pt x="3" y="54"/>
                  </a:cubicBezTo>
                  <a:cubicBezTo>
                    <a:pt x="23" y="37"/>
                    <a:pt x="44" y="19"/>
                    <a:pt x="64" y="2"/>
                  </a:cubicBezTo>
                  <a:cubicBezTo>
                    <a:pt x="65" y="2"/>
                    <a:pt x="65" y="1"/>
                    <a:pt x="64" y="0"/>
                  </a:cubicBezTo>
                  <a:cubicBezTo>
                    <a:pt x="64" y="0"/>
                    <a:pt x="64" y="0"/>
                    <a:pt x="6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811"/>
            <p:cNvSpPr>
              <a:spLocks/>
            </p:cNvSpPr>
            <p:nvPr/>
          </p:nvSpPr>
          <p:spPr bwMode="auto">
            <a:xfrm>
              <a:off x="2819248" y="3287782"/>
              <a:ext cx="142480" cy="117389"/>
            </a:xfrm>
            <a:custGeom>
              <a:avLst/>
              <a:gdLst>
                <a:gd name="T0" fmla="*/ 66 w 67"/>
                <a:gd name="T1" fmla="*/ 0 h 55"/>
                <a:gd name="T2" fmla="*/ 65 w 67"/>
                <a:gd name="T3" fmla="*/ 0 h 55"/>
                <a:gd name="T4" fmla="*/ 1 w 67"/>
                <a:gd name="T5" fmla="*/ 52 h 55"/>
                <a:gd name="T6" fmla="*/ 1 w 67"/>
                <a:gd name="T7" fmla="*/ 54 h 55"/>
                <a:gd name="T8" fmla="*/ 2 w 67"/>
                <a:gd name="T9" fmla="*/ 55 h 55"/>
                <a:gd name="T10" fmla="*/ 3 w 67"/>
                <a:gd name="T11" fmla="*/ 54 h 55"/>
                <a:gd name="T12" fmla="*/ 67 w 67"/>
                <a:gd name="T13" fmla="*/ 2 h 55"/>
                <a:gd name="T14" fmla="*/ 67 w 67"/>
                <a:gd name="T15" fmla="*/ 0 h 55"/>
                <a:gd name="T16" fmla="*/ 66 w 67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55">
                  <a:moveTo>
                    <a:pt x="66" y="0"/>
                  </a:moveTo>
                  <a:cubicBezTo>
                    <a:pt x="66" y="0"/>
                    <a:pt x="65" y="0"/>
                    <a:pt x="65" y="0"/>
                  </a:cubicBezTo>
                  <a:cubicBezTo>
                    <a:pt x="44" y="17"/>
                    <a:pt x="22" y="35"/>
                    <a:pt x="1" y="52"/>
                  </a:cubicBezTo>
                  <a:cubicBezTo>
                    <a:pt x="0" y="53"/>
                    <a:pt x="0" y="53"/>
                    <a:pt x="1" y="54"/>
                  </a:cubicBezTo>
                  <a:cubicBezTo>
                    <a:pt x="1" y="54"/>
                    <a:pt x="1" y="55"/>
                    <a:pt x="2" y="55"/>
                  </a:cubicBezTo>
                  <a:cubicBezTo>
                    <a:pt x="2" y="55"/>
                    <a:pt x="2" y="54"/>
                    <a:pt x="3" y="54"/>
                  </a:cubicBezTo>
                  <a:cubicBezTo>
                    <a:pt x="24" y="37"/>
                    <a:pt x="45" y="19"/>
                    <a:pt x="67" y="2"/>
                  </a:cubicBezTo>
                  <a:cubicBezTo>
                    <a:pt x="67" y="2"/>
                    <a:pt x="67" y="1"/>
                    <a:pt x="67" y="0"/>
                  </a:cubicBezTo>
                  <a:cubicBezTo>
                    <a:pt x="67" y="0"/>
                    <a:pt x="66" y="0"/>
                    <a:pt x="6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812"/>
            <p:cNvSpPr>
              <a:spLocks/>
            </p:cNvSpPr>
            <p:nvPr/>
          </p:nvSpPr>
          <p:spPr bwMode="auto">
            <a:xfrm>
              <a:off x="2843443" y="3321834"/>
              <a:ext cx="141584" cy="110220"/>
            </a:xfrm>
            <a:custGeom>
              <a:avLst/>
              <a:gdLst>
                <a:gd name="T0" fmla="*/ 65 w 67"/>
                <a:gd name="T1" fmla="*/ 0 h 52"/>
                <a:gd name="T2" fmla="*/ 64 w 67"/>
                <a:gd name="T3" fmla="*/ 0 h 52"/>
                <a:gd name="T4" fmla="*/ 1 w 67"/>
                <a:gd name="T5" fmla="*/ 50 h 52"/>
                <a:gd name="T6" fmla="*/ 1 w 67"/>
                <a:gd name="T7" fmla="*/ 52 h 52"/>
                <a:gd name="T8" fmla="*/ 2 w 67"/>
                <a:gd name="T9" fmla="*/ 52 h 52"/>
                <a:gd name="T10" fmla="*/ 3 w 67"/>
                <a:gd name="T11" fmla="*/ 52 h 52"/>
                <a:gd name="T12" fmla="*/ 66 w 67"/>
                <a:gd name="T13" fmla="*/ 2 h 52"/>
                <a:gd name="T14" fmla="*/ 66 w 67"/>
                <a:gd name="T15" fmla="*/ 0 h 52"/>
                <a:gd name="T16" fmla="*/ 65 w 67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52">
                  <a:moveTo>
                    <a:pt x="65" y="0"/>
                  </a:moveTo>
                  <a:cubicBezTo>
                    <a:pt x="65" y="0"/>
                    <a:pt x="64" y="0"/>
                    <a:pt x="64" y="0"/>
                  </a:cubicBezTo>
                  <a:cubicBezTo>
                    <a:pt x="43" y="17"/>
                    <a:pt x="22" y="33"/>
                    <a:pt x="1" y="50"/>
                  </a:cubicBezTo>
                  <a:cubicBezTo>
                    <a:pt x="0" y="50"/>
                    <a:pt x="0" y="51"/>
                    <a:pt x="1" y="52"/>
                  </a:cubicBezTo>
                  <a:cubicBezTo>
                    <a:pt x="1" y="52"/>
                    <a:pt x="1" y="52"/>
                    <a:pt x="2" y="52"/>
                  </a:cubicBezTo>
                  <a:cubicBezTo>
                    <a:pt x="2" y="52"/>
                    <a:pt x="2" y="52"/>
                    <a:pt x="3" y="52"/>
                  </a:cubicBezTo>
                  <a:cubicBezTo>
                    <a:pt x="24" y="35"/>
                    <a:pt x="45" y="19"/>
                    <a:pt x="66" y="2"/>
                  </a:cubicBezTo>
                  <a:cubicBezTo>
                    <a:pt x="66" y="2"/>
                    <a:pt x="67" y="1"/>
                    <a:pt x="66" y="0"/>
                  </a:cubicBezTo>
                  <a:cubicBezTo>
                    <a:pt x="66" y="0"/>
                    <a:pt x="65" y="0"/>
                    <a:pt x="6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02" name="组合 201"/>
          <p:cNvGrpSpPr/>
          <p:nvPr/>
        </p:nvGrpSpPr>
        <p:grpSpPr>
          <a:xfrm>
            <a:off x="3688076" y="3771779"/>
            <a:ext cx="88759" cy="87820"/>
            <a:chOff x="846932" y="3642638"/>
            <a:chExt cx="169363" cy="167571"/>
          </a:xfrm>
        </p:grpSpPr>
        <p:sp>
          <p:nvSpPr>
            <p:cNvPr id="203" name="Freeform 813"/>
            <p:cNvSpPr>
              <a:spLocks noEditPoints="1"/>
            </p:cNvSpPr>
            <p:nvPr/>
          </p:nvSpPr>
          <p:spPr bwMode="auto">
            <a:xfrm>
              <a:off x="846932" y="3642638"/>
              <a:ext cx="169363" cy="167571"/>
            </a:xfrm>
            <a:custGeom>
              <a:avLst/>
              <a:gdLst>
                <a:gd name="T0" fmla="*/ 6 w 80"/>
                <a:gd name="T1" fmla="*/ 69 h 79"/>
                <a:gd name="T2" fmla="*/ 21 w 80"/>
                <a:gd name="T3" fmla="*/ 14 h 79"/>
                <a:gd name="T4" fmla="*/ 38 w 80"/>
                <a:gd name="T5" fmla="*/ 17 h 79"/>
                <a:gd name="T6" fmla="*/ 35 w 80"/>
                <a:gd name="T7" fmla="*/ 23 h 79"/>
                <a:gd name="T8" fmla="*/ 34 w 80"/>
                <a:gd name="T9" fmla="*/ 25 h 79"/>
                <a:gd name="T10" fmla="*/ 36 w 80"/>
                <a:gd name="T11" fmla="*/ 26 h 79"/>
                <a:gd name="T12" fmla="*/ 48 w 80"/>
                <a:gd name="T13" fmla="*/ 28 h 79"/>
                <a:gd name="T14" fmla="*/ 49 w 80"/>
                <a:gd name="T15" fmla="*/ 28 h 79"/>
                <a:gd name="T16" fmla="*/ 51 w 80"/>
                <a:gd name="T17" fmla="*/ 28 h 79"/>
                <a:gd name="T18" fmla="*/ 51 w 80"/>
                <a:gd name="T19" fmla="*/ 28 h 79"/>
                <a:gd name="T20" fmla="*/ 53 w 80"/>
                <a:gd name="T21" fmla="*/ 25 h 79"/>
                <a:gd name="T22" fmla="*/ 57 w 80"/>
                <a:gd name="T23" fmla="*/ 17 h 79"/>
                <a:gd name="T24" fmla="*/ 76 w 80"/>
                <a:gd name="T25" fmla="*/ 18 h 79"/>
                <a:gd name="T26" fmla="*/ 72 w 80"/>
                <a:gd name="T27" fmla="*/ 45 h 79"/>
                <a:gd name="T28" fmla="*/ 62 w 80"/>
                <a:gd name="T29" fmla="*/ 73 h 79"/>
                <a:gd name="T30" fmla="*/ 62 w 80"/>
                <a:gd name="T31" fmla="*/ 75 h 79"/>
                <a:gd name="T32" fmla="*/ 61 w 80"/>
                <a:gd name="T33" fmla="*/ 76 h 79"/>
                <a:gd name="T34" fmla="*/ 61 w 80"/>
                <a:gd name="T35" fmla="*/ 76 h 79"/>
                <a:gd name="T36" fmla="*/ 61 w 80"/>
                <a:gd name="T37" fmla="*/ 76 h 79"/>
                <a:gd name="T38" fmla="*/ 60 w 80"/>
                <a:gd name="T39" fmla="*/ 76 h 79"/>
                <a:gd name="T40" fmla="*/ 25 w 80"/>
                <a:gd name="T41" fmla="*/ 71 h 79"/>
                <a:gd name="T42" fmla="*/ 7 w 80"/>
                <a:gd name="T43" fmla="*/ 69 h 79"/>
                <a:gd name="T44" fmla="*/ 6 w 80"/>
                <a:gd name="T45" fmla="*/ 69 h 79"/>
                <a:gd name="T46" fmla="*/ 49 w 80"/>
                <a:gd name="T47" fmla="*/ 24 h 79"/>
                <a:gd name="T48" fmla="*/ 48 w 80"/>
                <a:gd name="T49" fmla="*/ 24 h 79"/>
                <a:gd name="T50" fmla="*/ 39 w 80"/>
                <a:gd name="T51" fmla="*/ 23 h 79"/>
                <a:gd name="T52" fmla="*/ 48 w 80"/>
                <a:gd name="T53" fmla="*/ 3 h 79"/>
                <a:gd name="T54" fmla="*/ 58 w 80"/>
                <a:gd name="T55" fmla="*/ 6 h 79"/>
                <a:gd name="T56" fmla="*/ 50 w 80"/>
                <a:gd name="T57" fmla="*/ 23 h 79"/>
                <a:gd name="T58" fmla="*/ 50 w 80"/>
                <a:gd name="T59" fmla="*/ 24 h 79"/>
                <a:gd name="T60" fmla="*/ 49 w 80"/>
                <a:gd name="T61" fmla="*/ 24 h 79"/>
                <a:gd name="T62" fmla="*/ 49 w 80"/>
                <a:gd name="T63" fmla="*/ 24 h 79"/>
                <a:gd name="T64" fmla="*/ 47 w 80"/>
                <a:gd name="T65" fmla="*/ 0 h 79"/>
                <a:gd name="T66" fmla="*/ 45 w 80"/>
                <a:gd name="T67" fmla="*/ 1 h 79"/>
                <a:gd name="T68" fmla="*/ 40 w 80"/>
                <a:gd name="T69" fmla="*/ 13 h 79"/>
                <a:gd name="T70" fmla="*/ 21 w 80"/>
                <a:gd name="T71" fmla="*/ 10 h 79"/>
                <a:gd name="T72" fmla="*/ 20 w 80"/>
                <a:gd name="T73" fmla="*/ 9 h 79"/>
                <a:gd name="T74" fmla="*/ 19 w 80"/>
                <a:gd name="T75" fmla="*/ 10 h 79"/>
                <a:gd name="T76" fmla="*/ 18 w 80"/>
                <a:gd name="T77" fmla="*/ 11 h 79"/>
                <a:gd name="T78" fmla="*/ 1 w 80"/>
                <a:gd name="T79" fmla="*/ 70 h 79"/>
                <a:gd name="T80" fmla="*/ 1 w 80"/>
                <a:gd name="T81" fmla="*/ 72 h 79"/>
                <a:gd name="T82" fmla="*/ 2 w 80"/>
                <a:gd name="T83" fmla="*/ 73 h 79"/>
                <a:gd name="T84" fmla="*/ 2 w 80"/>
                <a:gd name="T85" fmla="*/ 73 h 79"/>
                <a:gd name="T86" fmla="*/ 7 w 80"/>
                <a:gd name="T87" fmla="*/ 72 h 79"/>
                <a:gd name="T88" fmla="*/ 7 w 80"/>
                <a:gd name="T89" fmla="*/ 72 h 79"/>
                <a:gd name="T90" fmla="*/ 24 w 80"/>
                <a:gd name="T91" fmla="*/ 74 h 79"/>
                <a:gd name="T92" fmla="*/ 59 w 80"/>
                <a:gd name="T93" fmla="*/ 79 h 79"/>
                <a:gd name="T94" fmla="*/ 59 w 80"/>
                <a:gd name="T95" fmla="*/ 79 h 79"/>
                <a:gd name="T96" fmla="*/ 61 w 80"/>
                <a:gd name="T97" fmla="*/ 79 h 79"/>
                <a:gd name="T98" fmla="*/ 63 w 80"/>
                <a:gd name="T99" fmla="*/ 79 h 79"/>
                <a:gd name="T100" fmla="*/ 64 w 80"/>
                <a:gd name="T101" fmla="*/ 78 h 79"/>
                <a:gd name="T102" fmla="*/ 65 w 80"/>
                <a:gd name="T103" fmla="*/ 76 h 79"/>
                <a:gd name="T104" fmla="*/ 65 w 80"/>
                <a:gd name="T105" fmla="*/ 75 h 79"/>
                <a:gd name="T106" fmla="*/ 76 w 80"/>
                <a:gd name="T107" fmla="*/ 45 h 79"/>
                <a:gd name="T108" fmla="*/ 80 w 80"/>
                <a:gd name="T109" fmla="*/ 17 h 79"/>
                <a:gd name="T110" fmla="*/ 80 w 80"/>
                <a:gd name="T111" fmla="*/ 16 h 79"/>
                <a:gd name="T112" fmla="*/ 79 w 80"/>
                <a:gd name="T113" fmla="*/ 15 h 79"/>
                <a:gd name="T114" fmla="*/ 58 w 80"/>
                <a:gd name="T115" fmla="*/ 13 h 79"/>
                <a:gd name="T116" fmla="*/ 62 w 80"/>
                <a:gd name="T117" fmla="*/ 5 h 79"/>
                <a:gd name="T118" fmla="*/ 62 w 80"/>
                <a:gd name="T119" fmla="*/ 4 h 79"/>
                <a:gd name="T120" fmla="*/ 61 w 80"/>
                <a:gd name="T121" fmla="*/ 3 h 79"/>
                <a:gd name="T122" fmla="*/ 47 w 80"/>
                <a:gd name="T123" fmla="*/ 0 h 79"/>
                <a:gd name="T124" fmla="*/ 47 w 80"/>
                <a:gd name="T12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0" h="79">
                  <a:moveTo>
                    <a:pt x="6" y="69"/>
                  </a:moveTo>
                  <a:cubicBezTo>
                    <a:pt x="16" y="52"/>
                    <a:pt x="18" y="30"/>
                    <a:pt x="21" y="14"/>
                  </a:cubicBezTo>
                  <a:cubicBezTo>
                    <a:pt x="27" y="16"/>
                    <a:pt x="32" y="17"/>
                    <a:pt x="38" y="17"/>
                  </a:cubicBezTo>
                  <a:cubicBezTo>
                    <a:pt x="37" y="19"/>
                    <a:pt x="36" y="21"/>
                    <a:pt x="35" y="23"/>
                  </a:cubicBezTo>
                  <a:cubicBezTo>
                    <a:pt x="34" y="24"/>
                    <a:pt x="34" y="24"/>
                    <a:pt x="34" y="25"/>
                  </a:cubicBezTo>
                  <a:cubicBezTo>
                    <a:pt x="35" y="25"/>
                    <a:pt x="35" y="26"/>
                    <a:pt x="36" y="26"/>
                  </a:cubicBezTo>
                  <a:cubicBezTo>
                    <a:pt x="40" y="27"/>
                    <a:pt x="44" y="27"/>
                    <a:pt x="48" y="28"/>
                  </a:cubicBezTo>
                  <a:cubicBezTo>
                    <a:pt x="48" y="28"/>
                    <a:pt x="49" y="28"/>
                    <a:pt x="49" y="28"/>
                  </a:cubicBezTo>
                  <a:cubicBezTo>
                    <a:pt x="50" y="28"/>
                    <a:pt x="50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2" y="27"/>
                    <a:pt x="53" y="26"/>
                    <a:pt x="53" y="25"/>
                  </a:cubicBezTo>
                  <a:cubicBezTo>
                    <a:pt x="54" y="22"/>
                    <a:pt x="56" y="20"/>
                    <a:pt x="57" y="17"/>
                  </a:cubicBezTo>
                  <a:cubicBezTo>
                    <a:pt x="63" y="17"/>
                    <a:pt x="70" y="17"/>
                    <a:pt x="76" y="18"/>
                  </a:cubicBezTo>
                  <a:cubicBezTo>
                    <a:pt x="74" y="26"/>
                    <a:pt x="74" y="35"/>
                    <a:pt x="72" y="45"/>
                  </a:cubicBezTo>
                  <a:cubicBezTo>
                    <a:pt x="70" y="55"/>
                    <a:pt x="68" y="65"/>
                    <a:pt x="62" y="73"/>
                  </a:cubicBezTo>
                  <a:cubicBezTo>
                    <a:pt x="62" y="74"/>
                    <a:pt x="62" y="75"/>
                    <a:pt x="62" y="75"/>
                  </a:cubicBezTo>
                  <a:cubicBezTo>
                    <a:pt x="61" y="76"/>
                    <a:pt x="61" y="76"/>
                    <a:pt x="61" y="76"/>
                  </a:cubicBezTo>
                  <a:cubicBezTo>
                    <a:pt x="61" y="76"/>
                    <a:pt x="61" y="76"/>
                    <a:pt x="61" y="76"/>
                  </a:cubicBezTo>
                  <a:cubicBezTo>
                    <a:pt x="61" y="76"/>
                    <a:pt x="61" y="76"/>
                    <a:pt x="61" y="76"/>
                  </a:cubicBezTo>
                  <a:cubicBezTo>
                    <a:pt x="61" y="76"/>
                    <a:pt x="60" y="76"/>
                    <a:pt x="60" y="76"/>
                  </a:cubicBezTo>
                  <a:cubicBezTo>
                    <a:pt x="48" y="74"/>
                    <a:pt x="36" y="72"/>
                    <a:pt x="25" y="71"/>
                  </a:cubicBezTo>
                  <a:cubicBezTo>
                    <a:pt x="19" y="70"/>
                    <a:pt x="13" y="69"/>
                    <a:pt x="7" y="69"/>
                  </a:cubicBezTo>
                  <a:cubicBezTo>
                    <a:pt x="7" y="69"/>
                    <a:pt x="6" y="69"/>
                    <a:pt x="6" y="69"/>
                  </a:cubicBezTo>
                  <a:moveTo>
                    <a:pt x="49" y="24"/>
                  </a:moveTo>
                  <a:cubicBezTo>
                    <a:pt x="48" y="24"/>
                    <a:pt x="48" y="24"/>
                    <a:pt x="48" y="24"/>
                  </a:cubicBezTo>
                  <a:cubicBezTo>
                    <a:pt x="45" y="24"/>
                    <a:pt x="42" y="23"/>
                    <a:pt x="39" y="23"/>
                  </a:cubicBezTo>
                  <a:cubicBezTo>
                    <a:pt x="43" y="17"/>
                    <a:pt x="46" y="10"/>
                    <a:pt x="48" y="3"/>
                  </a:cubicBezTo>
                  <a:cubicBezTo>
                    <a:pt x="51" y="4"/>
                    <a:pt x="55" y="4"/>
                    <a:pt x="58" y="6"/>
                  </a:cubicBezTo>
                  <a:cubicBezTo>
                    <a:pt x="55" y="11"/>
                    <a:pt x="53" y="17"/>
                    <a:pt x="50" y="2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moveTo>
                    <a:pt x="47" y="0"/>
                  </a:moveTo>
                  <a:cubicBezTo>
                    <a:pt x="46" y="0"/>
                    <a:pt x="45" y="0"/>
                    <a:pt x="45" y="1"/>
                  </a:cubicBezTo>
                  <a:cubicBezTo>
                    <a:pt x="44" y="5"/>
                    <a:pt x="42" y="9"/>
                    <a:pt x="40" y="13"/>
                  </a:cubicBezTo>
                  <a:cubicBezTo>
                    <a:pt x="33" y="13"/>
                    <a:pt x="26" y="13"/>
                    <a:pt x="21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9"/>
                    <a:pt x="19" y="9"/>
                    <a:pt x="19" y="10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5" y="28"/>
                    <a:pt x="13" y="53"/>
                    <a:pt x="1" y="70"/>
                  </a:cubicBezTo>
                  <a:cubicBezTo>
                    <a:pt x="0" y="70"/>
                    <a:pt x="0" y="71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4" y="73"/>
                    <a:pt x="6" y="72"/>
                    <a:pt x="7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3" y="72"/>
                    <a:pt x="18" y="73"/>
                    <a:pt x="24" y="74"/>
                  </a:cubicBezTo>
                  <a:cubicBezTo>
                    <a:pt x="36" y="76"/>
                    <a:pt x="48" y="78"/>
                    <a:pt x="59" y="79"/>
                  </a:cubicBezTo>
                  <a:cubicBezTo>
                    <a:pt x="59" y="79"/>
                    <a:pt x="59" y="79"/>
                    <a:pt x="59" y="79"/>
                  </a:cubicBezTo>
                  <a:cubicBezTo>
                    <a:pt x="60" y="79"/>
                    <a:pt x="60" y="79"/>
                    <a:pt x="61" y="79"/>
                  </a:cubicBezTo>
                  <a:cubicBezTo>
                    <a:pt x="61" y="79"/>
                    <a:pt x="62" y="79"/>
                    <a:pt x="63" y="79"/>
                  </a:cubicBezTo>
                  <a:cubicBezTo>
                    <a:pt x="63" y="79"/>
                    <a:pt x="64" y="78"/>
                    <a:pt x="64" y="78"/>
                  </a:cubicBezTo>
                  <a:cubicBezTo>
                    <a:pt x="65" y="77"/>
                    <a:pt x="65" y="77"/>
                    <a:pt x="65" y="76"/>
                  </a:cubicBezTo>
                  <a:cubicBezTo>
                    <a:pt x="65" y="76"/>
                    <a:pt x="65" y="75"/>
                    <a:pt x="65" y="75"/>
                  </a:cubicBezTo>
                  <a:cubicBezTo>
                    <a:pt x="71" y="66"/>
                    <a:pt x="74" y="56"/>
                    <a:pt x="76" y="45"/>
                  </a:cubicBezTo>
                  <a:cubicBezTo>
                    <a:pt x="77" y="35"/>
                    <a:pt x="78" y="25"/>
                    <a:pt x="80" y="17"/>
                  </a:cubicBezTo>
                  <a:cubicBezTo>
                    <a:pt x="80" y="17"/>
                    <a:pt x="80" y="16"/>
                    <a:pt x="80" y="16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1" y="14"/>
                    <a:pt x="65" y="14"/>
                    <a:pt x="58" y="13"/>
                  </a:cubicBezTo>
                  <a:cubicBezTo>
                    <a:pt x="60" y="11"/>
                    <a:pt x="61" y="8"/>
                    <a:pt x="62" y="5"/>
                  </a:cubicBezTo>
                  <a:cubicBezTo>
                    <a:pt x="62" y="5"/>
                    <a:pt x="62" y="4"/>
                    <a:pt x="62" y="4"/>
                  </a:cubicBezTo>
                  <a:cubicBezTo>
                    <a:pt x="62" y="3"/>
                    <a:pt x="61" y="3"/>
                    <a:pt x="61" y="3"/>
                  </a:cubicBezTo>
                  <a:cubicBezTo>
                    <a:pt x="56" y="1"/>
                    <a:pt x="52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814"/>
            <p:cNvSpPr>
              <a:spLocks/>
            </p:cNvSpPr>
            <p:nvPr/>
          </p:nvSpPr>
          <p:spPr bwMode="auto">
            <a:xfrm>
              <a:off x="899802" y="3712534"/>
              <a:ext cx="82441" cy="14338"/>
            </a:xfrm>
            <a:custGeom>
              <a:avLst/>
              <a:gdLst>
                <a:gd name="T0" fmla="*/ 2 w 39"/>
                <a:gd name="T1" fmla="*/ 0 h 7"/>
                <a:gd name="T2" fmla="*/ 1 w 39"/>
                <a:gd name="T3" fmla="*/ 1 h 7"/>
                <a:gd name="T4" fmla="*/ 2 w 39"/>
                <a:gd name="T5" fmla="*/ 4 h 7"/>
                <a:gd name="T6" fmla="*/ 37 w 39"/>
                <a:gd name="T7" fmla="*/ 7 h 7"/>
                <a:gd name="T8" fmla="*/ 37 w 39"/>
                <a:gd name="T9" fmla="*/ 7 h 7"/>
                <a:gd name="T10" fmla="*/ 39 w 39"/>
                <a:gd name="T11" fmla="*/ 6 h 7"/>
                <a:gd name="T12" fmla="*/ 37 w 39"/>
                <a:gd name="T13" fmla="*/ 4 h 7"/>
                <a:gd name="T14" fmla="*/ 3 w 39"/>
                <a:gd name="T15" fmla="*/ 0 h 7"/>
                <a:gd name="T16" fmla="*/ 2 w 39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7">
                  <a:moveTo>
                    <a:pt x="2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13" y="6"/>
                    <a:pt x="25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9" y="7"/>
                    <a:pt x="39" y="6"/>
                  </a:cubicBezTo>
                  <a:cubicBezTo>
                    <a:pt x="39" y="5"/>
                    <a:pt x="38" y="4"/>
                    <a:pt x="37" y="4"/>
                  </a:cubicBezTo>
                  <a:cubicBezTo>
                    <a:pt x="26" y="4"/>
                    <a:pt x="14" y="2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815"/>
            <p:cNvSpPr>
              <a:spLocks/>
            </p:cNvSpPr>
            <p:nvPr/>
          </p:nvSpPr>
          <p:spPr bwMode="auto">
            <a:xfrm>
              <a:off x="890841" y="3735833"/>
              <a:ext cx="83337" cy="17026"/>
            </a:xfrm>
            <a:custGeom>
              <a:avLst/>
              <a:gdLst>
                <a:gd name="T0" fmla="*/ 2 w 39"/>
                <a:gd name="T1" fmla="*/ 0 h 8"/>
                <a:gd name="T2" fmla="*/ 0 w 39"/>
                <a:gd name="T3" fmla="*/ 2 h 8"/>
                <a:gd name="T4" fmla="*/ 2 w 39"/>
                <a:gd name="T5" fmla="*/ 4 h 8"/>
                <a:gd name="T6" fmla="*/ 2 w 39"/>
                <a:gd name="T7" fmla="*/ 4 h 8"/>
                <a:gd name="T8" fmla="*/ 37 w 39"/>
                <a:gd name="T9" fmla="*/ 8 h 8"/>
                <a:gd name="T10" fmla="*/ 37 w 39"/>
                <a:gd name="T11" fmla="*/ 8 h 8"/>
                <a:gd name="T12" fmla="*/ 39 w 39"/>
                <a:gd name="T13" fmla="*/ 6 h 8"/>
                <a:gd name="T14" fmla="*/ 37 w 39"/>
                <a:gd name="T15" fmla="*/ 4 h 8"/>
                <a:gd name="T16" fmla="*/ 3 w 39"/>
                <a:gd name="T17" fmla="*/ 0 h 8"/>
                <a:gd name="T18" fmla="*/ 2 w 39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8">
                  <a:moveTo>
                    <a:pt x="2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3" y="6"/>
                    <a:pt x="25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39" y="7"/>
                    <a:pt x="39" y="6"/>
                  </a:cubicBezTo>
                  <a:cubicBezTo>
                    <a:pt x="39" y="5"/>
                    <a:pt x="38" y="4"/>
                    <a:pt x="37" y="4"/>
                  </a:cubicBezTo>
                  <a:cubicBezTo>
                    <a:pt x="25" y="4"/>
                    <a:pt x="14" y="3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" name="Freeform 816"/>
            <p:cNvSpPr>
              <a:spLocks/>
            </p:cNvSpPr>
            <p:nvPr/>
          </p:nvSpPr>
          <p:spPr bwMode="auto">
            <a:xfrm>
              <a:off x="889049" y="3756443"/>
              <a:ext cx="29571" cy="13442"/>
            </a:xfrm>
            <a:custGeom>
              <a:avLst/>
              <a:gdLst>
                <a:gd name="T0" fmla="*/ 4 w 14"/>
                <a:gd name="T1" fmla="*/ 0 h 6"/>
                <a:gd name="T2" fmla="*/ 1 w 14"/>
                <a:gd name="T3" fmla="*/ 0 h 6"/>
                <a:gd name="T4" fmla="*/ 0 w 14"/>
                <a:gd name="T5" fmla="*/ 2 h 6"/>
                <a:gd name="T6" fmla="*/ 1 w 14"/>
                <a:gd name="T7" fmla="*/ 4 h 6"/>
                <a:gd name="T8" fmla="*/ 2 w 14"/>
                <a:gd name="T9" fmla="*/ 4 h 6"/>
                <a:gd name="T10" fmla="*/ 4 w 14"/>
                <a:gd name="T11" fmla="*/ 3 h 6"/>
                <a:gd name="T12" fmla="*/ 4 w 14"/>
                <a:gd name="T13" fmla="*/ 3 h 6"/>
                <a:gd name="T14" fmla="*/ 11 w 14"/>
                <a:gd name="T15" fmla="*/ 5 h 6"/>
                <a:gd name="T16" fmla="*/ 12 w 14"/>
                <a:gd name="T17" fmla="*/ 6 h 6"/>
                <a:gd name="T18" fmla="*/ 14 w 14"/>
                <a:gd name="T19" fmla="*/ 5 h 6"/>
                <a:gd name="T20" fmla="*/ 13 w 14"/>
                <a:gd name="T21" fmla="*/ 2 h 6"/>
                <a:gd name="T22" fmla="*/ 4 w 14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6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9" y="4"/>
                    <a:pt x="11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5"/>
                    <a:pt x="14" y="5"/>
                  </a:cubicBezTo>
                  <a:cubicBezTo>
                    <a:pt x="14" y="4"/>
                    <a:pt x="14" y="3"/>
                    <a:pt x="13" y="2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07" name="组合 206"/>
          <p:cNvGrpSpPr/>
          <p:nvPr/>
        </p:nvGrpSpPr>
        <p:grpSpPr>
          <a:xfrm>
            <a:off x="3843479" y="2922814"/>
            <a:ext cx="150279" cy="142296"/>
            <a:chOff x="2448263" y="5239491"/>
            <a:chExt cx="286752" cy="271519"/>
          </a:xfrm>
        </p:grpSpPr>
        <p:sp>
          <p:nvSpPr>
            <p:cNvPr id="208" name="Freeform 821"/>
            <p:cNvSpPr>
              <a:spLocks/>
            </p:cNvSpPr>
            <p:nvPr/>
          </p:nvSpPr>
          <p:spPr bwMode="auto">
            <a:xfrm>
              <a:off x="2522639" y="5334478"/>
              <a:ext cx="122766" cy="29571"/>
            </a:xfrm>
            <a:custGeom>
              <a:avLst/>
              <a:gdLst>
                <a:gd name="T0" fmla="*/ 2 w 58"/>
                <a:gd name="T1" fmla="*/ 0 h 14"/>
                <a:gd name="T2" fmla="*/ 0 w 58"/>
                <a:gd name="T3" fmla="*/ 1 h 14"/>
                <a:gd name="T4" fmla="*/ 1 w 58"/>
                <a:gd name="T5" fmla="*/ 4 h 14"/>
                <a:gd name="T6" fmla="*/ 13 w 58"/>
                <a:gd name="T7" fmla="*/ 8 h 14"/>
                <a:gd name="T8" fmla="*/ 39 w 58"/>
                <a:gd name="T9" fmla="*/ 12 h 14"/>
                <a:gd name="T10" fmla="*/ 50 w 58"/>
                <a:gd name="T11" fmla="*/ 14 h 14"/>
                <a:gd name="T12" fmla="*/ 56 w 58"/>
                <a:gd name="T13" fmla="*/ 14 h 14"/>
                <a:gd name="T14" fmla="*/ 56 w 58"/>
                <a:gd name="T15" fmla="*/ 14 h 14"/>
                <a:gd name="T16" fmla="*/ 58 w 58"/>
                <a:gd name="T17" fmla="*/ 12 h 14"/>
                <a:gd name="T18" fmla="*/ 56 w 58"/>
                <a:gd name="T19" fmla="*/ 10 h 14"/>
                <a:gd name="T20" fmla="*/ 56 w 58"/>
                <a:gd name="T21" fmla="*/ 10 h 14"/>
                <a:gd name="T22" fmla="*/ 56 w 58"/>
                <a:gd name="T23" fmla="*/ 10 h 14"/>
                <a:gd name="T24" fmla="*/ 56 w 58"/>
                <a:gd name="T25" fmla="*/ 10 h 14"/>
                <a:gd name="T26" fmla="*/ 47 w 58"/>
                <a:gd name="T27" fmla="*/ 9 h 14"/>
                <a:gd name="T28" fmla="*/ 22 w 58"/>
                <a:gd name="T29" fmla="*/ 5 h 14"/>
                <a:gd name="T30" fmla="*/ 10 w 58"/>
                <a:gd name="T31" fmla="*/ 3 h 14"/>
                <a:gd name="T32" fmla="*/ 3 w 58"/>
                <a:gd name="T33" fmla="*/ 0 h 14"/>
                <a:gd name="T34" fmla="*/ 2 w 58"/>
                <a:gd name="T3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" h="14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5"/>
                    <a:pt x="8" y="6"/>
                    <a:pt x="13" y="8"/>
                  </a:cubicBezTo>
                  <a:cubicBezTo>
                    <a:pt x="21" y="9"/>
                    <a:pt x="31" y="11"/>
                    <a:pt x="39" y="12"/>
                  </a:cubicBezTo>
                  <a:cubicBezTo>
                    <a:pt x="43" y="13"/>
                    <a:pt x="47" y="13"/>
                    <a:pt x="50" y="14"/>
                  </a:cubicBezTo>
                  <a:cubicBezTo>
                    <a:pt x="53" y="14"/>
                    <a:pt x="55" y="14"/>
                    <a:pt x="56" y="14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7" y="14"/>
                    <a:pt x="58" y="13"/>
                    <a:pt x="58" y="12"/>
                  </a:cubicBezTo>
                  <a:cubicBezTo>
                    <a:pt x="58" y="11"/>
                    <a:pt x="57" y="10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5" y="10"/>
                    <a:pt x="51" y="10"/>
                    <a:pt x="47" y="9"/>
                  </a:cubicBezTo>
                  <a:cubicBezTo>
                    <a:pt x="40" y="8"/>
                    <a:pt x="31" y="7"/>
                    <a:pt x="22" y="5"/>
                  </a:cubicBezTo>
                  <a:cubicBezTo>
                    <a:pt x="18" y="4"/>
                    <a:pt x="14" y="4"/>
                    <a:pt x="10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822"/>
            <p:cNvSpPr>
              <a:spLocks/>
            </p:cNvSpPr>
            <p:nvPr/>
          </p:nvSpPr>
          <p:spPr bwMode="auto">
            <a:xfrm>
              <a:off x="2518158" y="5357776"/>
              <a:ext cx="110220" cy="35844"/>
            </a:xfrm>
            <a:custGeom>
              <a:avLst/>
              <a:gdLst>
                <a:gd name="T0" fmla="*/ 2 w 52"/>
                <a:gd name="T1" fmla="*/ 0 h 17"/>
                <a:gd name="T2" fmla="*/ 0 w 52"/>
                <a:gd name="T3" fmla="*/ 1 h 17"/>
                <a:gd name="T4" fmla="*/ 1 w 52"/>
                <a:gd name="T5" fmla="*/ 4 h 17"/>
                <a:gd name="T6" fmla="*/ 12 w 52"/>
                <a:gd name="T7" fmla="*/ 7 h 17"/>
                <a:gd name="T8" fmla="*/ 36 w 52"/>
                <a:gd name="T9" fmla="*/ 12 h 17"/>
                <a:gd name="T10" fmla="*/ 45 w 52"/>
                <a:gd name="T11" fmla="*/ 15 h 17"/>
                <a:gd name="T12" fmla="*/ 48 w 52"/>
                <a:gd name="T13" fmla="*/ 16 h 17"/>
                <a:gd name="T14" fmla="*/ 49 w 52"/>
                <a:gd name="T15" fmla="*/ 16 h 17"/>
                <a:gd name="T16" fmla="*/ 49 w 52"/>
                <a:gd name="T17" fmla="*/ 16 h 17"/>
                <a:gd name="T18" fmla="*/ 49 w 52"/>
                <a:gd name="T19" fmla="*/ 16 h 17"/>
                <a:gd name="T20" fmla="*/ 50 w 52"/>
                <a:gd name="T21" fmla="*/ 17 h 17"/>
                <a:gd name="T22" fmla="*/ 52 w 52"/>
                <a:gd name="T23" fmla="*/ 16 h 17"/>
                <a:gd name="T24" fmla="*/ 52 w 52"/>
                <a:gd name="T25" fmla="*/ 13 h 17"/>
                <a:gd name="T26" fmla="*/ 50 w 52"/>
                <a:gd name="T27" fmla="*/ 12 h 17"/>
                <a:gd name="T28" fmla="*/ 41 w 52"/>
                <a:gd name="T29" fmla="*/ 10 h 17"/>
                <a:gd name="T30" fmla="*/ 19 w 52"/>
                <a:gd name="T31" fmla="*/ 4 h 17"/>
                <a:gd name="T32" fmla="*/ 3 w 52"/>
                <a:gd name="T33" fmla="*/ 0 h 17"/>
                <a:gd name="T34" fmla="*/ 2 w 52"/>
                <a:gd name="T3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17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3" y="5"/>
                    <a:pt x="7" y="6"/>
                    <a:pt x="12" y="7"/>
                  </a:cubicBezTo>
                  <a:cubicBezTo>
                    <a:pt x="19" y="9"/>
                    <a:pt x="28" y="11"/>
                    <a:pt x="36" y="12"/>
                  </a:cubicBezTo>
                  <a:cubicBezTo>
                    <a:pt x="39" y="13"/>
                    <a:pt x="43" y="14"/>
                    <a:pt x="45" y="15"/>
                  </a:cubicBezTo>
                  <a:cubicBezTo>
                    <a:pt x="46" y="15"/>
                    <a:pt x="47" y="16"/>
                    <a:pt x="48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6"/>
                    <a:pt x="50" y="17"/>
                    <a:pt x="50" y="17"/>
                  </a:cubicBezTo>
                  <a:cubicBezTo>
                    <a:pt x="51" y="17"/>
                    <a:pt x="51" y="16"/>
                    <a:pt x="52" y="16"/>
                  </a:cubicBezTo>
                  <a:cubicBezTo>
                    <a:pt x="52" y="15"/>
                    <a:pt x="52" y="14"/>
                    <a:pt x="52" y="13"/>
                  </a:cubicBezTo>
                  <a:cubicBezTo>
                    <a:pt x="51" y="13"/>
                    <a:pt x="51" y="13"/>
                    <a:pt x="50" y="12"/>
                  </a:cubicBezTo>
                  <a:cubicBezTo>
                    <a:pt x="49" y="12"/>
                    <a:pt x="45" y="11"/>
                    <a:pt x="41" y="10"/>
                  </a:cubicBezTo>
                  <a:cubicBezTo>
                    <a:pt x="35" y="8"/>
                    <a:pt x="27" y="6"/>
                    <a:pt x="19" y="4"/>
                  </a:cubicBezTo>
                  <a:cubicBezTo>
                    <a:pt x="12" y="3"/>
                    <a:pt x="5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823"/>
            <p:cNvSpPr>
              <a:spLocks/>
            </p:cNvSpPr>
            <p:nvPr/>
          </p:nvSpPr>
          <p:spPr bwMode="auto">
            <a:xfrm>
              <a:off x="2507405" y="5379283"/>
              <a:ext cx="32260" cy="17026"/>
            </a:xfrm>
            <a:custGeom>
              <a:avLst/>
              <a:gdLst>
                <a:gd name="T0" fmla="*/ 2 w 15"/>
                <a:gd name="T1" fmla="*/ 0 h 8"/>
                <a:gd name="T2" fmla="*/ 1 w 15"/>
                <a:gd name="T3" fmla="*/ 1 h 8"/>
                <a:gd name="T4" fmla="*/ 1 w 15"/>
                <a:gd name="T5" fmla="*/ 3 h 8"/>
                <a:gd name="T6" fmla="*/ 4 w 15"/>
                <a:gd name="T7" fmla="*/ 6 h 8"/>
                <a:gd name="T8" fmla="*/ 9 w 15"/>
                <a:gd name="T9" fmla="*/ 6 h 8"/>
                <a:gd name="T10" fmla="*/ 11 w 15"/>
                <a:gd name="T11" fmla="*/ 7 h 8"/>
                <a:gd name="T12" fmla="*/ 11 w 15"/>
                <a:gd name="T13" fmla="*/ 7 h 8"/>
                <a:gd name="T14" fmla="*/ 13 w 15"/>
                <a:gd name="T15" fmla="*/ 8 h 8"/>
                <a:gd name="T16" fmla="*/ 14 w 15"/>
                <a:gd name="T17" fmla="*/ 8 h 8"/>
                <a:gd name="T18" fmla="*/ 15 w 15"/>
                <a:gd name="T19" fmla="*/ 5 h 8"/>
                <a:gd name="T20" fmla="*/ 11 w 15"/>
                <a:gd name="T21" fmla="*/ 3 h 8"/>
                <a:gd name="T22" fmla="*/ 6 w 15"/>
                <a:gd name="T23" fmla="*/ 2 h 8"/>
                <a:gd name="T24" fmla="*/ 5 w 15"/>
                <a:gd name="T25" fmla="*/ 2 h 8"/>
                <a:gd name="T26" fmla="*/ 4 w 15"/>
                <a:gd name="T27" fmla="*/ 1 h 8"/>
                <a:gd name="T28" fmla="*/ 2 w 15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8">
                  <a:moveTo>
                    <a:pt x="2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5"/>
                    <a:pt x="3" y="5"/>
                    <a:pt x="4" y="6"/>
                  </a:cubicBezTo>
                  <a:cubicBezTo>
                    <a:pt x="6" y="6"/>
                    <a:pt x="8" y="6"/>
                    <a:pt x="9" y="6"/>
                  </a:cubicBezTo>
                  <a:cubicBezTo>
                    <a:pt x="10" y="6"/>
                    <a:pt x="10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8"/>
                    <a:pt x="12" y="8"/>
                    <a:pt x="13" y="8"/>
                  </a:cubicBezTo>
                  <a:cubicBezTo>
                    <a:pt x="13" y="8"/>
                    <a:pt x="14" y="8"/>
                    <a:pt x="14" y="8"/>
                  </a:cubicBezTo>
                  <a:cubicBezTo>
                    <a:pt x="15" y="7"/>
                    <a:pt x="15" y="6"/>
                    <a:pt x="15" y="5"/>
                  </a:cubicBezTo>
                  <a:cubicBezTo>
                    <a:pt x="14" y="4"/>
                    <a:pt x="12" y="3"/>
                    <a:pt x="11" y="3"/>
                  </a:cubicBezTo>
                  <a:cubicBezTo>
                    <a:pt x="9" y="2"/>
                    <a:pt x="8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" name="Freeform 824"/>
            <p:cNvSpPr>
              <a:spLocks noEditPoints="1"/>
            </p:cNvSpPr>
            <p:nvPr/>
          </p:nvSpPr>
          <p:spPr bwMode="auto">
            <a:xfrm>
              <a:off x="2448263" y="5239491"/>
              <a:ext cx="286752" cy="271519"/>
            </a:xfrm>
            <a:custGeom>
              <a:avLst/>
              <a:gdLst>
                <a:gd name="T0" fmla="*/ 22 w 135"/>
                <a:gd name="T1" fmla="*/ 91 h 128"/>
                <a:gd name="T2" fmla="*/ 91 w 135"/>
                <a:gd name="T3" fmla="*/ 124 h 128"/>
                <a:gd name="T4" fmla="*/ 88 w 135"/>
                <a:gd name="T5" fmla="*/ 122 h 128"/>
                <a:gd name="T6" fmla="*/ 86 w 135"/>
                <a:gd name="T7" fmla="*/ 121 h 128"/>
                <a:gd name="T8" fmla="*/ 84 w 135"/>
                <a:gd name="T9" fmla="*/ 119 h 128"/>
                <a:gd name="T10" fmla="*/ 34 w 135"/>
                <a:gd name="T11" fmla="*/ 102 h 128"/>
                <a:gd name="T12" fmla="*/ 17 w 135"/>
                <a:gd name="T13" fmla="*/ 99 h 128"/>
                <a:gd name="T14" fmla="*/ 119 w 135"/>
                <a:gd name="T15" fmla="*/ 37 h 128"/>
                <a:gd name="T16" fmla="*/ 116 w 135"/>
                <a:gd name="T17" fmla="*/ 63 h 128"/>
                <a:gd name="T18" fmla="*/ 20 w 135"/>
                <a:gd name="T19" fmla="*/ 87 h 128"/>
                <a:gd name="T20" fmla="*/ 42 w 135"/>
                <a:gd name="T21" fmla="*/ 11 h 128"/>
                <a:gd name="T22" fmla="*/ 64 w 135"/>
                <a:gd name="T23" fmla="*/ 17 h 128"/>
                <a:gd name="T24" fmla="*/ 60 w 135"/>
                <a:gd name="T25" fmla="*/ 31 h 128"/>
                <a:gd name="T26" fmla="*/ 77 w 135"/>
                <a:gd name="T27" fmla="*/ 36 h 128"/>
                <a:gd name="T28" fmla="*/ 85 w 135"/>
                <a:gd name="T29" fmla="*/ 33 h 128"/>
                <a:gd name="T30" fmla="*/ 88 w 135"/>
                <a:gd name="T31" fmla="*/ 21 h 128"/>
                <a:gd name="T32" fmla="*/ 118 w 135"/>
                <a:gd name="T33" fmla="*/ 24 h 128"/>
                <a:gd name="T34" fmla="*/ 95 w 135"/>
                <a:gd name="T35" fmla="*/ 110 h 128"/>
                <a:gd name="T36" fmla="*/ 22 w 135"/>
                <a:gd name="T37" fmla="*/ 86 h 128"/>
                <a:gd name="T38" fmla="*/ 20 w 135"/>
                <a:gd name="T39" fmla="*/ 87 h 128"/>
                <a:gd name="T40" fmla="*/ 74 w 135"/>
                <a:gd name="T41" fmla="*/ 4 h 128"/>
                <a:gd name="T42" fmla="*/ 87 w 135"/>
                <a:gd name="T43" fmla="*/ 6 h 128"/>
                <a:gd name="T44" fmla="*/ 84 w 135"/>
                <a:gd name="T45" fmla="*/ 23 h 128"/>
                <a:gd name="T46" fmla="*/ 81 w 135"/>
                <a:gd name="T47" fmla="*/ 31 h 128"/>
                <a:gd name="T48" fmla="*/ 77 w 135"/>
                <a:gd name="T49" fmla="*/ 32 h 128"/>
                <a:gd name="T50" fmla="*/ 77 w 135"/>
                <a:gd name="T51" fmla="*/ 32 h 128"/>
                <a:gd name="T52" fmla="*/ 64 w 135"/>
                <a:gd name="T53" fmla="*/ 29 h 128"/>
                <a:gd name="T54" fmla="*/ 72 w 135"/>
                <a:gd name="T55" fmla="*/ 4 h 128"/>
                <a:gd name="T56" fmla="*/ 74 w 135"/>
                <a:gd name="T57" fmla="*/ 0 h 128"/>
                <a:gd name="T58" fmla="*/ 67 w 135"/>
                <a:gd name="T59" fmla="*/ 5 h 128"/>
                <a:gd name="T60" fmla="*/ 44 w 135"/>
                <a:gd name="T61" fmla="*/ 7 h 128"/>
                <a:gd name="T62" fmla="*/ 42 w 135"/>
                <a:gd name="T63" fmla="*/ 6 h 128"/>
                <a:gd name="T64" fmla="*/ 39 w 135"/>
                <a:gd name="T65" fmla="*/ 7 h 128"/>
                <a:gd name="T66" fmla="*/ 0 w 135"/>
                <a:gd name="T67" fmla="*/ 86 h 128"/>
                <a:gd name="T68" fmla="*/ 17 w 135"/>
                <a:gd name="T69" fmla="*/ 90 h 128"/>
                <a:gd name="T70" fmla="*/ 12 w 135"/>
                <a:gd name="T71" fmla="*/ 102 h 128"/>
                <a:gd name="T72" fmla="*/ 14 w 135"/>
                <a:gd name="T73" fmla="*/ 103 h 128"/>
                <a:gd name="T74" fmla="*/ 17 w 135"/>
                <a:gd name="T75" fmla="*/ 103 h 128"/>
                <a:gd name="T76" fmla="*/ 84 w 135"/>
                <a:gd name="T77" fmla="*/ 125 h 128"/>
                <a:gd name="T78" fmla="*/ 91 w 135"/>
                <a:gd name="T79" fmla="*/ 128 h 128"/>
                <a:gd name="T80" fmla="*/ 94 w 135"/>
                <a:gd name="T81" fmla="*/ 127 h 128"/>
                <a:gd name="T82" fmla="*/ 134 w 135"/>
                <a:gd name="T83" fmla="*/ 40 h 128"/>
                <a:gd name="T84" fmla="*/ 133 w 135"/>
                <a:gd name="T85" fmla="*/ 37 h 128"/>
                <a:gd name="T86" fmla="*/ 124 w 135"/>
                <a:gd name="T87" fmla="*/ 26 h 128"/>
                <a:gd name="T88" fmla="*/ 125 w 135"/>
                <a:gd name="T89" fmla="*/ 24 h 128"/>
                <a:gd name="T90" fmla="*/ 126 w 135"/>
                <a:gd name="T91" fmla="*/ 22 h 128"/>
                <a:gd name="T92" fmla="*/ 124 w 135"/>
                <a:gd name="T93" fmla="*/ 20 h 128"/>
                <a:gd name="T94" fmla="*/ 122 w 135"/>
                <a:gd name="T95" fmla="*/ 20 h 128"/>
                <a:gd name="T96" fmla="*/ 119 w 135"/>
                <a:gd name="T97" fmla="*/ 20 h 128"/>
                <a:gd name="T98" fmla="*/ 89 w 135"/>
                <a:gd name="T99" fmla="*/ 17 h 128"/>
                <a:gd name="T100" fmla="*/ 92 w 135"/>
                <a:gd name="T101" fmla="*/ 5 h 128"/>
                <a:gd name="T102" fmla="*/ 90 w 135"/>
                <a:gd name="T103" fmla="*/ 2 h 128"/>
                <a:gd name="T104" fmla="*/ 74 w 135"/>
                <a:gd name="T10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5" h="128">
                  <a:moveTo>
                    <a:pt x="17" y="99"/>
                  </a:moveTo>
                  <a:cubicBezTo>
                    <a:pt x="19" y="96"/>
                    <a:pt x="20" y="94"/>
                    <a:pt x="22" y="91"/>
                  </a:cubicBezTo>
                  <a:cubicBezTo>
                    <a:pt x="47" y="96"/>
                    <a:pt x="71" y="104"/>
                    <a:pt x="95" y="114"/>
                  </a:cubicBezTo>
                  <a:cubicBezTo>
                    <a:pt x="93" y="117"/>
                    <a:pt x="92" y="120"/>
                    <a:pt x="91" y="124"/>
                  </a:cubicBezTo>
                  <a:cubicBezTo>
                    <a:pt x="90" y="123"/>
                    <a:pt x="90" y="123"/>
                    <a:pt x="89" y="123"/>
                  </a:cubicBezTo>
                  <a:cubicBezTo>
                    <a:pt x="89" y="123"/>
                    <a:pt x="89" y="122"/>
                    <a:pt x="88" y="122"/>
                  </a:cubicBezTo>
                  <a:cubicBezTo>
                    <a:pt x="88" y="122"/>
                    <a:pt x="87" y="121"/>
                    <a:pt x="86" y="121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6" y="120"/>
                    <a:pt x="85" y="119"/>
                    <a:pt x="84" y="119"/>
                  </a:cubicBezTo>
                  <a:cubicBezTo>
                    <a:pt x="84" y="119"/>
                    <a:pt x="84" y="119"/>
                    <a:pt x="84" y="119"/>
                  </a:cubicBezTo>
                  <a:cubicBezTo>
                    <a:pt x="83" y="120"/>
                    <a:pt x="83" y="120"/>
                    <a:pt x="83" y="120"/>
                  </a:cubicBezTo>
                  <a:cubicBezTo>
                    <a:pt x="67" y="114"/>
                    <a:pt x="50" y="108"/>
                    <a:pt x="34" y="102"/>
                  </a:cubicBezTo>
                  <a:cubicBezTo>
                    <a:pt x="29" y="101"/>
                    <a:pt x="23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moveTo>
                    <a:pt x="100" y="101"/>
                  </a:moveTo>
                  <a:cubicBezTo>
                    <a:pt x="104" y="79"/>
                    <a:pt x="111" y="57"/>
                    <a:pt x="119" y="37"/>
                  </a:cubicBezTo>
                  <a:cubicBezTo>
                    <a:pt x="122" y="38"/>
                    <a:pt x="125" y="40"/>
                    <a:pt x="129" y="40"/>
                  </a:cubicBezTo>
                  <a:cubicBezTo>
                    <a:pt x="123" y="47"/>
                    <a:pt x="120" y="55"/>
                    <a:pt x="116" y="63"/>
                  </a:cubicBezTo>
                  <a:cubicBezTo>
                    <a:pt x="111" y="76"/>
                    <a:pt x="106" y="88"/>
                    <a:pt x="100" y="101"/>
                  </a:cubicBezTo>
                  <a:moveTo>
                    <a:pt x="20" y="87"/>
                  </a:moveTo>
                  <a:cubicBezTo>
                    <a:pt x="15" y="86"/>
                    <a:pt x="10" y="85"/>
                    <a:pt x="5" y="84"/>
                  </a:cubicBezTo>
                  <a:cubicBezTo>
                    <a:pt x="20" y="61"/>
                    <a:pt x="33" y="37"/>
                    <a:pt x="42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50" y="13"/>
                    <a:pt x="57" y="15"/>
                    <a:pt x="64" y="17"/>
                  </a:cubicBezTo>
                  <a:cubicBezTo>
                    <a:pt x="63" y="21"/>
                    <a:pt x="61" y="25"/>
                    <a:pt x="59" y="29"/>
                  </a:cubicBezTo>
                  <a:cubicBezTo>
                    <a:pt x="59" y="30"/>
                    <a:pt x="59" y="31"/>
                    <a:pt x="60" y="31"/>
                  </a:cubicBezTo>
                  <a:cubicBezTo>
                    <a:pt x="61" y="33"/>
                    <a:pt x="64" y="34"/>
                    <a:pt x="67" y="35"/>
                  </a:cubicBezTo>
                  <a:cubicBezTo>
                    <a:pt x="71" y="35"/>
                    <a:pt x="74" y="36"/>
                    <a:pt x="77" y="36"/>
                  </a:cubicBezTo>
                  <a:cubicBezTo>
                    <a:pt x="79" y="36"/>
                    <a:pt x="80" y="36"/>
                    <a:pt x="81" y="36"/>
                  </a:cubicBezTo>
                  <a:cubicBezTo>
                    <a:pt x="83" y="35"/>
                    <a:pt x="84" y="35"/>
                    <a:pt x="85" y="33"/>
                  </a:cubicBezTo>
                  <a:cubicBezTo>
                    <a:pt x="85" y="33"/>
                    <a:pt x="86" y="32"/>
                    <a:pt x="86" y="31"/>
                  </a:cubicBezTo>
                  <a:cubicBezTo>
                    <a:pt x="87" y="28"/>
                    <a:pt x="88" y="25"/>
                    <a:pt x="88" y="21"/>
                  </a:cubicBezTo>
                  <a:cubicBezTo>
                    <a:pt x="98" y="23"/>
                    <a:pt x="108" y="23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9" y="24"/>
                    <a:pt x="119" y="24"/>
                    <a:pt x="120" y="24"/>
                  </a:cubicBezTo>
                  <a:cubicBezTo>
                    <a:pt x="108" y="51"/>
                    <a:pt x="99" y="80"/>
                    <a:pt x="95" y="110"/>
                  </a:cubicBezTo>
                  <a:cubicBezTo>
                    <a:pt x="71" y="100"/>
                    <a:pt x="47" y="92"/>
                    <a:pt x="23" y="87"/>
                  </a:cubicBezTo>
                  <a:cubicBezTo>
                    <a:pt x="23" y="87"/>
                    <a:pt x="23" y="87"/>
                    <a:pt x="22" y="86"/>
                  </a:cubicBezTo>
                  <a:cubicBezTo>
                    <a:pt x="22" y="86"/>
                    <a:pt x="21" y="86"/>
                    <a:pt x="21" y="86"/>
                  </a:cubicBezTo>
                  <a:cubicBezTo>
                    <a:pt x="21" y="86"/>
                    <a:pt x="20" y="86"/>
                    <a:pt x="20" y="87"/>
                  </a:cubicBezTo>
                  <a:moveTo>
                    <a:pt x="72" y="4"/>
                  </a:moveTo>
                  <a:cubicBezTo>
                    <a:pt x="73" y="4"/>
                    <a:pt x="73" y="4"/>
                    <a:pt x="74" y="4"/>
                  </a:cubicBezTo>
                  <a:cubicBezTo>
                    <a:pt x="74" y="4"/>
                    <a:pt x="75" y="4"/>
                    <a:pt x="76" y="4"/>
                  </a:cubicBezTo>
                  <a:cubicBezTo>
                    <a:pt x="80" y="5"/>
                    <a:pt x="83" y="5"/>
                    <a:pt x="87" y="6"/>
                  </a:cubicBezTo>
                  <a:cubicBezTo>
                    <a:pt x="87" y="7"/>
                    <a:pt x="87" y="8"/>
                    <a:pt x="86" y="10"/>
                  </a:cubicBezTo>
                  <a:cubicBezTo>
                    <a:pt x="85" y="14"/>
                    <a:pt x="85" y="18"/>
                    <a:pt x="84" y="23"/>
                  </a:cubicBezTo>
                  <a:cubicBezTo>
                    <a:pt x="83" y="25"/>
                    <a:pt x="83" y="27"/>
                    <a:pt x="82" y="28"/>
                  </a:cubicBezTo>
                  <a:cubicBezTo>
                    <a:pt x="82" y="30"/>
                    <a:pt x="82" y="31"/>
                    <a:pt x="81" y="31"/>
                  </a:cubicBezTo>
                  <a:cubicBezTo>
                    <a:pt x="81" y="31"/>
                    <a:pt x="81" y="31"/>
                    <a:pt x="80" y="32"/>
                  </a:cubicBezTo>
                  <a:cubicBezTo>
                    <a:pt x="80" y="32"/>
                    <a:pt x="79" y="32"/>
                    <a:pt x="77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5" y="32"/>
                    <a:pt x="71" y="31"/>
                    <a:pt x="69" y="31"/>
                  </a:cubicBezTo>
                  <a:cubicBezTo>
                    <a:pt x="67" y="30"/>
                    <a:pt x="65" y="29"/>
                    <a:pt x="64" y="29"/>
                  </a:cubicBezTo>
                  <a:cubicBezTo>
                    <a:pt x="67" y="21"/>
                    <a:pt x="70" y="11"/>
                    <a:pt x="71" y="5"/>
                  </a:cubicBezTo>
                  <a:cubicBezTo>
                    <a:pt x="71" y="5"/>
                    <a:pt x="72" y="5"/>
                    <a:pt x="72" y="4"/>
                  </a:cubicBezTo>
                  <a:cubicBezTo>
                    <a:pt x="72" y="4"/>
                    <a:pt x="72" y="4"/>
                    <a:pt x="72" y="4"/>
                  </a:cubicBezTo>
                  <a:moveTo>
                    <a:pt x="74" y="0"/>
                  </a:moveTo>
                  <a:cubicBezTo>
                    <a:pt x="73" y="0"/>
                    <a:pt x="71" y="0"/>
                    <a:pt x="70" y="1"/>
                  </a:cubicBezTo>
                  <a:cubicBezTo>
                    <a:pt x="69" y="2"/>
                    <a:pt x="68" y="3"/>
                    <a:pt x="67" y="5"/>
                  </a:cubicBezTo>
                  <a:cubicBezTo>
                    <a:pt x="67" y="7"/>
                    <a:pt x="66" y="10"/>
                    <a:pt x="65" y="13"/>
                  </a:cubicBezTo>
                  <a:cubicBezTo>
                    <a:pt x="58" y="11"/>
                    <a:pt x="51" y="9"/>
                    <a:pt x="44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7"/>
                    <a:pt x="42" y="6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0" y="6"/>
                    <a:pt x="39" y="6"/>
                    <a:pt x="39" y="7"/>
                  </a:cubicBezTo>
                  <a:cubicBezTo>
                    <a:pt x="29" y="34"/>
                    <a:pt x="16" y="60"/>
                    <a:pt x="0" y="84"/>
                  </a:cubicBezTo>
                  <a:cubicBezTo>
                    <a:pt x="0" y="85"/>
                    <a:pt x="0" y="86"/>
                    <a:pt x="0" y="86"/>
                  </a:cubicBezTo>
                  <a:cubicBezTo>
                    <a:pt x="0" y="87"/>
                    <a:pt x="1" y="88"/>
                    <a:pt x="1" y="88"/>
                  </a:cubicBezTo>
                  <a:cubicBezTo>
                    <a:pt x="7" y="88"/>
                    <a:pt x="12" y="89"/>
                    <a:pt x="17" y="90"/>
                  </a:cubicBezTo>
                  <a:cubicBezTo>
                    <a:pt x="15" y="94"/>
                    <a:pt x="14" y="97"/>
                    <a:pt x="12" y="100"/>
                  </a:cubicBezTo>
                  <a:cubicBezTo>
                    <a:pt x="11" y="101"/>
                    <a:pt x="11" y="102"/>
                    <a:pt x="12" y="102"/>
                  </a:cubicBezTo>
                  <a:cubicBezTo>
                    <a:pt x="12" y="103"/>
                    <a:pt x="13" y="103"/>
                    <a:pt x="13" y="103"/>
                  </a:cubicBezTo>
                  <a:cubicBezTo>
                    <a:pt x="14" y="103"/>
                    <a:pt x="14" y="103"/>
                    <a:pt x="14" y="103"/>
                  </a:cubicBezTo>
                  <a:cubicBezTo>
                    <a:pt x="15" y="103"/>
                    <a:pt x="16" y="103"/>
                    <a:pt x="17" y="103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22" y="103"/>
                    <a:pt x="27" y="105"/>
                    <a:pt x="32" y="106"/>
                  </a:cubicBezTo>
                  <a:cubicBezTo>
                    <a:pt x="50" y="112"/>
                    <a:pt x="67" y="118"/>
                    <a:pt x="84" y="125"/>
                  </a:cubicBezTo>
                  <a:cubicBezTo>
                    <a:pt x="85" y="125"/>
                    <a:pt x="85" y="126"/>
                    <a:pt x="86" y="126"/>
                  </a:cubicBezTo>
                  <a:cubicBezTo>
                    <a:pt x="88" y="127"/>
                    <a:pt x="90" y="128"/>
                    <a:pt x="91" y="128"/>
                  </a:cubicBezTo>
                  <a:cubicBezTo>
                    <a:pt x="91" y="128"/>
                    <a:pt x="92" y="128"/>
                    <a:pt x="92" y="128"/>
                  </a:cubicBezTo>
                  <a:cubicBezTo>
                    <a:pt x="93" y="128"/>
                    <a:pt x="93" y="128"/>
                    <a:pt x="94" y="127"/>
                  </a:cubicBezTo>
                  <a:cubicBezTo>
                    <a:pt x="102" y="106"/>
                    <a:pt x="111" y="86"/>
                    <a:pt x="120" y="65"/>
                  </a:cubicBezTo>
                  <a:cubicBezTo>
                    <a:pt x="124" y="56"/>
                    <a:pt x="128" y="47"/>
                    <a:pt x="134" y="40"/>
                  </a:cubicBezTo>
                  <a:cubicBezTo>
                    <a:pt x="135" y="40"/>
                    <a:pt x="135" y="39"/>
                    <a:pt x="134" y="38"/>
                  </a:cubicBezTo>
                  <a:cubicBezTo>
                    <a:pt x="134" y="37"/>
                    <a:pt x="133" y="37"/>
                    <a:pt x="133" y="37"/>
                  </a:cubicBezTo>
                  <a:cubicBezTo>
                    <a:pt x="129" y="36"/>
                    <a:pt x="125" y="35"/>
                    <a:pt x="121" y="33"/>
                  </a:cubicBezTo>
                  <a:cubicBezTo>
                    <a:pt x="122" y="30"/>
                    <a:pt x="123" y="28"/>
                    <a:pt x="124" y="26"/>
                  </a:cubicBezTo>
                  <a:cubicBezTo>
                    <a:pt x="124" y="25"/>
                    <a:pt x="124" y="25"/>
                    <a:pt x="124" y="25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25" y="24"/>
                    <a:pt x="125" y="24"/>
                    <a:pt x="126" y="23"/>
                  </a:cubicBezTo>
                  <a:cubicBezTo>
                    <a:pt x="126" y="23"/>
                    <a:pt x="126" y="23"/>
                    <a:pt x="126" y="22"/>
                  </a:cubicBezTo>
                  <a:cubicBezTo>
                    <a:pt x="126" y="22"/>
                    <a:pt x="126" y="21"/>
                    <a:pt x="126" y="21"/>
                  </a:cubicBezTo>
                  <a:cubicBezTo>
                    <a:pt x="125" y="20"/>
                    <a:pt x="124" y="20"/>
                    <a:pt x="124" y="2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1" y="20"/>
                  </a:cubicBezTo>
                  <a:cubicBezTo>
                    <a:pt x="120" y="20"/>
                    <a:pt x="120" y="20"/>
                    <a:pt x="119" y="20"/>
                  </a:cubicBezTo>
                  <a:cubicBezTo>
                    <a:pt x="108" y="19"/>
                    <a:pt x="99" y="19"/>
                    <a:pt x="89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90" y="14"/>
                    <a:pt x="90" y="12"/>
                    <a:pt x="91" y="10"/>
                  </a:cubicBezTo>
                  <a:cubicBezTo>
                    <a:pt x="91" y="8"/>
                    <a:pt x="92" y="6"/>
                    <a:pt x="92" y="5"/>
                  </a:cubicBezTo>
                  <a:cubicBezTo>
                    <a:pt x="92" y="4"/>
                    <a:pt x="92" y="4"/>
                    <a:pt x="92" y="3"/>
                  </a:cubicBezTo>
                  <a:cubicBezTo>
                    <a:pt x="92" y="3"/>
                    <a:pt x="91" y="2"/>
                    <a:pt x="90" y="2"/>
                  </a:cubicBezTo>
                  <a:cubicBezTo>
                    <a:pt x="86" y="1"/>
                    <a:pt x="81" y="1"/>
                    <a:pt x="76" y="0"/>
                  </a:cubicBezTo>
                  <a:cubicBezTo>
                    <a:pt x="76" y="0"/>
                    <a:pt x="75" y="0"/>
                    <a:pt x="7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2" name="组合 211"/>
          <p:cNvGrpSpPr/>
          <p:nvPr/>
        </p:nvGrpSpPr>
        <p:grpSpPr>
          <a:xfrm>
            <a:off x="2744205" y="2897513"/>
            <a:ext cx="191606" cy="177048"/>
            <a:chOff x="1058411" y="4657921"/>
            <a:chExt cx="365609" cy="337830"/>
          </a:xfrm>
        </p:grpSpPr>
        <p:sp>
          <p:nvSpPr>
            <p:cNvPr id="213" name="Freeform 825"/>
            <p:cNvSpPr>
              <a:spLocks noEditPoints="1"/>
            </p:cNvSpPr>
            <p:nvPr/>
          </p:nvSpPr>
          <p:spPr bwMode="auto">
            <a:xfrm>
              <a:off x="1058411" y="4657921"/>
              <a:ext cx="365609" cy="337830"/>
            </a:xfrm>
            <a:custGeom>
              <a:avLst/>
              <a:gdLst>
                <a:gd name="T0" fmla="*/ 167 w 172"/>
                <a:gd name="T1" fmla="*/ 113 h 159"/>
                <a:gd name="T2" fmla="*/ 152 w 172"/>
                <a:gd name="T3" fmla="*/ 152 h 159"/>
                <a:gd name="T4" fmla="*/ 130 w 172"/>
                <a:gd name="T5" fmla="*/ 117 h 159"/>
                <a:gd name="T6" fmla="*/ 142 w 172"/>
                <a:gd name="T7" fmla="*/ 102 h 159"/>
                <a:gd name="T8" fmla="*/ 146 w 172"/>
                <a:gd name="T9" fmla="*/ 102 h 159"/>
                <a:gd name="T10" fmla="*/ 140 w 172"/>
                <a:gd name="T11" fmla="*/ 78 h 159"/>
                <a:gd name="T12" fmla="*/ 140 w 172"/>
                <a:gd name="T13" fmla="*/ 100 h 159"/>
                <a:gd name="T14" fmla="*/ 97 w 172"/>
                <a:gd name="T15" fmla="*/ 91 h 159"/>
                <a:gd name="T16" fmla="*/ 114 w 172"/>
                <a:gd name="T17" fmla="*/ 77 h 159"/>
                <a:gd name="T18" fmla="*/ 119 w 172"/>
                <a:gd name="T19" fmla="*/ 92 h 159"/>
                <a:gd name="T20" fmla="*/ 92 w 172"/>
                <a:gd name="T21" fmla="*/ 68 h 159"/>
                <a:gd name="T22" fmla="*/ 110 w 172"/>
                <a:gd name="T23" fmla="*/ 76 h 159"/>
                <a:gd name="T24" fmla="*/ 83 w 172"/>
                <a:gd name="T25" fmla="*/ 55 h 159"/>
                <a:gd name="T26" fmla="*/ 79 w 172"/>
                <a:gd name="T27" fmla="*/ 65 h 159"/>
                <a:gd name="T28" fmla="*/ 64 w 172"/>
                <a:gd name="T29" fmla="*/ 46 h 159"/>
                <a:gd name="T30" fmla="*/ 83 w 172"/>
                <a:gd name="T31" fmla="*/ 42 h 159"/>
                <a:gd name="T32" fmla="*/ 61 w 172"/>
                <a:gd name="T33" fmla="*/ 29 h 159"/>
                <a:gd name="T34" fmla="*/ 45 w 172"/>
                <a:gd name="T35" fmla="*/ 41 h 159"/>
                <a:gd name="T36" fmla="*/ 5 w 172"/>
                <a:gd name="T37" fmla="*/ 155 h 159"/>
                <a:gd name="T38" fmla="*/ 24 w 172"/>
                <a:gd name="T39" fmla="*/ 23 h 159"/>
                <a:gd name="T40" fmla="*/ 35 w 172"/>
                <a:gd name="T41" fmla="*/ 46 h 159"/>
                <a:gd name="T42" fmla="*/ 60 w 172"/>
                <a:gd name="T43" fmla="*/ 47 h 159"/>
                <a:gd name="T44" fmla="*/ 62 w 172"/>
                <a:gd name="T45" fmla="*/ 69 h 159"/>
                <a:gd name="T46" fmla="*/ 62 w 172"/>
                <a:gd name="T47" fmla="*/ 70 h 159"/>
                <a:gd name="T48" fmla="*/ 63 w 172"/>
                <a:gd name="T49" fmla="*/ 70 h 159"/>
                <a:gd name="T50" fmla="*/ 79 w 172"/>
                <a:gd name="T51" fmla="*/ 69 h 159"/>
                <a:gd name="T52" fmla="*/ 92 w 172"/>
                <a:gd name="T53" fmla="*/ 95 h 159"/>
                <a:gd name="T54" fmla="*/ 120 w 172"/>
                <a:gd name="T55" fmla="*/ 118 h 159"/>
                <a:gd name="T56" fmla="*/ 130 w 172"/>
                <a:gd name="T57" fmla="*/ 121 h 159"/>
                <a:gd name="T58" fmla="*/ 5 w 172"/>
                <a:gd name="T59" fmla="*/ 155 h 159"/>
                <a:gd name="T60" fmla="*/ 56 w 172"/>
                <a:gd name="T61" fmla="*/ 13 h 159"/>
                <a:gd name="T62" fmla="*/ 8 w 172"/>
                <a:gd name="T63" fmla="*/ 19 h 159"/>
                <a:gd name="T64" fmla="*/ 51 w 172"/>
                <a:gd name="T65" fmla="*/ 4 h 159"/>
                <a:gd name="T66" fmla="*/ 58 w 172"/>
                <a:gd name="T67" fmla="*/ 0 h 159"/>
                <a:gd name="T68" fmla="*/ 29 w 172"/>
                <a:gd name="T69" fmla="*/ 2 h 159"/>
                <a:gd name="T70" fmla="*/ 2 w 172"/>
                <a:gd name="T71" fmla="*/ 20 h 159"/>
                <a:gd name="T72" fmla="*/ 1 w 172"/>
                <a:gd name="T73" fmla="*/ 21 h 159"/>
                <a:gd name="T74" fmla="*/ 0 w 172"/>
                <a:gd name="T75" fmla="*/ 157 h 159"/>
                <a:gd name="T76" fmla="*/ 149 w 172"/>
                <a:gd name="T77" fmla="*/ 157 h 159"/>
                <a:gd name="T78" fmla="*/ 152 w 172"/>
                <a:gd name="T79" fmla="*/ 158 h 159"/>
                <a:gd name="T80" fmla="*/ 155 w 172"/>
                <a:gd name="T81" fmla="*/ 154 h 159"/>
                <a:gd name="T82" fmla="*/ 171 w 172"/>
                <a:gd name="T83" fmla="*/ 131 h 159"/>
                <a:gd name="T84" fmla="*/ 171 w 172"/>
                <a:gd name="T85" fmla="*/ 99 h 159"/>
                <a:gd name="T86" fmla="*/ 171 w 172"/>
                <a:gd name="T87" fmla="*/ 98 h 159"/>
                <a:gd name="T88" fmla="*/ 152 w 172"/>
                <a:gd name="T89" fmla="*/ 98 h 159"/>
                <a:gd name="T90" fmla="*/ 143 w 172"/>
                <a:gd name="T91" fmla="*/ 99 h 159"/>
                <a:gd name="T92" fmla="*/ 144 w 172"/>
                <a:gd name="T93" fmla="*/ 74 h 159"/>
                <a:gd name="T94" fmla="*/ 143 w 172"/>
                <a:gd name="T95" fmla="*/ 73 h 159"/>
                <a:gd name="T96" fmla="*/ 126 w 172"/>
                <a:gd name="T97" fmla="*/ 73 h 159"/>
                <a:gd name="T98" fmla="*/ 114 w 172"/>
                <a:gd name="T99" fmla="*/ 48 h 159"/>
                <a:gd name="T100" fmla="*/ 113 w 172"/>
                <a:gd name="T101" fmla="*/ 47 h 159"/>
                <a:gd name="T102" fmla="*/ 112 w 172"/>
                <a:gd name="T103" fmla="*/ 46 h 159"/>
                <a:gd name="T104" fmla="*/ 87 w 172"/>
                <a:gd name="T105" fmla="*/ 26 h 159"/>
                <a:gd name="T106" fmla="*/ 86 w 172"/>
                <a:gd name="T107" fmla="*/ 25 h 159"/>
                <a:gd name="T108" fmla="*/ 85 w 172"/>
                <a:gd name="T109" fmla="*/ 24 h 159"/>
                <a:gd name="T110" fmla="*/ 59 w 172"/>
                <a:gd name="T111" fmla="*/ 13 h 159"/>
                <a:gd name="T112" fmla="*/ 59 w 172"/>
                <a:gd name="T113" fmla="*/ 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2" h="159">
                  <a:moveTo>
                    <a:pt x="152" y="152"/>
                  </a:moveTo>
                  <a:cubicBezTo>
                    <a:pt x="151" y="141"/>
                    <a:pt x="150" y="130"/>
                    <a:pt x="150" y="119"/>
                  </a:cubicBezTo>
                  <a:cubicBezTo>
                    <a:pt x="156" y="113"/>
                    <a:pt x="161" y="108"/>
                    <a:pt x="168" y="103"/>
                  </a:cubicBezTo>
                  <a:cubicBezTo>
                    <a:pt x="168" y="106"/>
                    <a:pt x="167" y="110"/>
                    <a:pt x="167" y="113"/>
                  </a:cubicBezTo>
                  <a:cubicBezTo>
                    <a:pt x="167" y="116"/>
                    <a:pt x="167" y="118"/>
                    <a:pt x="167" y="120"/>
                  </a:cubicBezTo>
                  <a:cubicBezTo>
                    <a:pt x="167" y="124"/>
                    <a:pt x="167" y="128"/>
                    <a:pt x="167" y="131"/>
                  </a:cubicBezTo>
                  <a:cubicBezTo>
                    <a:pt x="167" y="131"/>
                    <a:pt x="168" y="132"/>
                    <a:pt x="168" y="132"/>
                  </a:cubicBezTo>
                  <a:cubicBezTo>
                    <a:pt x="163" y="139"/>
                    <a:pt x="158" y="146"/>
                    <a:pt x="152" y="152"/>
                  </a:cubicBezTo>
                  <a:moveTo>
                    <a:pt x="152" y="102"/>
                  </a:moveTo>
                  <a:cubicBezTo>
                    <a:pt x="156" y="102"/>
                    <a:pt x="159" y="102"/>
                    <a:pt x="163" y="102"/>
                  </a:cubicBezTo>
                  <a:cubicBezTo>
                    <a:pt x="157" y="106"/>
                    <a:pt x="152" y="112"/>
                    <a:pt x="147" y="117"/>
                  </a:cubicBezTo>
                  <a:cubicBezTo>
                    <a:pt x="139" y="117"/>
                    <a:pt x="136" y="117"/>
                    <a:pt x="130" y="117"/>
                  </a:cubicBezTo>
                  <a:cubicBezTo>
                    <a:pt x="129" y="117"/>
                    <a:pt x="128" y="117"/>
                    <a:pt x="126" y="117"/>
                  </a:cubicBezTo>
                  <a:cubicBezTo>
                    <a:pt x="128" y="116"/>
                    <a:pt x="131" y="113"/>
                    <a:pt x="133" y="111"/>
                  </a:cubicBezTo>
                  <a:cubicBezTo>
                    <a:pt x="136" y="108"/>
                    <a:pt x="139" y="105"/>
                    <a:pt x="141" y="103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2" y="102"/>
                    <a:pt x="142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4" y="102"/>
                    <a:pt x="144" y="102"/>
                    <a:pt x="144" y="102"/>
                  </a:cubicBezTo>
                  <a:cubicBezTo>
                    <a:pt x="144" y="102"/>
                    <a:pt x="145" y="102"/>
                    <a:pt x="146" y="102"/>
                  </a:cubicBezTo>
                  <a:cubicBezTo>
                    <a:pt x="148" y="102"/>
                    <a:pt x="150" y="102"/>
                    <a:pt x="152" y="102"/>
                  </a:cubicBezTo>
                  <a:moveTo>
                    <a:pt x="123" y="115"/>
                  </a:moveTo>
                  <a:cubicBezTo>
                    <a:pt x="123" y="107"/>
                    <a:pt x="123" y="104"/>
                    <a:pt x="122" y="94"/>
                  </a:cubicBezTo>
                  <a:cubicBezTo>
                    <a:pt x="128" y="88"/>
                    <a:pt x="133" y="83"/>
                    <a:pt x="140" y="78"/>
                  </a:cubicBezTo>
                  <a:cubicBezTo>
                    <a:pt x="140" y="80"/>
                    <a:pt x="140" y="83"/>
                    <a:pt x="140" y="86"/>
                  </a:cubicBezTo>
                  <a:cubicBezTo>
                    <a:pt x="140" y="87"/>
                    <a:pt x="140" y="89"/>
                    <a:pt x="140" y="91"/>
                  </a:cubicBezTo>
                  <a:cubicBezTo>
                    <a:pt x="140" y="93"/>
                    <a:pt x="140" y="96"/>
                    <a:pt x="140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37" y="102"/>
                    <a:pt x="134" y="105"/>
                    <a:pt x="130" y="109"/>
                  </a:cubicBezTo>
                  <a:cubicBezTo>
                    <a:pt x="128" y="111"/>
                    <a:pt x="126" y="113"/>
                    <a:pt x="123" y="115"/>
                  </a:cubicBezTo>
                  <a:moveTo>
                    <a:pt x="97" y="91"/>
                  </a:moveTo>
                  <a:cubicBezTo>
                    <a:pt x="100" y="89"/>
                    <a:pt x="103" y="87"/>
                    <a:pt x="106" y="84"/>
                  </a:cubicBezTo>
                  <a:cubicBezTo>
                    <a:pt x="108" y="83"/>
                    <a:pt x="110" y="81"/>
                    <a:pt x="111" y="80"/>
                  </a:cubicBezTo>
                  <a:cubicBezTo>
                    <a:pt x="112" y="79"/>
                    <a:pt x="113" y="78"/>
                    <a:pt x="113" y="78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4" y="77"/>
                    <a:pt x="114" y="77"/>
                    <a:pt x="114" y="77"/>
                  </a:cubicBezTo>
                  <a:cubicBezTo>
                    <a:pt x="117" y="77"/>
                    <a:pt x="121" y="77"/>
                    <a:pt x="126" y="77"/>
                  </a:cubicBezTo>
                  <a:cubicBezTo>
                    <a:pt x="129" y="77"/>
                    <a:pt x="133" y="77"/>
                    <a:pt x="136" y="77"/>
                  </a:cubicBezTo>
                  <a:cubicBezTo>
                    <a:pt x="130" y="81"/>
                    <a:pt x="125" y="87"/>
                    <a:pt x="119" y="92"/>
                  </a:cubicBezTo>
                  <a:cubicBezTo>
                    <a:pt x="114" y="91"/>
                    <a:pt x="110" y="91"/>
                    <a:pt x="106" y="91"/>
                  </a:cubicBezTo>
                  <a:cubicBezTo>
                    <a:pt x="103" y="91"/>
                    <a:pt x="101" y="91"/>
                    <a:pt x="97" y="91"/>
                  </a:cubicBezTo>
                  <a:moveTo>
                    <a:pt x="93" y="90"/>
                  </a:moveTo>
                  <a:cubicBezTo>
                    <a:pt x="93" y="81"/>
                    <a:pt x="92" y="77"/>
                    <a:pt x="92" y="68"/>
                  </a:cubicBezTo>
                  <a:cubicBezTo>
                    <a:pt x="98" y="62"/>
                    <a:pt x="103" y="56"/>
                    <a:pt x="110" y="52"/>
                  </a:cubicBezTo>
                  <a:cubicBezTo>
                    <a:pt x="110" y="52"/>
                    <a:pt x="110" y="53"/>
                    <a:pt x="110" y="54"/>
                  </a:cubicBezTo>
                  <a:cubicBezTo>
                    <a:pt x="110" y="59"/>
                    <a:pt x="110" y="66"/>
                    <a:pt x="110" y="72"/>
                  </a:cubicBezTo>
                  <a:cubicBezTo>
                    <a:pt x="110" y="73"/>
                    <a:pt x="110" y="74"/>
                    <a:pt x="110" y="76"/>
                  </a:cubicBezTo>
                  <a:cubicBezTo>
                    <a:pt x="108" y="77"/>
                    <a:pt x="105" y="80"/>
                    <a:pt x="102" y="83"/>
                  </a:cubicBezTo>
                  <a:cubicBezTo>
                    <a:pt x="99" y="86"/>
                    <a:pt x="96" y="88"/>
                    <a:pt x="93" y="90"/>
                  </a:cubicBezTo>
                  <a:moveTo>
                    <a:pt x="70" y="65"/>
                  </a:moveTo>
                  <a:cubicBezTo>
                    <a:pt x="75" y="62"/>
                    <a:pt x="80" y="58"/>
                    <a:pt x="83" y="55"/>
                  </a:cubicBezTo>
                  <a:cubicBezTo>
                    <a:pt x="85" y="53"/>
                    <a:pt x="85" y="53"/>
                    <a:pt x="87" y="52"/>
                  </a:cubicBezTo>
                  <a:cubicBezTo>
                    <a:pt x="91" y="51"/>
                    <a:pt x="98" y="51"/>
                    <a:pt x="105" y="51"/>
                  </a:cubicBezTo>
                  <a:cubicBezTo>
                    <a:pt x="100" y="55"/>
                    <a:pt x="95" y="60"/>
                    <a:pt x="89" y="65"/>
                  </a:cubicBezTo>
                  <a:cubicBezTo>
                    <a:pt x="85" y="65"/>
                    <a:pt x="82" y="65"/>
                    <a:pt x="79" y="65"/>
                  </a:cubicBezTo>
                  <a:cubicBezTo>
                    <a:pt x="76" y="65"/>
                    <a:pt x="73" y="65"/>
                    <a:pt x="70" y="65"/>
                  </a:cubicBezTo>
                  <a:moveTo>
                    <a:pt x="65" y="65"/>
                  </a:moveTo>
                  <a:cubicBezTo>
                    <a:pt x="64" y="59"/>
                    <a:pt x="63" y="57"/>
                    <a:pt x="63" y="53"/>
                  </a:cubicBezTo>
                  <a:cubicBezTo>
                    <a:pt x="63" y="51"/>
                    <a:pt x="64" y="49"/>
                    <a:pt x="64" y="46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71" y="40"/>
                    <a:pt x="76" y="34"/>
                    <a:pt x="83" y="29"/>
                  </a:cubicBezTo>
                  <a:cubicBezTo>
                    <a:pt x="83" y="32"/>
                    <a:pt x="83" y="34"/>
                    <a:pt x="83" y="37"/>
                  </a:cubicBezTo>
                  <a:cubicBezTo>
                    <a:pt x="83" y="39"/>
                    <a:pt x="83" y="40"/>
                    <a:pt x="83" y="42"/>
                  </a:cubicBezTo>
                  <a:cubicBezTo>
                    <a:pt x="83" y="45"/>
                    <a:pt x="83" y="47"/>
                    <a:pt x="83" y="50"/>
                  </a:cubicBezTo>
                  <a:cubicBezTo>
                    <a:pt x="82" y="51"/>
                    <a:pt x="81" y="51"/>
                    <a:pt x="80" y="52"/>
                  </a:cubicBezTo>
                  <a:cubicBezTo>
                    <a:pt x="77" y="56"/>
                    <a:pt x="70" y="61"/>
                    <a:pt x="65" y="65"/>
                  </a:cubicBezTo>
                  <a:moveTo>
                    <a:pt x="61" y="29"/>
                  </a:moveTo>
                  <a:cubicBezTo>
                    <a:pt x="66" y="29"/>
                    <a:pt x="72" y="28"/>
                    <a:pt x="79" y="28"/>
                  </a:cubicBezTo>
                  <a:cubicBezTo>
                    <a:pt x="72" y="33"/>
                    <a:pt x="68" y="38"/>
                    <a:pt x="62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6" y="42"/>
                    <a:pt x="51" y="41"/>
                    <a:pt x="45" y="41"/>
                  </a:cubicBezTo>
                  <a:cubicBezTo>
                    <a:pt x="44" y="41"/>
                    <a:pt x="42" y="41"/>
                    <a:pt x="41" y="41"/>
                  </a:cubicBezTo>
                  <a:cubicBezTo>
                    <a:pt x="46" y="37"/>
                    <a:pt x="52" y="33"/>
                    <a:pt x="58" y="29"/>
                  </a:cubicBezTo>
                  <a:cubicBezTo>
                    <a:pt x="59" y="29"/>
                    <a:pt x="60" y="29"/>
                    <a:pt x="61" y="29"/>
                  </a:cubicBezTo>
                  <a:moveTo>
                    <a:pt x="5" y="155"/>
                  </a:moveTo>
                  <a:cubicBezTo>
                    <a:pt x="5" y="143"/>
                    <a:pt x="6" y="133"/>
                    <a:pt x="6" y="124"/>
                  </a:cubicBezTo>
                  <a:cubicBezTo>
                    <a:pt x="6" y="98"/>
                    <a:pt x="5" y="78"/>
                    <a:pt x="5" y="52"/>
                  </a:cubicBezTo>
                  <a:cubicBezTo>
                    <a:pt x="5" y="43"/>
                    <a:pt x="5" y="34"/>
                    <a:pt x="5" y="23"/>
                  </a:cubicBezTo>
                  <a:cubicBezTo>
                    <a:pt x="12" y="23"/>
                    <a:pt x="18" y="23"/>
                    <a:pt x="24" y="23"/>
                  </a:cubicBezTo>
                  <a:cubicBezTo>
                    <a:pt x="27" y="23"/>
                    <a:pt x="29" y="23"/>
                    <a:pt x="32" y="23"/>
                  </a:cubicBezTo>
                  <a:cubicBezTo>
                    <a:pt x="33" y="31"/>
                    <a:pt x="33" y="35"/>
                    <a:pt x="34" y="43"/>
                  </a:cubicBezTo>
                  <a:cubicBezTo>
                    <a:pt x="34" y="44"/>
                    <a:pt x="34" y="45"/>
                    <a:pt x="34" y="45"/>
                  </a:cubicBezTo>
                  <a:cubicBezTo>
                    <a:pt x="35" y="45"/>
                    <a:pt x="35" y="46"/>
                    <a:pt x="35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9" y="45"/>
                    <a:pt x="42" y="45"/>
                    <a:pt x="45" y="45"/>
                  </a:cubicBezTo>
                  <a:cubicBezTo>
                    <a:pt x="50" y="45"/>
                    <a:pt x="55" y="45"/>
                    <a:pt x="60" y="47"/>
                  </a:cubicBezTo>
                  <a:cubicBezTo>
                    <a:pt x="60" y="49"/>
                    <a:pt x="60" y="51"/>
                    <a:pt x="60" y="53"/>
                  </a:cubicBezTo>
                  <a:cubicBezTo>
                    <a:pt x="60" y="58"/>
                    <a:pt x="60" y="61"/>
                    <a:pt x="61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70" y="69"/>
                    <a:pt x="74" y="69"/>
                    <a:pt x="79" y="69"/>
                  </a:cubicBezTo>
                  <a:cubicBezTo>
                    <a:pt x="82" y="69"/>
                    <a:pt x="85" y="69"/>
                    <a:pt x="88" y="69"/>
                  </a:cubicBezTo>
                  <a:cubicBezTo>
                    <a:pt x="89" y="79"/>
                    <a:pt x="89" y="83"/>
                    <a:pt x="90" y="94"/>
                  </a:cubicBezTo>
                  <a:cubicBezTo>
                    <a:pt x="90" y="94"/>
                    <a:pt x="90" y="95"/>
                    <a:pt x="91" y="95"/>
                  </a:cubicBezTo>
                  <a:cubicBezTo>
                    <a:pt x="91" y="95"/>
                    <a:pt x="91" y="95"/>
                    <a:pt x="92" y="95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98" y="95"/>
                    <a:pt x="102" y="95"/>
                    <a:pt x="106" y="95"/>
                  </a:cubicBezTo>
                  <a:cubicBezTo>
                    <a:pt x="110" y="95"/>
                    <a:pt x="113" y="95"/>
                    <a:pt x="118" y="95"/>
                  </a:cubicBezTo>
                  <a:cubicBezTo>
                    <a:pt x="119" y="105"/>
                    <a:pt x="120" y="108"/>
                    <a:pt x="120" y="118"/>
                  </a:cubicBezTo>
                  <a:cubicBezTo>
                    <a:pt x="120" y="118"/>
                    <a:pt x="120" y="119"/>
                    <a:pt x="120" y="119"/>
                  </a:cubicBezTo>
                  <a:cubicBezTo>
                    <a:pt x="120" y="120"/>
                    <a:pt x="120" y="120"/>
                    <a:pt x="120" y="120"/>
                  </a:cubicBezTo>
                  <a:cubicBezTo>
                    <a:pt x="120" y="120"/>
                    <a:pt x="121" y="121"/>
                    <a:pt x="122" y="121"/>
                  </a:cubicBezTo>
                  <a:cubicBezTo>
                    <a:pt x="125" y="121"/>
                    <a:pt x="128" y="121"/>
                    <a:pt x="130" y="121"/>
                  </a:cubicBezTo>
                  <a:cubicBezTo>
                    <a:pt x="135" y="121"/>
                    <a:pt x="139" y="121"/>
                    <a:pt x="146" y="120"/>
                  </a:cubicBezTo>
                  <a:cubicBezTo>
                    <a:pt x="147" y="132"/>
                    <a:pt x="148" y="143"/>
                    <a:pt x="148" y="154"/>
                  </a:cubicBezTo>
                  <a:cubicBezTo>
                    <a:pt x="124" y="153"/>
                    <a:pt x="104" y="152"/>
                    <a:pt x="84" y="152"/>
                  </a:cubicBezTo>
                  <a:cubicBezTo>
                    <a:pt x="59" y="152"/>
                    <a:pt x="35" y="153"/>
                    <a:pt x="5" y="155"/>
                  </a:cubicBezTo>
                  <a:moveTo>
                    <a:pt x="37" y="40"/>
                  </a:moveTo>
                  <a:cubicBezTo>
                    <a:pt x="37" y="33"/>
                    <a:pt x="36" y="29"/>
                    <a:pt x="35" y="21"/>
                  </a:cubicBezTo>
                  <a:cubicBezTo>
                    <a:pt x="42" y="15"/>
                    <a:pt x="49" y="10"/>
                    <a:pt x="56" y="6"/>
                  </a:cubicBezTo>
                  <a:cubicBezTo>
                    <a:pt x="56" y="8"/>
                    <a:pt x="56" y="10"/>
                    <a:pt x="56" y="13"/>
                  </a:cubicBezTo>
                  <a:cubicBezTo>
                    <a:pt x="56" y="15"/>
                    <a:pt x="56" y="16"/>
                    <a:pt x="56" y="18"/>
                  </a:cubicBezTo>
                  <a:cubicBezTo>
                    <a:pt x="56" y="21"/>
                    <a:pt x="55" y="23"/>
                    <a:pt x="55" y="26"/>
                  </a:cubicBezTo>
                  <a:cubicBezTo>
                    <a:pt x="49" y="30"/>
                    <a:pt x="43" y="35"/>
                    <a:pt x="37" y="40"/>
                  </a:cubicBezTo>
                  <a:moveTo>
                    <a:pt x="8" y="19"/>
                  </a:moveTo>
                  <a:cubicBezTo>
                    <a:pt x="13" y="16"/>
                    <a:pt x="18" y="13"/>
                    <a:pt x="24" y="9"/>
                  </a:cubicBezTo>
                  <a:cubicBezTo>
                    <a:pt x="26" y="8"/>
                    <a:pt x="28" y="7"/>
                    <a:pt x="30" y="6"/>
                  </a:cubicBezTo>
                  <a:cubicBezTo>
                    <a:pt x="32" y="5"/>
                    <a:pt x="37" y="5"/>
                    <a:pt x="42" y="5"/>
                  </a:cubicBezTo>
                  <a:cubicBezTo>
                    <a:pt x="45" y="5"/>
                    <a:pt x="48" y="4"/>
                    <a:pt x="51" y="4"/>
                  </a:cubicBezTo>
                  <a:cubicBezTo>
                    <a:pt x="44" y="9"/>
                    <a:pt x="37" y="14"/>
                    <a:pt x="32" y="19"/>
                  </a:cubicBezTo>
                  <a:cubicBezTo>
                    <a:pt x="29" y="19"/>
                    <a:pt x="27" y="19"/>
                    <a:pt x="24" y="19"/>
                  </a:cubicBezTo>
                  <a:cubicBezTo>
                    <a:pt x="19" y="19"/>
                    <a:pt x="14" y="19"/>
                    <a:pt x="8" y="19"/>
                  </a:cubicBezTo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3" y="1"/>
                    <a:pt x="47" y="1"/>
                    <a:pt x="42" y="1"/>
                  </a:cubicBezTo>
                  <a:cubicBezTo>
                    <a:pt x="37" y="1"/>
                    <a:pt x="32" y="2"/>
                    <a:pt x="29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3"/>
                    <a:pt x="24" y="5"/>
                    <a:pt x="22" y="6"/>
                  </a:cubicBezTo>
                  <a:cubicBezTo>
                    <a:pt x="15" y="10"/>
                    <a:pt x="9" y="14"/>
                    <a:pt x="3" y="18"/>
                  </a:cubicBezTo>
                  <a:cubicBezTo>
                    <a:pt x="2" y="18"/>
                    <a:pt x="2" y="19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33"/>
                    <a:pt x="1" y="43"/>
                    <a:pt x="1" y="52"/>
                  </a:cubicBezTo>
                  <a:cubicBezTo>
                    <a:pt x="1" y="78"/>
                    <a:pt x="2" y="98"/>
                    <a:pt x="2" y="124"/>
                  </a:cubicBezTo>
                  <a:cubicBezTo>
                    <a:pt x="2" y="133"/>
                    <a:pt x="2" y="143"/>
                    <a:pt x="2" y="155"/>
                  </a:cubicBezTo>
                  <a:cubicBezTo>
                    <a:pt x="1" y="155"/>
                    <a:pt x="0" y="156"/>
                    <a:pt x="0" y="157"/>
                  </a:cubicBezTo>
                  <a:cubicBezTo>
                    <a:pt x="0" y="158"/>
                    <a:pt x="1" y="158"/>
                    <a:pt x="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33" y="157"/>
                    <a:pt x="58" y="156"/>
                    <a:pt x="84" y="156"/>
                  </a:cubicBezTo>
                  <a:cubicBezTo>
                    <a:pt x="104" y="156"/>
                    <a:pt x="125" y="157"/>
                    <a:pt x="149" y="157"/>
                  </a:cubicBezTo>
                  <a:cubicBezTo>
                    <a:pt x="149" y="158"/>
                    <a:pt x="150" y="159"/>
                    <a:pt x="150" y="159"/>
                  </a:cubicBezTo>
                  <a:cubicBezTo>
                    <a:pt x="150" y="159"/>
                    <a:pt x="150" y="159"/>
                    <a:pt x="150" y="159"/>
                  </a:cubicBezTo>
                  <a:cubicBezTo>
                    <a:pt x="151" y="159"/>
                    <a:pt x="152" y="158"/>
                    <a:pt x="152" y="158"/>
                  </a:cubicBezTo>
                  <a:cubicBezTo>
                    <a:pt x="152" y="158"/>
                    <a:pt x="152" y="158"/>
                    <a:pt x="152" y="158"/>
                  </a:cubicBezTo>
                  <a:cubicBezTo>
                    <a:pt x="153" y="158"/>
                    <a:pt x="153" y="158"/>
                    <a:pt x="154" y="158"/>
                  </a:cubicBezTo>
                  <a:cubicBezTo>
                    <a:pt x="154" y="158"/>
                    <a:pt x="154" y="158"/>
                    <a:pt x="154" y="158"/>
                  </a:cubicBezTo>
                  <a:cubicBezTo>
                    <a:pt x="155" y="158"/>
                    <a:pt x="156" y="157"/>
                    <a:pt x="156" y="156"/>
                  </a:cubicBezTo>
                  <a:cubicBezTo>
                    <a:pt x="156" y="155"/>
                    <a:pt x="155" y="155"/>
                    <a:pt x="155" y="154"/>
                  </a:cubicBezTo>
                  <a:cubicBezTo>
                    <a:pt x="161" y="148"/>
                    <a:pt x="167" y="141"/>
                    <a:pt x="172" y="133"/>
                  </a:cubicBezTo>
                  <a:cubicBezTo>
                    <a:pt x="172" y="133"/>
                    <a:pt x="172" y="132"/>
                    <a:pt x="171" y="131"/>
                  </a:cubicBezTo>
                  <a:cubicBezTo>
                    <a:pt x="171" y="131"/>
                    <a:pt x="171" y="131"/>
                    <a:pt x="171" y="131"/>
                  </a:cubicBezTo>
                  <a:cubicBezTo>
                    <a:pt x="171" y="131"/>
                    <a:pt x="171" y="131"/>
                    <a:pt x="171" y="131"/>
                  </a:cubicBezTo>
                  <a:cubicBezTo>
                    <a:pt x="171" y="128"/>
                    <a:pt x="171" y="124"/>
                    <a:pt x="171" y="120"/>
                  </a:cubicBezTo>
                  <a:cubicBezTo>
                    <a:pt x="171" y="118"/>
                    <a:pt x="171" y="116"/>
                    <a:pt x="171" y="113"/>
                  </a:cubicBezTo>
                  <a:cubicBezTo>
                    <a:pt x="171" y="108"/>
                    <a:pt x="171" y="103"/>
                    <a:pt x="171" y="100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1" y="98"/>
                    <a:pt x="171" y="98"/>
                    <a:pt x="171" y="98"/>
                  </a:cubicBezTo>
                  <a:cubicBezTo>
                    <a:pt x="171" y="98"/>
                    <a:pt x="171" y="98"/>
                    <a:pt x="171" y="98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63" y="98"/>
                    <a:pt x="157" y="98"/>
                    <a:pt x="152" y="98"/>
                  </a:cubicBezTo>
                  <a:cubicBezTo>
                    <a:pt x="150" y="98"/>
                    <a:pt x="148" y="98"/>
                    <a:pt x="146" y="98"/>
                  </a:cubicBezTo>
                  <a:cubicBezTo>
                    <a:pt x="145" y="98"/>
                    <a:pt x="145" y="98"/>
                    <a:pt x="145" y="98"/>
                  </a:cubicBezTo>
                  <a:cubicBezTo>
                    <a:pt x="144" y="99"/>
                    <a:pt x="144" y="99"/>
                    <a:pt x="143" y="99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3" y="96"/>
                    <a:pt x="143" y="93"/>
                    <a:pt x="143" y="91"/>
                  </a:cubicBezTo>
                  <a:cubicBezTo>
                    <a:pt x="143" y="89"/>
                    <a:pt x="143" y="87"/>
                    <a:pt x="143" y="86"/>
                  </a:cubicBezTo>
                  <a:cubicBezTo>
                    <a:pt x="143" y="82"/>
                    <a:pt x="143" y="78"/>
                    <a:pt x="144" y="75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37" y="73"/>
                    <a:pt x="131" y="73"/>
                    <a:pt x="126" y="73"/>
                  </a:cubicBezTo>
                  <a:cubicBezTo>
                    <a:pt x="121" y="73"/>
                    <a:pt x="117" y="73"/>
                    <a:pt x="114" y="74"/>
                  </a:cubicBezTo>
                  <a:cubicBezTo>
                    <a:pt x="114" y="73"/>
                    <a:pt x="114" y="73"/>
                    <a:pt x="114" y="72"/>
                  </a:cubicBezTo>
                  <a:cubicBezTo>
                    <a:pt x="114" y="66"/>
                    <a:pt x="114" y="59"/>
                    <a:pt x="114" y="54"/>
                  </a:cubicBezTo>
                  <a:cubicBezTo>
                    <a:pt x="114" y="52"/>
                    <a:pt x="114" y="50"/>
                    <a:pt x="114" y="48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03" y="47"/>
                    <a:pt x="92" y="47"/>
                    <a:pt x="86" y="49"/>
                  </a:cubicBezTo>
                  <a:cubicBezTo>
                    <a:pt x="86" y="46"/>
                    <a:pt x="86" y="44"/>
                    <a:pt x="86" y="42"/>
                  </a:cubicBezTo>
                  <a:cubicBezTo>
                    <a:pt x="86" y="40"/>
                    <a:pt x="86" y="39"/>
                    <a:pt x="86" y="37"/>
                  </a:cubicBezTo>
                  <a:cubicBezTo>
                    <a:pt x="86" y="33"/>
                    <a:pt x="86" y="29"/>
                    <a:pt x="87" y="26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77" y="25"/>
                    <a:pt x="67" y="25"/>
                    <a:pt x="61" y="25"/>
                  </a:cubicBezTo>
                  <a:cubicBezTo>
                    <a:pt x="60" y="25"/>
                    <a:pt x="60" y="25"/>
                    <a:pt x="59" y="25"/>
                  </a:cubicBezTo>
                  <a:cubicBezTo>
                    <a:pt x="59" y="23"/>
                    <a:pt x="59" y="20"/>
                    <a:pt x="59" y="18"/>
                  </a:cubicBezTo>
                  <a:cubicBezTo>
                    <a:pt x="59" y="16"/>
                    <a:pt x="59" y="15"/>
                    <a:pt x="59" y="13"/>
                  </a:cubicBezTo>
                  <a:cubicBezTo>
                    <a:pt x="59" y="9"/>
                    <a:pt x="59" y="6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826"/>
            <p:cNvSpPr>
              <a:spLocks noEditPoints="1"/>
            </p:cNvSpPr>
            <p:nvPr/>
          </p:nvSpPr>
          <p:spPr bwMode="auto">
            <a:xfrm>
              <a:off x="1317384" y="4918687"/>
              <a:ext cx="46597" cy="57350"/>
            </a:xfrm>
            <a:custGeom>
              <a:avLst/>
              <a:gdLst>
                <a:gd name="T0" fmla="*/ 6 w 22"/>
                <a:gd name="T1" fmla="*/ 14 h 27"/>
                <a:gd name="T2" fmla="*/ 6 w 22"/>
                <a:gd name="T3" fmla="*/ 4 h 27"/>
                <a:gd name="T4" fmla="*/ 10 w 22"/>
                <a:gd name="T5" fmla="*/ 3 h 27"/>
                <a:gd name="T6" fmla="*/ 16 w 22"/>
                <a:gd name="T7" fmla="*/ 3 h 27"/>
                <a:gd name="T8" fmla="*/ 17 w 22"/>
                <a:gd name="T9" fmla="*/ 3 h 27"/>
                <a:gd name="T10" fmla="*/ 18 w 22"/>
                <a:gd name="T11" fmla="*/ 4 h 27"/>
                <a:gd name="T12" fmla="*/ 16 w 22"/>
                <a:gd name="T13" fmla="*/ 7 h 27"/>
                <a:gd name="T14" fmla="*/ 12 w 22"/>
                <a:gd name="T15" fmla="*/ 7 h 27"/>
                <a:gd name="T16" fmla="*/ 10 w 22"/>
                <a:gd name="T17" fmla="*/ 11 h 27"/>
                <a:gd name="T18" fmla="*/ 11 w 22"/>
                <a:gd name="T19" fmla="*/ 11 h 27"/>
                <a:gd name="T20" fmla="*/ 15 w 22"/>
                <a:gd name="T21" fmla="*/ 23 h 27"/>
                <a:gd name="T22" fmla="*/ 9 w 22"/>
                <a:gd name="T23" fmla="*/ 24 h 27"/>
                <a:gd name="T24" fmla="*/ 4 w 22"/>
                <a:gd name="T25" fmla="*/ 24 h 27"/>
                <a:gd name="T26" fmla="*/ 5 w 22"/>
                <a:gd name="T27" fmla="*/ 21 h 27"/>
                <a:gd name="T28" fmla="*/ 5 w 22"/>
                <a:gd name="T29" fmla="*/ 21 h 27"/>
                <a:gd name="T30" fmla="*/ 9 w 22"/>
                <a:gd name="T31" fmla="*/ 21 h 27"/>
                <a:gd name="T32" fmla="*/ 13 w 22"/>
                <a:gd name="T33" fmla="*/ 15 h 27"/>
                <a:gd name="T34" fmla="*/ 8 w 22"/>
                <a:gd name="T35" fmla="*/ 14 h 27"/>
                <a:gd name="T36" fmla="*/ 6 w 22"/>
                <a:gd name="T37" fmla="*/ 14 h 27"/>
                <a:gd name="T38" fmla="*/ 10 w 22"/>
                <a:gd name="T39" fmla="*/ 0 h 27"/>
                <a:gd name="T40" fmla="*/ 3 w 22"/>
                <a:gd name="T41" fmla="*/ 4 h 27"/>
                <a:gd name="T42" fmla="*/ 3 w 22"/>
                <a:gd name="T43" fmla="*/ 14 h 27"/>
                <a:gd name="T44" fmla="*/ 4 w 22"/>
                <a:gd name="T45" fmla="*/ 16 h 27"/>
                <a:gd name="T46" fmla="*/ 6 w 22"/>
                <a:gd name="T47" fmla="*/ 17 h 27"/>
                <a:gd name="T48" fmla="*/ 6 w 22"/>
                <a:gd name="T49" fmla="*/ 17 h 27"/>
                <a:gd name="T50" fmla="*/ 8 w 22"/>
                <a:gd name="T51" fmla="*/ 17 h 27"/>
                <a:gd name="T52" fmla="*/ 11 w 22"/>
                <a:gd name="T53" fmla="*/ 17 h 27"/>
                <a:gd name="T54" fmla="*/ 9 w 22"/>
                <a:gd name="T55" fmla="*/ 18 h 27"/>
                <a:gd name="T56" fmla="*/ 8 w 22"/>
                <a:gd name="T57" fmla="*/ 18 h 27"/>
                <a:gd name="T58" fmla="*/ 5 w 22"/>
                <a:gd name="T59" fmla="*/ 18 h 27"/>
                <a:gd name="T60" fmla="*/ 2 w 22"/>
                <a:gd name="T61" fmla="*/ 20 h 27"/>
                <a:gd name="T62" fmla="*/ 2 w 22"/>
                <a:gd name="T63" fmla="*/ 20 h 27"/>
                <a:gd name="T64" fmla="*/ 1 w 22"/>
                <a:gd name="T65" fmla="*/ 25 h 27"/>
                <a:gd name="T66" fmla="*/ 3 w 22"/>
                <a:gd name="T67" fmla="*/ 26 h 27"/>
                <a:gd name="T68" fmla="*/ 9 w 22"/>
                <a:gd name="T69" fmla="*/ 27 h 27"/>
                <a:gd name="T70" fmla="*/ 16 w 22"/>
                <a:gd name="T71" fmla="*/ 26 h 27"/>
                <a:gd name="T72" fmla="*/ 22 w 22"/>
                <a:gd name="T73" fmla="*/ 16 h 27"/>
                <a:gd name="T74" fmla="*/ 17 w 22"/>
                <a:gd name="T75" fmla="*/ 10 h 27"/>
                <a:gd name="T76" fmla="*/ 20 w 22"/>
                <a:gd name="T77" fmla="*/ 8 h 27"/>
                <a:gd name="T78" fmla="*/ 21 w 22"/>
                <a:gd name="T79" fmla="*/ 5 h 27"/>
                <a:gd name="T80" fmla="*/ 21 w 22"/>
                <a:gd name="T81" fmla="*/ 4 h 27"/>
                <a:gd name="T82" fmla="*/ 17 w 22"/>
                <a:gd name="T83" fmla="*/ 0 h 27"/>
                <a:gd name="T84" fmla="*/ 16 w 22"/>
                <a:gd name="T85" fmla="*/ 0 h 27"/>
                <a:gd name="T86" fmla="*/ 16 w 22"/>
                <a:gd name="T87" fmla="*/ 0 h 27"/>
                <a:gd name="T88" fmla="*/ 14 w 22"/>
                <a:gd name="T89" fmla="*/ 0 h 27"/>
                <a:gd name="T90" fmla="*/ 10 w 22"/>
                <a:gd name="T9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" h="27">
                  <a:moveTo>
                    <a:pt x="6" y="14"/>
                  </a:moveTo>
                  <a:cubicBezTo>
                    <a:pt x="6" y="11"/>
                    <a:pt x="6" y="7"/>
                    <a:pt x="6" y="4"/>
                  </a:cubicBezTo>
                  <a:cubicBezTo>
                    <a:pt x="6" y="3"/>
                    <a:pt x="7" y="3"/>
                    <a:pt x="10" y="3"/>
                  </a:cubicBezTo>
                  <a:cubicBezTo>
                    <a:pt x="12" y="3"/>
                    <a:pt x="14" y="3"/>
                    <a:pt x="16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8" y="3"/>
                    <a:pt x="18" y="3"/>
                    <a:pt x="18" y="4"/>
                  </a:cubicBezTo>
                  <a:cubicBezTo>
                    <a:pt x="18" y="6"/>
                    <a:pt x="19" y="7"/>
                    <a:pt x="16" y="7"/>
                  </a:cubicBezTo>
                  <a:cubicBezTo>
                    <a:pt x="15" y="7"/>
                    <a:pt x="13" y="7"/>
                    <a:pt x="12" y="7"/>
                  </a:cubicBezTo>
                  <a:cubicBezTo>
                    <a:pt x="10" y="7"/>
                    <a:pt x="10" y="7"/>
                    <a:pt x="10" y="11"/>
                  </a:cubicBezTo>
                  <a:cubicBezTo>
                    <a:pt x="10" y="11"/>
                    <a:pt x="11" y="11"/>
                    <a:pt x="11" y="11"/>
                  </a:cubicBezTo>
                  <a:cubicBezTo>
                    <a:pt x="19" y="11"/>
                    <a:pt x="22" y="20"/>
                    <a:pt x="15" y="23"/>
                  </a:cubicBezTo>
                  <a:cubicBezTo>
                    <a:pt x="13" y="24"/>
                    <a:pt x="11" y="24"/>
                    <a:pt x="9" y="24"/>
                  </a:cubicBezTo>
                  <a:cubicBezTo>
                    <a:pt x="7" y="24"/>
                    <a:pt x="5" y="24"/>
                    <a:pt x="4" y="24"/>
                  </a:cubicBezTo>
                  <a:cubicBezTo>
                    <a:pt x="4" y="23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8" y="21"/>
                    <a:pt x="9" y="21"/>
                  </a:cubicBezTo>
                  <a:cubicBezTo>
                    <a:pt x="13" y="21"/>
                    <a:pt x="17" y="17"/>
                    <a:pt x="13" y="15"/>
                  </a:cubicBezTo>
                  <a:cubicBezTo>
                    <a:pt x="11" y="14"/>
                    <a:pt x="10" y="14"/>
                    <a:pt x="8" y="14"/>
                  </a:cubicBezTo>
                  <a:cubicBezTo>
                    <a:pt x="7" y="14"/>
                    <a:pt x="6" y="14"/>
                    <a:pt x="6" y="14"/>
                  </a:cubicBezTo>
                  <a:moveTo>
                    <a:pt x="10" y="0"/>
                  </a:moveTo>
                  <a:cubicBezTo>
                    <a:pt x="4" y="0"/>
                    <a:pt x="3" y="2"/>
                    <a:pt x="3" y="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6"/>
                    <a:pt x="4" y="16"/>
                  </a:cubicBezTo>
                  <a:cubicBezTo>
                    <a:pt x="4" y="17"/>
                    <a:pt x="5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7"/>
                    <a:pt x="8" y="17"/>
                  </a:cubicBezTo>
                  <a:cubicBezTo>
                    <a:pt x="10" y="17"/>
                    <a:pt x="11" y="17"/>
                    <a:pt x="11" y="17"/>
                  </a:cubicBezTo>
                  <a:cubicBezTo>
                    <a:pt x="11" y="18"/>
                    <a:pt x="10" y="18"/>
                    <a:pt x="9" y="18"/>
                  </a:cubicBezTo>
                  <a:cubicBezTo>
                    <a:pt x="9" y="18"/>
                    <a:pt x="8" y="18"/>
                    <a:pt x="8" y="18"/>
                  </a:cubicBezTo>
                  <a:cubicBezTo>
                    <a:pt x="7" y="18"/>
                    <a:pt x="6" y="18"/>
                    <a:pt x="5" y="18"/>
                  </a:cubicBezTo>
                  <a:cubicBezTo>
                    <a:pt x="3" y="18"/>
                    <a:pt x="2" y="19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2"/>
                    <a:pt x="0" y="23"/>
                    <a:pt x="1" y="25"/>
                  </a:cubicBezTo>
                  <a:cubicBezTo>
                    <a:pt x="2" y="26"/>
                    <a:pt x="2" y="26"/>
                    <a:pt x="3" y="26"/>
                  </a:cubicBezTo>
                  <a:cubicBezTo>
                    <a:pt x="5" y="27"/>
                    <a:pt x="7" y="27"/>
                    <a:pt x="9" y="27"/>
                  </a:cubicBezTo>
                  <a:cubicBezTo>
                    <a:pt x="12" y="27"/>
                    <a:pt x="14" y="27"/>
                    <a:pt x="16" y="26"/>
                  </a:cubicBezTo>
                  <a:cubicBezTo>
                    <a:pt x="20" y="24"/>
                    <a:pt x="22" y="20"/>
                    <a:pt x="22" y="16"/>
                  </a:cubicBezTo>
                  <a:cubicBezTo>
                    <a:pt x="21" y="13"/>
                    <a:pt x="19" y="11"/>
                    <a:pt x="17" y="10"/>
                  </a:cubicBezTo>
                  <a:cubicBezTo>
                    <a:pt x="18" y="9"/>
                    <a:pt x="19" y="9"/>
                    <a:pt x="20" y="8"/>
                  </a:cubicBezTo>
                  <a:cubicBezTo>
                    <a:pt x="21" y="7"/>
                    <a:pt x="21" y="6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0"/>
                    <a:pt x="18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827"/>
            <p:cNvSpPr>
              <a:spLocks noEditPoints="1"/>
            </p:cNvSpPr>
            <p:nvPr/>
          </p:nvSpPr>
          <p:spPr bwMode="auto">
            <a:xfrm>
              <a:off x="1079918" y="4730505"/>
              <a:ext cx="51078" cy="67208"/>
            </a:xfrm>
            <a:custGeom>
              <a:avLst/>
              <a:gdLst>
                <a:gd name="T0" fmla="*/ 5 w 24"/>
                <a:gd name="T1" fmla="*/ 14 h 32"/>
                <a:gd name="T2" fmla="*/ 5 w 24"/>
                <a:gd name="T3" fmla="*/ 14 h 32"/>
                <a:gd name="T4" fmla="*/ 5 w 24"/>
                <a:gd name="T5" fmla="*/ 14 h 32"/>
                <a:gd name="T6" fmla="*/ 3 w 24"/>
                <a:gd name="T7" fmla="*/ 10 h 32"/>
                <a:gd name="T8" fmla="*/ 13 w 24"/>
                <a:gd name="T9" fmla="*/ 3 h 32"/>
                <a:gd name="T10" fmla="*/ 13 w 24"/>
                <a:gd name="T11" fmla="*/ 3 h 32"/>
                <a:gd name="T12" fmla="*/ 14 w 24"/>
                <a:gd name="T13" fmla="*/ 4 h 32"/>
                <a:gd name="T14" fmla="*/ 15 w 24"/>
                <a:gd name="T15" fmla="*/ 5 h 32"/>
                <a:gd name="T16" fmla="*/ 15 w 24"/>
                <a:gd name="T17" fmla="*/ 24 h 32"/>
                <a:gd name="T18" fmla="*/ 18 w 24"/>
                <a:gd name="T19" fmla="*/ 24 h 32"/>
                <a:gd name="T20" fmla="*/ 21 w 24"/>
                <a:gd name="T21" fmla="*/ 25 h 32"/>
                <a:gd name="T22" fmla="*/ 21 w 24"/>
                <a:gd name="T23" fmla="*/ 29 h 32"/>
                <a:gd name="T24" fmla="*/ 21 w 24"/>
                <a:gd name="T25" fmla="*/ 29 h 32"/>
                <a:gd name="T26" fmla="*/ 21 w 24"/>
                <a:gd name="T27" fmla="*/ 29 h 32"/>
                <a:gd name="T28" fmla="*/ 21 w 24"/>
                <a:gd name="T29" fmla="*/ 29 h 32"/>
                <a:gd name="T30" fmla="*/ 4 w 24"/>
                <a:gd name="T31" fmla="*/ 29 h 32"/>
                <a:gd name="T32" fmla="*/ 4 w 24"/>
                <a:gd name="T33" fmla="*/ 25 h 32"/>
                <a:gd name="T34" fmla="*/ 5 w 24"/>
                <a:gd name="T35" fmla="*/ 25 h 32"/>
                <a:gd name="T36" fmla="*/ 10 w 24"/>
                <a:gd name="T37" fmla="*/ 25 h 32"/>
                <a:gd name="T38" fmla="*/ 11 w 24"/>
                <a:gd name="T39" fmla="*/ 11 h 32"/>
                <a:gd name="T40" fmla="*/ 5 w 24"/>
                <a:gd name="T41" fmla="*/ 14 h 32"/>
                <a:gd name="T42" fmla="*/ 5 w 24"/>
                <a:gd name="T43" fmla="*/ 14 h 32"/>
                <a:gd name="T44" fmla="*/ 13 w 24"/>
                <a:gd name="T45" fmla="*/ 0 h 32"/>
                <a:gd name="T46" fmla="*/ 10 w 24"/>
                <a:gd name="T47" fmla="*/ 2 h 32"/>
                <a:gd name="T48" fmla="*/ 2 w 24"/>
                <a:gd name="T49" fmla="*/ 7 h 32"/>
                <a:gd name="T50" fmla="*/ 0 w 24"/>
                <a:gd name="T51" fmla="*/ 8 h 32"/>
                <a:gd name="T52" fmla="*/ 0 w 24"/>
                <a:gd name="T53" fmla="*/ 11 h 32"/>
                <a:gd name="T54" fmla="*/ 2 w 24"/>
                <a:gd name="T55" fmla="*/ 15 h 32"/>
                <a:gd name="T56" fmla="*/ 4 w 24"/>
                <a:gd name="T57" fmla="*/ 17 h 32"/>
                <a:gd name="T58" fmla="*/ 5 w 24"/>
                <a:gd name="T59" fmla="*/ 17 h 32"/>
                <a:gd name="T60" fmla="*/ 7 w 24"/>
                <a:gd name="T61" fmla="*/ 17 h 32"/>
                <a:gd name="T62" fmla="*/ 8 w 24"/>
                <a:gd name="T63" fmla="*/ 16 h 32"/>
                <a:gd name="T64" fmla="*/ 8 w 24"/>
                <a:gd name="T65" fmla="*/ 18 h 32"/>
                <a:gd name="T66" fmla="*/ 7 w 24"/>
                <a:gd name="T67" fmla="*/ 22 h 32"/>
                <a:gd name="T68" fmla="*/ 5 w 24"/>
                <a:gd name="T69" fmla="*/ 22 h 32"/>
                <a:gd name="T70" fmla="*/ 4 w 24"/>
                <a:gd name="T71" fmla="*/ 22 h 32"/>
                <a:gd name="T72" fmla="*/ 2 w 24"/>
                <a:gd name="T73" fmla="*/ 25 h 32"/>
                <a:gd name="T74" fmla="*/ 2 w 24"/>
                <a:gd name="T75" fmla="*/ 27 h 32"/>
                <a:gd name="T76" fmla="*/ 2 w 24"/>
                <a:gd name="T77" fmla="*/ 29 h 32"/>
                <a:gd name="T78" fmla="*/ 4 w 24"/>
                <a:gd name="T79" fmla="*/ 31 h 32"/>
                <a:gd name="T80" fmla="*/ 12 w 24"/>
                <a:gd name="T81" fmla="*/ 32 h 32"/>
                <a:gd name="T82" fmla="*/ 21 w 24"/>
                <a:gd name="T83" fmla="*/ 32 h 32"/>
                <a:gd name="T84" fmla="*/ 23 w 24"/>
                <a:gd name="T85" fmla="*/ 31 h 32"/>
                <a:gd name="T86" fmla="*/ 24 w 24"/>
                <a:gd name="T87" fmla="*/ 29 h 32"/>
                <a:gd name="T88" fmla="*/ 24 w 24"/>
                <a:gd name="T89" fmla="*/ 25 h 32"/>
                <a:gd name="T90" fmla="*/ 21 w 24"/>
                <a:gd name="T91" fmla="*/ 22 h 32"/>
                <a:gd name="T92" fmla="*/ 18 w 24"/>
                <a:gd name="T93" fmla="*/ 21 h 32"/>
                <a:gd name="T94" fmla="*/ 18 w 24"/>
                <a:gd name="T95" fmla="*/ 21 h 32"/>
                <a:gd name="T96" fmla="*/ 18 w 24"/>
                <a:gd name="T97" fmla="*/ 6 h 32"/>
                <a:gd name="T98" fmla="*/ 18 w 24"/>
                <a:gd name="T99" fmla="*/ 3 h 32"/>
                <a:gd name="T100" fmla="*/ 17 w 24"/>
                <a:gd name="T101" fmla="*/ 3 h 32"/>
                <a:gd name="T102" fmla="*/ 16 w 24"/>
                <a:gd name="T103" fmla="*/ 2 h 32"/>
                <a:gd name="T104" fmla="*/ 14 w 24"/>
                <a:gd name="T105" fmla="*/ 1 h 32"/>
                <a:gd name="T106" fmla="*/ 13 w 24"/>
                <a:gd name="T10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" h="32">
                  <a:moveTo>
                    <a:pt x="5" y="14"/>
                  </a:move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3"/>
                    <a:pt x="3" y="11"/>
                    <a:pt x="3" y="10"/>
                  </a:cubicBezTo>
                  <a:cubicBezTo>
                    <a:pt x="6" y="8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5" y="5"/>
                    <a:pt x="15" y="5"/>
                  </a:cubicBezTo>
                  <a:cubicBezTo>
                    <a:pt x="15" y="12"/>
                    <a:pt x="15" y="18"/>
                    <a:pt x="15" y="24"/>
                  </a:cubicBezTo>
                  <a:cubicBezTo>
                    <a:pt x="16" y="24"/>
                    <a:pt x="17" y="24"/>
                    <a:pt x="18" y="24"/>
                  </a:cubicBezTo>
                  <a:cubicBezTo>
                    <a:pt x="19" y="24"/>
                    <a:pt x="20" y="24"/>
                    <a:pt x="21" y="25"/>
                  </a:cubicBezTo>
                  <a:cubicBezTo>
                    <a:pt x="21" y="26"/>
                    <a:pt x="21" y="27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15" y="29"/>
                    <a:pt x="10" y="29"/>
                    <a:pt x="4" y="29"/>
                  </a:cubicBezTo>
                  <a:cubicBezTo>
                    <a:pt x="4" y="27"/>
                    <a:pt x="4" y="26"/>
                    <a:pt x="4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7" y="25"/>
                    <a:pt x="9" y="25"/>
                    <a:pt x="10" y="25"/>
                  </a:cubicBezTo>
                  <a:cubicBezTo>
                    <a:pt x="10" y="20"/>
                    <a:pt x="11" y="15"/>
                    <a:pt x="11" y="11"/>
                  </a:cubicBezTo>
                  <a:cubicBezTo>
                    <a:pt x="9" y="12"/>
                    <a:pt x="7" y="13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moveTo>
                    <a:pt x="13" y="0"/>
                  </a:moveTo>
                  <a:cubicBezTo>
                    <a:pt x="12" y="0"/>
                    <a:pt x="12" y="1"/>
                    <a:pt x="10" y="2"/>
                  </a:cubicBezTo>
                  <a:cubicBezTo>
                    <a:pt x="8" y="3"/>
                    <a:pt x="4" y="6"/>
                    <a:pt x="2" y="7"/>
                  </a:cubicBezTo>
                  <a:cubicBezTo>
                    <a:pt x="1" y="7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1" y="12"/>
                    <a:pt x="2" y="14"/>
                    <a:pt x="2" y="15"/>
                  </a:cubicBezTo>
                  <a:cubicBezTo>
                    <a:pt x="3" y="16"/>
                    <a:pt x="3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6" y="17"/>
                    <a:pt x="6" y="17"/>
                    <a:pt x="7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8" y="17"/>
                    <a:pt x="8" y="18"/>
                  </a:cubicBezTo>
                  <a:cubicBezTo>
                    <a:pt x="7" y="19"/>
                    <a:pt x="7" y="20"/>
                    <a:pt x="7" y="22"/>
                  </a:cubicBezTo>
                  <a:cubicBezTo>
                    <a:pt x="7" y="22"/>
                    <a:pt x="6" y="22"/>
                    <a:pt x="5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3"/>
                    <a:pt x="2" y="25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3" y="31"/>
                    <a:pt x="4" y="31"/>
                  </a:cubicBezTo>
                  <a:cubicBezTo>
                    <a:pt x="7" y="31"/>
                    <a:pt x="10" y="32"/>
                    <a:pt x="12" y="32"/>
                  </a:cubicBezTo>
                  <a:cubicBezTo>
                    <a:pt x="15" y="32"/>
                    <a:pt x="18" y="32"/>
                    <a:pt x="21" y="32"/>
                  </a:cubicBezTo>
                  <a:cubicBezTo>
                    <a:pt x="22" y="32"/>
                    <a:pt x="22" y="32"/>
                    <a:pt x="23" y="31"/>
                  </a:cubicBezTo>
                  <a:cubicBezTo>
                    <a:pt x="23" y="31"/>
                    <a:pt x="24" y="30"/>
                    <a:pt x="24" y="29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3"/>
                    <a:pt x="23" y="22"/>
                    <a:pt x="21" y="22"/>
                  </a:cubicBezTo>
                  <a:cubicBezTo>
                    <a:pt x="21" y="21"/>
                    <a:pt x="20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16"/>
                    <a:pt x="18" y="11"/>
                    <a:pt x="18" y="6"/>
                  </a:cubicBezTo>
                  <a:cubicBezTo>
                    <a:pt x="18" y="5"/>
                    <a:pt x="18" y="4"/>
                    <a:pt x="18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1"/>
                    <a:pt x="14" y="1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6" name="Freeform 828"/>
            <p:cNvSpPr>
              <a:spLocks noEditPoints="1"/>
            </p:cNvSpPr>
            <p:nvPr/>
          </p:nvSpPr>
          <p:spPr bwMode="auto">
            <a:xfrm>
              <a:off x="1137268" y="4772622"/>
              <a:ext cx="46597" cy="65415"/>
            </a:xfrm>
            <a:custGeom>
              <a:avLst/>
              <a:gdLst>
                <a:gd name="T0" fmla="*/ 3 w 22"/>
                <a:gd name="T1" fmla="*/ 4 h 31"/>
                <a:gd name="T2" fmla="*/ 10 w 22"/>
                <a:gd name="T3" fmla="*/ 2 h 31"/>
                <a:gd name="T4" fmla="*/ 10 w 22"/>
                <a:gd name="T5" fmla="*/ 2 h 31"/>
                <a:gd name="T6" fmla="*/ 17 w 22"/>
                <a:gd name="T7" fmla="*/ 9 h 31"/>
                <a:gd name="T8" fmla="*/ 10 w 22"/>
                <a:gd name="T9" fmla="*/ 22 h 31"/>
                <a:gd name="T10" fmla="*/ 11 w 22"/>
                <a:gd name="T11" fmla="*/ 24 h 31"/>
                <a:gd name="T12" fmla="*/ 19 w 22"/>
                <a:gd name="T13" fmla="*/ 27 h 31"/>
                <a:gd name="T14" fmla="*/ 9 w 22"/>
                <a:gd name="T15" fmla="*/ 27 h 31"/>
                <a:gd name="T16" fmla="*/ 4 w 22"/>
                <a:gd name="T17" fmla="*/ 24 h 31"/>
                <a:gd name="T18" fmla="*/ 4 w 22"/>
                <a:gd name="T19" fmla="*/ 24 h 31"/>
                <a:gd name="T20" fmla="*/ 12 w 22"/>
                <a:gd name="T21" fmla="*/ 16 h 31"/>
                <a:gd name="T22" fmla="*/ 13 w 22"/>
                <a:gd name="T23" fmla="*/ 12 h 31"/>
                <a:gd name="T24" fmla="*/ 11 w 22"/>
                <a:gd name="T25" fmla="*/ 8 h 31"/>
                <a:gd name="T26" fmla="*/ 11 w 22"/>
                <a:gd name="T27" fmla="*/ 8 h 31"/>
                <a:gd name="T28" fmla="*/ 8 w 22"/>
                <a:gd name="T29" fmla="*/ 7 h 31"/>
                <a:gd name="T30" fmla="*/ 4 w 22"/>
                <a:gd name="T31" fmla="*/ 8 h 31"/>
                <a:gd name="T32" fmla="*/ 10 w 22"/>
                <a:gd name="T33" fmla="*/ 0 h 31"/>
                <a:gd name="T34" fmla="*/ 10 w 22"/>
                <a:gd name="T35" fmla="*/ 0 h 31"/>
                <a:gd name="T36" fmla="*/ 0 w 22"/>
                <a:gd name="T37" fmla="*/ 4 h 31"/>
                <a:gd name="T38" fmla="*/ 2 w 22"/>
                <a:gd name="T39" fmla="*/ 11 h 31"/>
                <a:gd name="T40" fmla="*/ 4 w 22"/>
                <a:gd name="T41" fmla="*/ 11 h 31"/>
                <a:gd name="T42" fmla="*/ 8 w 22"/>
                <a:gd name="T43" fmla="*/ 10 h 31"/>
                <a:gd name="T44" fmla="*/ 10 w 22"/>
                <a:gd name="T45" fmla="*/ 10 h 31"/>
                <a:gd name="T46" fmla="*/ 10 w 22"/>
                <a:gd name="T47" fmla="*/ 12 h 31"/>
                <a:gd name="T48" fmla="*/ 3 w 22"/>
                <a:gd name="T49" fmla="*/ 21 h 31"/>
                <a:gd name="T50" fmla="*/ 1 w 22"/>
                <a:gd name="T51" fmla="*/ 24 h 31"/>
                <a:gd name="T52" fmla="*/ 1 w 22"/>
                <a:gd name="T53" fmla="*/ 29 h 31"/>
                <a:gd name="T54" fmla="*/ 2 w 22"/>
                <a:gd name="T55" fmla="*/ 31 h 31"/>
                <a:gd name="T56" fmla="*/ 9 w 22"/>
                <a:gd name="T57" fmla="*/ 30 h 31"/>
                <a:gd name="T58" fmla="*/ 21 w 22"/>
                <a:gd name="T59" fmla="*/ 31 h 31"/>
                <a:gd name="T60" fmla="*/ 22 w 22"/>
                <a:gd name="T61" fmla="*/ 29 h 31"/>
                <a:gd name="T62" fmla="*/ 22 w 22"/>
                <a:gd name="T63" fmla="*/ 23 h 31"/>
                <a:gd name="T64" fmla="*/ 21 w 22"/>
                <a:gd name="T65" fmla="*/ 22 h 31"/>
                <a:gd name="T66" fmla="*/ 17 w 22"/>
                <a:gd name="T67" fmla="*/ 18 h 31"/>
                <a:gd name="T68" fmla="*/ 19 w 22"/>
                <a:gd name="T6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1">
                  <a:moveTo>
                    <a:pt x="4" y="8"/>
                  </a:moveTo>
                  <a:cubicBezTo>
                    <a:pt x="4" y="7"/>
                    <a:pt x="3" y="6"/>
                    <a:pt x="3" y="4"/>
                  </a:cubicBezTo>
                  <a:cubicBezTo>
                    <a:pt x="5" y="3"/>
                    <a:pt x="8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3" y="2"/>
                    <a:pt x="15" y="4"/>
                    <a:pt x="16" y="6"/>
                  </a:cubicBezTo>
                  <a:cubicBezTo>
                    <a:pt x="17" y="7"/>
                    <a:pt x="17" y="8"/>
                    <a:pt x="17" y="9"/>
                  </a:cubicBezTo>
                  <a:cubicBezTo>
                    <a:pt x="17" y="11"/>
                    <a:pt x="16" y="14"/>
                    <a:pt x="15" y="16"/>
                  </a:cubicBezTo>
                  <a:cubicBezTo>
                    <a:pt x="13" y="19"/>
                    <a:pt x="11" y="21"/>
                    <a:pt x="10" y="22"/>
                  </a:cubicBezTo>
                  <a:cubicBezTo>
                    <a:pt x="10" y="22"/>
                    <a:pt x="10" y="23"/>
                    <a:pt x="10" y="23"/>
                  </a:cubicBezTo>
                  <a:cubicBezTo>
                    <a:pt x="10" y="24"/>
                    <a:pt x="11" y="24"/>
                    <a:pt x="11" y="24"/>
                  </a:cubicBezTo>
                  <a:cubicBezTo>
                    <a:pt x="14" y="24"/>
                    <a:pt x="17" y="24"/>
                    <a:pt x="19" y="24"/>
                  </a:cubicBezTo>
                  <a:cubicBezTo>
                    <a:pt x="19" y="25"/>
                    <a:pt x="19" y="26"/>
                    <a:pt x="19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6" y="28"/>
                    <a:pt x="12" y="27"/>
                    <a:pt x="9" y="27"/>
                  </a:cubicBezTo>
                  <a:cubicBezTo>
                    <a:pt x="7" y="27"/>
                    <a:pt x="6" y="28"/>
                    <a:pt x="4" y="28"/>
                  </a:cubicBezTo>
                  <a:cubicBezTo>
                    <a:pt x="4" y="26"/>
                    <a:pt x="4" y="25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8" y="22"/>
                    <a:pt x="10" y="19"/>
                    <a:pt x="12" y="16"/>
                  </a:cubicBezTo>
                  <a:cubicBezTo>
                    <a:pt x="13" y="15"/>
                    <a:pt x="13" y="14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0"/>
                    <a:pt x="13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7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5" y="7"/>
                    <a:pt x="4" y="8"/>
                  </a:cubicBezTo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3" y="1"/>
                    <a:pt x="1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6"/>
                    <a:pt x="1" y="8"/>
                    <a:pt x="1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0"/>
                    <a:pt x="7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10"/>
                    <a:pt x="9" y="10"/>
                    <a:pt x="10" y="10"/>
                  </a:cubicBezTo>
                  <a:cubicBezTo>
                    <a:pt x="10" y="10"/>
                    <a:pt x="10" y="11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4"/>
                    <a:pt x="9" y="15"/>
                  </a:cubicBezTo>
                  <a:cubicBezTo>
                    <a:pt x="8" y="17"/>
                    <a:pt x="6" y="19"/>
                    <a:pt x="3" y="21"/>
                  </a:cubicBezTo>
                  <a:cubicBezTo>
                    <a:pt x="3" y="21"/>
                    <a:pt x="2" y="21"/>
                    <a:pt x="1" y="22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6"/>
                    <a:pt x="1" y="27"/>
                    <a:pt x="1" y="29"/>
                  </a:cubicBezTo>
                  <a:cubicBezTo>
                    <a:pt x="1" y="29"/>
                    <a:pt x="1" y="30"/>
                    <a:pt x="1" y="30"/>
                  </a:cubicBezTo>
                  <a:cubicBezTo>
                    <a:pt x="2" y="30"/>
                    <a:pt x="2" y="31"/>
                    <a:pt x="2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5" y="30"/>
                    <a:pt x="7" y="30"/>
                    <a:pt x="9" y="30"/>
                  </a:cubicBezTo>
                  <a:cubicBezTo>
                    <a:pt x="13" y="30"/>
                    <a:pt x="17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2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2" y="28"/>
                    <a:pt x="22" y="27"/>
                  </a:cubicBezTo>
                  <a:cubicBezTo>
                    <a:pt x="22" y="26"/>
                    <a:pt x="22" y="24"/>
                    <a:pt x="22" y="23"/>
                  </a:cubicBezTo>
                  <a:cubicBezTo>
                    <a:pt x="22" y="23"/>
                    <a:pt x="22" y="22"/>
                    <a:pt x="22" y="22"/>
                  </a:cubicBezTo>
                  <a:cubicBezTo>
                    <a:pt x="22" y="22"/>
                    <a:pt x="21" y="22"/>
                    <a:pt x="21" y="22"/>
                  </a:cubicBezTo>
                  <a:cubicBezTo>
                    <a:pt x="19" y="22"/>
                    <a:pt x="17" y="21"/>
                    <a:pt x="15" y="21"/>
                  </a:cubicBezTo>
                  <a:cubicBezTo>
                    <a:pt x="15" y="20"/>
                    <a:pt x="16" y="19"/>
                    <a:pt x="17" y="18"/>
                  </a:cubicBezTo>
                  <a:cubicBezTo>
                    <a:pt x="19" y="15"/>
                    <a:pt x="20" y="12"/>
                    <a:pt x="20" y="9"/>
                  </a:cubicBezTo>
                  <a:cubicBezTo>
                    <a:pt x="20" y="7"/>
                    <a:pt x="20" y="6"/>
                    <a:pt x="19" y="4"/>
                  </a:cubicBezTo>
                  <a:cubicBezTo>
                    <a:pt x="17" y="1"/>
                    <a:pt x="14" y="0"/>
                    <a:pt x="1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7" name="Rectangle 829"/>
            <p:cNvSpPr>
              <a:spLocks noChangeArrowheads="1"/>
            </p:cNvSpPr>
            <p:nvPr/>
          </p:nvSpPr>
          <p:spPr bwMode="auto">
            <a:xfrm>
              <a:off x="1160567" y="4789648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8" name="Rectangle 830"/>
            <p:cNvSpPr>
              <a:spLocks noChangeArrowheads="1"/>
            </p:cNvSpPr>
            <p:nvPr/>
          </p:nvSpPr>
          <p:spPr bwMode="auto">
            <a:xfrm>
              <a:off x="1160567" y="4789648"/>
              <a:ext cx="896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9" name="Freeform 831"/>
            <p:cNvSpPr>
              <a:spLocks noEditPoints="1"/>
            </p:cNvSpPr>
            <p:nvPr/>
          </p:nvSpPr>
          <p:spPr bwMode="auto">
            <a:xfrm>
              <a:off x="1196411" y="4819219"/>
              <a:ext cx="49286" cy="68104"/>
            </a:xfrm>
            <a:custGeom>
              <a:avLst/>
              <a:gdLst>
                <a:gd name="T0" fmla="*/ 5 w 23"/>
                <a:gd name="T1" fmla="*/ 4 h 32"/>
                <a:gd name="T2" fmla="*/ 5 w 23"/>
                <a:gd name="T3" fmla="*/ 4 h 32"/>
                <a:gd name="T4" fmla="*/ 11 w 23"/>
                <a:gd name="T5" fmla="*/ 3 h 32"/>
                <a:gd name="T6" fmla="*/ 17 w 23"/>
                <a:gd name="T7" fmla="*/ 8 h 32"/>
                <a:gd name="T8" fmla="*/ 13 w 23"/>
                <a:gd name="T9" fmla="*/ 13 h 32"/>
                <a:gd name="T10" fmla="*/ 14 w 23"/>
                <a:gd name="T11" fmla="*/ 16 h 32"/>
                <a:gd name="T12" fmla="*/ 20 w 23"/>
                <a:gd name="T13" fmla="*/ 23 h 32"/>
                <a:gd name="T14" fmla="*/ 13 w 23"/>
                <a:gd name="T15" fmla="*/ 29 h 32"/>
                <a:gd name="T16" fmla="*/ 11 w 23"/>
                <a:gd name="T17" fmla="*/ 29 h 32"/>
                <a:gd name="T18" fmla="*/ 4 w 23"/>
                <a:gd name="T19" fmla="*/ 28 h 32"/>
                <a:gd name="T20" fmla="*/ 9 w 23"/>
                <a:gd name="T21" fmla="*/ 26 h 32"/>
                <a:gd name="T22" fmla="*/ 15 w 23"/>
                <a:gd name="T23" fmla="*/ 24 h 32"/>
                <a:gd name="T24" fmla="*/ 12 w 23"/>
                <a:gd name="T25" fmla="*/ 17 h 32"/>
                <a:gd name="T26" fmla="*/ 8 w 23"/>
                <a:gd name="T27" fmla="*/ 17 h 32"/>
                <a:gd name="T28" fmla="*/ 11 w 23"/>
                <a:gd name="T29" fmla="*/ 14 h 32"/>
                <a:gd name="T30" fmla="*/ 13 w 23"/>
                <a:gd name="T31" fmla="*/ 9 h 32"/>
                <a:gd name="T32" fmla="*/ 8 w 23"/>
                <a:gd name="T33" fmla="*/ 6 h 32"/>
                <a:gd name="T34" fmla="*/ 5 w 23"/>
                <a:gd name="T35" fmla="*/ 6 h 32"/>
                <a:gd name="T36" fmla="*/ 11 w 23"/>
                <a:gd name="T37" fmla="*/ 0 h 32"/>
                <a:gd name="T38" fmla="*/ 2 w 23"/>
                <a:gd name="T39" fmla="*/ 2 h 32"/>
                <a:gd name="T40" fmla="*/ 2 w 23"/>
                <a:gd name="T41" fmla="*/ 4 h 32"/>
                <a:gd name="T42" fmla="*/ 2 w 23"/>
                <a:gd name="T43" fmla="*/ 8 h 32"/>
                <a:gd name="T44" fmla="*/ 3 w 23"/>
                <a:gd name="T45" fmla="*/ 9 h 32"/>
                <a:gd name="T46" fmla="*/ 5 w 23"/>
                <a:gd name="T47" fmla="*/ 9 h 32"/>
                <a:gd name="T48" fmla="*/ 8 w 23"/>
                <a:gd name="T49" fmla="*/ 9 h 32"/>
                <a:gd name="T50" fmla="*/ 10 w 23"/>
                <a:gd name="T51" fmla="*/ 10 h 32"/>
                <a:gd name="T52" fmla="*/ 10 w 23"/>
                <a:gd name="T53" fmla="*/ 11 h 32"/>
                <a:gd name="T54" fmla="*/ 7 w 23"/>
                <a:gd name="T55" fmla="*/ 12 h 32"/>
                <a:gd name="T56" fmla="*/ 7 w 23"/>
                <a:gd name="T57" fmla="*/ 12 h 32"/>
                <a:gd name="T58" fmla="*/ 6 w 23"/>
                <a:gd name="T59" fmla="*/ 11 h 32"/>
                <a:gd name="T60" fmla="*/ 5 w 23"/>
                <a:gd name="T61" fmla="*/ 13 h 32"/>
                <a:gd name="T62" fmla="*/ 5 w 23"/>
                <a:gd name="T63" fmla="*/ 18 h 32"/>
                <a:gd name="T64" fmla="*/ 5 w 23"/>
                <a:gd name="T65" fmla="*/ 19 h 32"/>
                <a:gd name="T66" fmla="*/ 6 w 23"/>
                <a:gd name="T67" fmla="*/ 20 h 32"/>
                <a:gd name="T68" fmla="*/ 11 w 23"/>
                <a:gd name="T69" fmla="*/ 20 h 32"/>
                <a:gd name="T70" fmla="*/ 12 w 23"/>
                <a:gd name="T71" fmla="*/ 22 h 32"/>
                <a:gd name="T72" fmla="*/ 9 w 23"/>
                <a:gd name="T73" fmla="*/ 23 h 32"/>
                <a:gd name="T74" fmla="*/ 4 w 23"/>
                <a:gd name="T75" fmla="*/ 22 h 32"/>
                <a:gd name="T76" fmla="*/ 0 w 23"/>
                <a:gd name="T77" fmla="*/ 29 h 32"/>
                <a:gd name="T78" fmla="*/ 11 w 23"/>
                <a:gd name="T79" fmla="*/ 32 h 32"/>
                <a:gd name="T80" fmla="*/ 20 w 23"/>
                <a:gd name="T81" fmla="*/ 29 h 32"/>
                <a:gd name="T82" fmla="*/ 23 w 23"/>
                <a:gd name="T83" fmla="*/ 23 h 32"/>
                <a:gd name="T84" fmla="*/ 18 w 23"/>
                <a:gd name="T85" fmla="*/ 12 h 32"/>
                <a:gd name="T86" fmla="*/ 18 w 23"/>
                <a:gd name="T87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" h="32">
                  <a:moveTo>
                    <a:pt x="5" y="6"/>
                  </a:move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7" y="3"/>
                    <a:pt x="9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3" y="3"/>
                    <a:pt x="15" y="3"/>
                    <a:pt x="16" y="4"/>
                  </a:cubicBezTo>
                  <a:cubicBezTo>
                    <a:pt x="17" y="6"/>
                    <a:pt x="17" y="7"/>
                    <a:pt x="17" y="8"/>
                  </a:cubicBezTo>
                  <a:cubicBezTo>
                    <a:pt x="17" y="9"/>
                    <a:pt x="17" y="10"/>
                    <a:pt x="16" y="11"/>
                  </a:cubicBezTo>
                  <a:cubicBezTo>
                    <a:pt x="15" y="12"/>
                    <a:pt x="14" y="13"/>
                    <a:pt x="13" y="13"/>
                  </a:cubicBezTo>
                  <a:cubicBezTo>
                    <a:pt x="13" y="14"/>
                    <a:pt x="13" y="14"/>
                    <a:pt x="13" y="15"/>
                  </a:cubicBezTo>
                  <a:cubicBezTo>
                    <a:pt x="13" y="15"/>
                    <a:pt x="13" y="16"/>
                    <a:pt x="14" y="16"/>
                  </a:cubicBezTo>
                  <a:cubicBezTo>
                    <a:pt x="18" y="17"/>
                    <a:pt x="20" y="20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5"/>
                    <a:pt x="19" y="26"/>
                    <a:pt x="18" y="27"/>
                  </a:cubicBezTo>
                  <a:cubicBezTo>
                    <a:pt x="17" y="28"/>
                    <a:pt x="15" y="29"/>
                    <a:pt x="13" y="29"/>
                  </a:cubicBezTo>
                  <a:cubicBezTo>
                    <a:pt x="13" y="29"/>
                    <a:pt x="12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8" y="29"/>
                    <a:pt x="5" y="29"/>
                    <a:pt x="4" y="28"/>
                  </a:cubicBezTo>
                  <a:cubicBezTo>
                    <a:pt x="4" y="27"/>
                    <a:pt x="4" y="26"/>
                    <a:pt x="5" y="25"/>
                  </a:cubicBezTo>
                  <a:cubicBezTo>
                    <a:pt x="6" y="26"/>
                    <a:pt x="7" y="26"/>
                    <a:pt x="9" y="26"/>
                  </a:cubicBezTo>
                  <a:cubicBezTo>
                    <a:pt x="10" y="26"/>
                    <a:pt x="11" y="26"/>
                    <a:pt x="12" y="25"/>
                  </a:cubicBezTo>
                  <a:cubicBezTo>
                    <a:pt x="13" y="25"/>
                    <a:pt x="14" y="25"/>
                    <a:pt x="15" y="24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0"/>
                    <a:pt x="14" y="18"/>
                    <a:pt x="12" y="17"/>
                  </a:cubicBezTo>
                  <a:cubicBezTo>
                    <a:pt x="11" y="17"/>
                    <a:pt x="10" y="16"/>
                    <a:pt x="9" y="16"/>
                  </a:cubicBezTo>
                  <a:cubicBezTo>
                    <a:pt x="9" y="16"/>
                    <a:pt x="8" y="16"/>
                    <a:pt x="8" y="17"/>
                  </a:cubicBezTo>
                  <a:cubicBezTo>
                    <a:pt x="8" y="16"/>
                    <a:pt x="8" y="15"/>
                    <a:pt x="8" y="14"/>
                  </a:cubicBezTo>
                  <a:cubicBezTo>
                    <a:pt x="9" y="14"/>
                    <a:pt x="10" y="14"/>
                    <a:pt x="11" y="14"/>
                  </a:cubicBezTo>
                  <a:cubicBezTo>
                    <a:pt x="12" y="13"/>
                    <a:pt x="13" y="12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2" y="7"/>
                    <a:pt x="11" y="6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6" y="0"/>
                    <a:pt x="4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7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9" y="9"/>
                    <a:pt x="10" y="9"/>
                  </a:cubicBezTo>
                  <a:cubicBezTo>
                    <a:pt x="10" y="9"/>
                    <a:pt x="10" y="9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6" y="11"/>
                    <a:pt x="6" y="11"/>
                    <a:pt x="5" y="12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7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0"/>
                    <a:pt x="8" y="19"/>
                    <a:pt x="9" y="19"/>
                  </a:cubicBezTo>
                  <a:cubicBezTo>
                    <a:pt x="10" y="19"/>
                    <a:pt x="11" y="19"/>
                    <a:pt x="11" y="20"/>
                  </a:cubicBezTo>
                  <a:cubicBezTo>
                    <a:pt x="12" y="20"/>
                    <a:pt x="12" y="21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1" y="23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7" y="23"/>
                    <a:pt x="6" y="23"/>
                    <a:pt x="5" y="22"/>
                  </a:cubicBezTo>
                  <a:cubicBezTo>
                    <a:pt x="5" y="22"/>
                    <a:pt x="4" y="22"/>
                    <a:pt x="4" y="22"/>
                  </a:cubicBezTo>
                  <a:cubicBezTo>
                    <a:pt x="4" y="22"/>
                    <a:pt x="3" y="22"/>
                    <a:pt x="3" y="22"/>
                  </a:cubicBezTo>
                  <a:cubicBezTo>
                    <a:pt x="2" y="24"/>
                    <a:pt x="1" y="26"/>
                    <a:pt x="0" y="29"/>
                  </a:cubicBezTo>
                  <a:cubicBezTo>
                    <a:pt x="0" y="29"/>
                    <a:pt x="1" y="30"/>
                    <a:pt x="1" y="30"/>
                  </a:cubicBezTo>
                  <a:cubicBezTo>
                    <a:pt x="4" y="32"/>
                    <a:pt x="8" y="32"/>
                    <a:pt x="11" y="32"/>
                  </a:cubicBezTo>
                  <a:cubicBezTo>
                    <a:pt x="12" y="32"/>
                    <a:pt x="13" y="32"/>
                    <a:pt x="14" y="32"/>
                  </a:cubicBezTo>
                  <a:cubicBezTo>
                    <a:pt x="16" y="31"/>
                    <a:pt x="18" y="31"/>
                    <a:pt x="20" y="29"/>
                  </a:cubicBezTo>
                  <a:cubicBezTo>
                    <a:pt x="21" y="28"/>
                    <a:pt x="22" y="26"/>
                    <a:pt x="22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19"/>
                    <a:pt x="21" y="16"/>
                    <a:pt x="17" y="14"/>
                  </a:cubicBezTo>
                  <a:cubicBezTo>
                    <a:pt x="17" y="13"/>
                    <a:pt x="18" y="13"/>
                    <a:pt x="18" y="12"/>
                  </a:cubicBezTo>
                  <a:cubicBezTo>
                    <a:pt x="19" y="11"/>
                    <a:pt x="20" y="9"/>
                    <a:pt x="20" y="8"/>
                  </a:cubicBezTo>
                  <a:cubicBezTo>
                    <a:pt x="20" y="6"/>
                    <a:pt x="19" y="4"/>
                    <a:pt x="18" y="2"/>
                  </a:cubicBezTo>
                  <a:cubicBezTo>
                    <a:pt x="16" y="0"/>
                    <a:pt x="13" y="0"/>
                    <a:pt x="1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0" name="Freeform 832"/>
            <p:cNvSpPr>
              <a:spLocks noEditPoints="1"/>
            </p:cNvSpPr>
            <p:nvPr/>
          </p:nvSpPr>
          <p:spPr bwMode="auto">
            <a:xfrm>
              <a:off x="1264514" y="4882843"/>
              <a:ext cx="21506" cy="23299"/>
            </a:xfrm>
            <a:custGeom>
              <a:avLst/>
              <a:gdLst>
                <a:gd name="T0" fmla="*/ 7 w 10"/>
                <a:gd name="T1" fmla="*/ 8 h 11"/>
                <a:gd name="T2" fmla="*/ 5 w 10"/>
                <a:gd name="T3" fmla="*/ 7 h 11"/>
                <a:gd name="T4" fmla="*/ 7 w 10"/>
                <a:gd name="T5" fmla="*/ 5 h 11"/>
                <a:gd name="T6" fmla="*/ 7 w 10"/>
                <a:gd name="T7" fmla="*/ 8 h 11"/>
                <a:gd name="T8" fmla="*/ 9 w 10"/>
                <a:gd name="T9" fmla="*/ 0 h 11"/>
                <a:gd name="T10" fmla="*/ 8 w 10"/>
                <a:gd name="T11" fmla="*/ 0 h 11"/>
                <a:gd name="T12" fmla="*/ 8 w 10"/>
                <a:gd name="T13" fmla="*/ 0 h 11"/>
                <a:gd name="T14" fmla="*/ 7 w 10"/>
                <a:gd name="T15" fmla="*/ 1 h 11"/>
                <a:gd name="T16" fmla="*/ 0 w 10"/>
                <a:gd name="T17" fmla="*/ 8 h 11"/>
                <a:gd name="T18" fmla="*/ 0 w 10"/>
                <a:gd name="T19" fmla="*/ 10 h 11"/>
                <a:gd name="T20" fmla="*/ 1 w 10"/>
                <a:gd name="T21" fmla="*/ 11 h 11"/>
                <a:gd name="T22" fmla="*/ 1 w 10"/>
                <a:gd name="T23" fmla="*/ 11 h 11"/>
                <a:gd name="T24" fmla="*/ 4 w 10"/>
                <a:gd name="T25" fmla="*/ 10 h 11"/>
                <a:gd name="T26" fmla="*/ 8 w 10"/>
                <a:gd name="T27" fmla="*/ 11 h 11"/>
                <a:gd name="T28" fmla="*/ 8 w 10"/>
                <a:gd name="T29" fmla="*/ 11 h 11"/>
                <a:gd name="T30" fmla="*/ 9 w 10"/>
                <a:gd name="T31" fmla="*/ 9 h 11"/>
                <a:gd name="T32" fmla="*/ 10 w 10"/>
                <a:gd name="T33" fmla="*/ 2 h 11"/>
                <a:gd name="T34" fmla="*/ 9 w 10"/>
                <a:gd name="T35" fmla="*/ 0 h 11"/>
                <a:gd name="T36" fmla="*/ 9 w 10"/>
                <a:gd name="T3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1">
                  <a:moveTo>
                    <a:pt x="7" y="8"/>
                  </a:moveTo>
                  <a:cubicBezTo>
                    <a:pt x="6" y="8"/>
                    <a:pt x="5" y="7"/>
                    <a:pt x="5" y="7"/>
                  </a:cubicBezTo>
                  <a:cubicBezTo>
                    <a:pt x="5" y="7"/>
                    <a:pt x="6" y="6"/>
                    <a:pt x="7" y="5"/>
                  </a:cubicBezTo>
                  <a:cubicBezTo>
                    <a:pt x="7" y="6"/>
                    <a:pt x="7" y="7"/>
                    <a:pt x="7" y="8"/>
                  </a:cubicBezTo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3"/>
                    <a:pt x="2" y="5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0"/>
                    <a:pt x="3" y="10"/>
                    <a:pt x="4" y="10"/>
                  </a:cubicBezTo>
                  <a:cubicBezTo>
                    <a:pt x="5" y="10"/>
                    <a:pt x="7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0"/>
                    <a:pt x="9" y="9"/>
                  </a:cubicBezTo>
                  <a:cubicBezTo>
                    <a:pt x="10" y="7"/>
                    <a:pt x="10" y="4"/>
                    <a:pt x="10" y="2"/>
                  </a:cubicBezTo>
                  <a:cubicBezTo>
                    <a:pt x="10" y="1"/>
                    <a:pt x="10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1" name="Freeform 833"/>
            <p:cNvSpPr>
              <a:spLocks noEditPoints="1"/>
            </p:cNvSpPr>
            <p:nvPr/>
          </p:nvSpPr>
          <p:spPr bwMode="auto">
            <a:xfrm>
              <a:off x="1251969" y="4868505"/>
              <a:ext cx="54662" cy="67208"/>
            </a:xfrm>
            <a:custGeom>
              <a:avLst/>
              <a:gdLst>
                <a:gd name="T0" fmla="*/ 19 w 26"/>
                <a:gd name="T1" fmla="*/ 3 h 32"/>
                <a:gd name="T2" fmla="*/ 18 w 26"/>
                <a:gd name="T3" fmla="*/ 15 h 32"/>
                <a:gd name="T4" fmla="*/ 18 w 26"/>
                <a:gd name="T5" fmla="*/ 17 h 32"/>
                <a:gd name="T6" fmla="*/ 20 w 26"/>
                <a:gd name="T7" fmla="*/ 18 h 32"/>
                <a:gd name="T8" fmla="*/ 23 w 26"/>
                <a:gd name="T9" fmla="*/ 18 h 32"/>
                <a:gd name="T10" fmla="*/ 23 w 26"/>
                <a:gd name="T11" fmla="*/ 20 h 32"/>
                <a:gd name="T12" fmla="*/ 19 w 26"/>
                <a:gd name="T13" fmla="*/ 20 h 32"/>
                <a:gd name="T14" fmla="*/ 18 w 26"/>
                <a:gd name="T15" fmla="*/ 21 h 32"/>
                <a:gd name="T16" fmla="*/ 17 w 26"/>
                <a:gd name="T17" fmla="*/ 27 h 32"/>
                <a:gd name="T18" fmla="*/ 15 w 26"/>
                <a:gd name="T19" fmla="*/ 29 h 32"/>
                <a:gd name="T20" fmla="*/ 14 w 26"/>
                <a:gd name="T21" fmla="*/ 20 h 32"/>
                <a:gd name="T22" fmla="*/ 13 w 26"/>
                <a:gd name="T23" fmla="*/ 20 h 32"/>
                <a:gd name="T24" fmla="*/ 5 w 26"/>
                <a:gd name="T25" fmla="*/ 20 h 32"/>
                <a:gd name="T26" fmla="*/ 3 w 26"/>
                <a:gd name="T27" fmla="*/ 20 h 32"/>
                <a:gd name="T28" fmla="*/ 3 w 26"/>
                <a:gd name="T29" fmla="*/ 17 h 32"/>
                <a:gd name="T30" fmla="*/ 15 w 26"/>
                <a:gd name="T31" fmla="*/ 3 h 32"/>
                <a:gd name="T32" fmla="*/ 20 w 26"/>
                <a:gd name="T33" fmla="*/ 0 h 32"/>
                <a:gd name="T34" fmla="*/ 17 w 26"/>
                <a:gd name="T35" fmla="*/ 0 h 32"/>
                <a:gd name="T36" fmla="*/ 15 w 26"/>
                <a:gd name="T37" fmla="*/ 0 h 32"/>
                <a:gd name="T38" fmla="*/ 14 w 26"/>
                <a:gd name="T39" fmla="*/ 0 h 32"/>
                <a:gd name="T40" fmla="*/ 13 w 26"/>
                <a:gd name="T41" fmla="*/ 0 h 32"/>
                <a:gd name="T42" fmla="*/ 13 w 26"/>
                <a:gd name="T43" fmla="*/ 1 h 32"/>
                <a:gd name="T44" fmla="*/ 2 w 26"/>
                <a:gd name="T45" fmla="*/ 14 h 32"/>
                <a:gd name="T46" fmla="*/ 0 w 26"/>
                <a:gd name="T47" fmla="*/ 18 h 32"/>
                <a:gd name="T48" fmla="*/ 0 w 26"/>
                <a:gd name="T49" fmla="*/ 22 h 32"/>
                <a:gd name="T50" fmla="*/ 5 w 26"/>
                <a:gd name="T51" fmla="*/ 23 h 32"/>
                <a:gd name="T52" fmla="*/ 12 w 26"/>
                <a:gd name="T53" fmla="*/ 30 h 32"/>
                <a:gd name="T54" fmla="*/ 12 w 26"/>
                <a:gd name="T55" fmla="*/ 32 h 32"/>
                <a:gd name="T56" fmla="*/ 13 w 26"/>
                <a:gd name="T57" fmla="*/ 32 h 32"/>
                <a:gd name="T58" fmla="*/ 20 w 26"/>
                <a:gd name="T59" fmla="*/ 30 h 32"/>
                <a:gd name="T60" fmla="*/ 20 w 26"/>
                <a:gd name="T61" fmla="*/ 27 h 32"/>
                <a:gd name="T62" fmla="*/ 23 w 26"/>
                <a:gd name="T63" fmla="*/ 23 h 32"/>
                <a:gd name="T64" fmla="*/ 26 w 26"/>
                <a:gd name="T65" fmla="*/ 22 h 32"/>
                <a:gd name="T66" fmla="*/ 26 w 26"/>
                <a:gd name="T67" fmla="*/ 15 h 32"/>
                <a:gd name="T68" fmla="*/ 25 w 26"/>
                <a:gd name="T69" fmla="*/ 15 h 32"/>
                <a:gd name="T70" fmla="*/ 21 w 26"/>
                <a:gd name="T71" fmla="*/ 15 h 32"/>
                <a:gd name="T72" fmla="*/ 22 w 26"/>
                <a:gd name="T73" fmla="*/ 2 h 32"/>
                <a:gd name="T74" fmla="*/ 20 w 26"/>
                <a:gd name="T7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" h="32">
                  <a:moveTo>
                    <a:pt x="17" y="3"/>
                  </a:moveTo>
                  <a:cubicBezTo>
                    <a:pt x="17" y="3"/>
                    <a:pt x="18" y="3"/>
                    <a:pt x="19" y="3"/>
                  </a:cubicBezTo>
                  <a:cubicBezTo>
                    <a:pt x="18" y="7"/>
                    <a:pt x="18" y="9"/>
                    <a:pt x="18" y="13"/>
                  </a:cubicBezTo>
                  <a:cubicBezTo>
                    <a:pt x="18" y="14"/>
                    <a:pt x="18" y="15"/>
                    <a:pt x="18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9" y="17"/>
                    <a:pt x="19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2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9"/>
                    <a:pt x="23" y="19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2" y="20"/>
                    <a:pt x="21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8" y="21"/>
                  </a:cubicBezTo>
                  <a:cubicBezTo>
                    <a:pt x="18" y="21"/>
                    <a:pt x="18" y="21"/>
                    <a:pt x="18" y="22"/>
                  </a:cubicBezTo>
                  <a:cubicBezTo>
                    <a:pt x="18" y="24"/>
                    <a:pt x="18" y="26"/>
                    <a:pt x="17" y="27"/>
                  </a:cubicBezTo>
                  <a:cubicBezTo>
                    <a:pt x="17" y="28"/>
                    <a:pt x="17" y="29"/>
                    <a:pt x="17" y="29"/>
                  </a:cubicBezTo>
                  <a:cubicBezTo>
                    <a:pt x="16" y="29"/>
                    <a:pt x="16" y="29"/>
                    <a:pt x="15" y="29"/>
                  </a:cubicBezTo>
                  <a:cubicBezTo>
                    <a:pt x="15" y="27"/>
                    <a:pt x="15" y="25"/>
                    <a:pt x="15" y="22"/>
                  </a:cubicBezTo>
                  <a:cubicBezTo>
                    <a:pt x="15" y="21"/>
                    <a:pt x="15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0" y="20"/>
                    <a:pt x="8" y="20"/>
                    <a:pt x="5" y="20"/>
                  </a:cubicBezTo>
                  <a:cubicBezTo>
                    <a:pt x="4" y="20"/>
                    <a:pt x="4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19"/>
                    <a:pt x="3" y="19"/>
                    <a:pt x="3" y="18"/>
                  </a:cubicBezTo>
                  <a:cubicBezTo>
                    <a:pt x="3" y="18"/>
                    <a:pt x="3" y="18"/>
                    <a:pt x="3" y="17"/>
                  </a:cubicBezTo>
                  <a:cubicBezTo>
                    <a:pt x="5" y="14"/>
                    <a:pt x="11" y="7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6" y="3"/>
                    <a:pt x="17" y="3"/>
                  </a:cubicBezTo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3"/>
                    <a:pt x="7" y="7"/>
                    <a:pt x="5" y="10"/>
                  </a:cubicBezTo>
                  <a:cubicBezTo>
                    <a:pt x="4" y="11"/>
                    <a:pt x="2" y="13"/>
                    <a:pt x="2" y="14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0" y="20"/>
                    <a:pt x="0" y="21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3" y="23"/>
                    <a:pt x="4" y="23"/>
                    <a:pt x="5" y="23"/>
                  </a:cubicBezTo>
                  <a:cubicBezTo>
                    <a:pt x="7" y="23"/>
                    <a:pt x="10" y="23"/>
                    <a:pt x="12" y="23"/>
                  </a:cubicBezTo>
                  <a:cubicBezTo>
                    <a:pt x="12" y="25"/>
                    <a:pt x="12" y="27"/>
                    <a:pt x="12" y="30"/>
                  </a:cubicBezTo>
                  <a:cubicBezTo>
                    <a:pt x="12" y="30"/>
                    <a:pt x="12" y="30"/>
                    <a:pt x="12" y="31"/>
                  </a:cubicBezTo>
                  <a:cubicBezTo>
                    <a:pt x="12" y="31"/>
                    <a:pt x="12" y="32"/>
                    <a:pt x="12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5" y="32"/>
                    <a:pt x="17" y="32"/>
                    <a:pt x="19" y="32"/>
                  </a:cubicBezTo>
                  <a:cubicBezTo>
                    <a:pt x="20" y="32"/>
                    <a:pt x="20" y="31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29"/>
                    <a:pt x="20" y="27"/>
                  </a:cubicBezTo>
                  <a:cubicBezTo>
                    <a:pt x="21" y="26"/>
                    <a:pt x="21" y="25"/>
                    <a:pt x="21" y="23"/>
                  </a:cubicBezTo>
                  <a:cubicBezTo>
                    <a:pt x="21" y="23"/>
                    <a:pt x="22" y="23"/>
                    <a:pt x="23" y="23"/>
                  </a:cubicBezTo>
                  <a:cubicBezTo>
                    <a:pt x="24" y="23"/>
                    <a:pt x="24" y="23"/>
                    <a:pt x="25" y="23"/>
                  </a:cubicBezTo>
                  <a:cubicBezTo>
                    <a:pt x="26" y="23"/>
                    <a:pt x="26" y="23"/>
                    <a:pt x="26" y="22"/>
                  </a:cubicBezTo>
                  <a:cubicBezTo>
                    <a:pt x="26" y="21"/>
                    <a:pt x="26" y="18"/>
                    <a:pt x="26" y="16"/>
                  </a:cubicBezTo>
                  <a:cubicBezTo>
                    <a:pt x="26" y="16"/>
                    <a:pt x="26" y="16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4" y="15"/>
                    <a:pt x="24" y="15"/>
                    <a:pt x="23" y="15"/>
                  </a:cubicBezTo>
                  <a:cubicBezTo>
                    <a:pt x="22" y="15"/>
                    <a:pt x="22" y="15"/>
                    <a:pt x="21" y="15"/>
                  </a:cubicBezTo>
                  <a:cubicBezTo>
                    <a:pt x="21" y="14"/>
                    <a:pt x="21" y="14"/>
                    <a:pt x="21" y="13"/>
                  </a:cubicBezTo>
                  <a:cubicBezTo>
                    <a:pt x="21" y="9"/>
                    <a:pt x="21" y="6"/>
                    <a:pt x="22" y="2"/>
                  </a:cubicBezTo>
                  <a:cubicBezTo>
                    <a:pt x="22" y="1"/>
                    <a:pt x="21" y="1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2815842" y="2717262"/>
            <a:ext cx="291167" cy="162490"/>
            <a:chOff x="254610" y="4524402"/>
            <a:chExt cx="555582" cy="310051"/>
          </a:xfrm>
        </p:grpSpPr>
        <p:sp>
          <p:nvSpPr>
            <p:cNvPr id="223" name="Rectangle 834"/>
            <p:cNvSpPr>
              <a:spLocks noChangeArrowheads="1"/>
            </p:cNvSpPr>
            <p:nvPr/>
          </p:nvSpPr>
          <p:spPr bwMode="auto">
            <a:xfrm>
              <a:off x="384544" y="4581752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4" name="Freeform 835"/>
            <p:cNvSpPr>
              <a:spLocks/>
            </p:cNvSpPr>
            <p:nvPr/>
          </p:nvSpPr>
          <p:spPr bwMode="auto">
            <a:xfrm>
              <a:off x="384544" y="458175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" name="Rectangle 836"/>
            <p:cNvSpPr>
              <a:spLocks noChangeArrowheads="1"/>
            </p:cNvSpPr>
            <p:nvPr/>
          </p:nvSpPr>
          <p:spPr bwMode="auto">
            <a:xfrm>
              <a:off x="420388" y="4713479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6" name="Rectangle 837"/>
            <p:cNvSpPr>
              <a:spLocks noChangeArrowheads="1"/>
            </p:cNvSpPr>
            <p:nvPr/>
          </p:nvSpPr>
          <p:spPr bwMode="auto">
            <a:xfrm>
              <a:off x="420388" y="4713479"/>
              <a:ext cx="896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7" name="Freeform 838"/>
            <p:cNvSpPr>
              <a:spLocks noEditPoints="1"/>
            </p:cNvSpPr>
            <p:nvPr/>
          </p:nvSpPr>
          <p:spPr bwMode="auto">
            <a:xfrm>
              <a:off x="254610" y="4524402"/>
              <a:ext cx="555582" cy="310051"/>
            </a:xfrm>
            <a:custGeom>
              <a:avLst/>
              <a:gdLst>
                <a:gd name="T0" fmla="*/ 119 w 262"/>
                <a:gd name="T1" fmla="*/ 120 h 146"/>
                <a:gd name="T2" fmla="*/ 116 w 262"/>
                <a:gd name="T3" fmla="*/ 139 h 146"/>
                <a:gd name="T4" fmla="*/ 105 w 262"/>
                <a:gd name="T5" fmla="*/ 107 h 146"/>
                <a:gd name="T6" fmla="*/ 106 w 262"/>
                <a:gd name="T7" fmla="*/ 132 h 146"/>
                <a:gd name="T8" fmla="*/ 83 w 262"/>
                <a:gd name="T9" fmla="*/ 116 h 146"/>
                <a:gd name="T10" fmla="*/ 96 w 262"/>
                <a:gd name="T11" fmla="*/ 97 h 146"/>
                <a:gd name="T12" fmla="*/ 75 w 262"/>
                <a:gd name="T13" fmla="*/ 112 h 146"/>
                <a:gd name="T14" fmla="*/ 79 w 262"/>
                <a:gd name="T15" fmla="*/ 93 h 146"/>
                <a:gd name="T16" fmla="*/ 78 w 262"/>
                <a:gd name="T17" fmla="*/ 110 h 146"/>
                <a:gd name="T18" fmla="*/ 36 w 262"/>
                <a:gd name="T19" fmla="*/ 90 h 146"/>
                <a:gd name="T20" fmla="*/ 213 w 262"/>
                <a:gd name="T21" fmla="*/ 87 h 146"/>
                <a:gd name="T22" fmla="*/ 31 w 262"/>
                <a:gd name="T23" fmla="*/ 88 h 146"/>
                <a:gd name="T24" fmla="*/ 205 w 262"/>
                <a:gd name="T25" fmla="*/ 82 h 146"/>
                <a:gd name="T26" fmla="*/ 32 w 262"/>
                <a:gd name="T27" fmla="*/ 79 h 146"/>
                <a:gd name="T28" fmla="*/ 63 w 262"/>
                <a:gd name="T29" fmla="*/ 32 h 146"/>
                <a:gd name="T30" fmla="*/ 108 w 262"/>
                <a:gd name="T31" fmla="*/ 47 h 146"/>
                <a:gd name="T32" fmla="*/ 196 w 262"/>
                <a:gd name="T33" fmla="*/ 90 h 146"/>
                <a:gd name="T34" fmla="*/ 147 w 262"/>
                <a:gd name="T35" fmla="*/ 83 h 146"/>
                <a:gd name="T36" fmla="*/ 145 w 262"/>
                <a:gd name="T37" fmla="*/ 102 h 146"/>
                <a:gd name="T38" fmla="*/ 167 w 262"/>
                <a:gd name="T39" fmla="*/ 122 h 146"/>
                <a:gd name="T40" fmla="*/ 133 w 262"/>
                <a:gd name="T41" fmla="*/ 120 h 146"/>
                <a:gd name="T42" fmla="*/ 143 w 262"/>
                <a:gd name="T43" fmla="*/ 141 h 146"/>
                <a:gd name="T44" fmla="*/ 123 w 262"/>
                <a:gd name="T45" fmla="*/ 116 h 146"/>
                <a:gd name="T46" fmla="*/ 110 w 262"/>
                <a:gd name="T47" fmla="*/ 100 h 146"/>
                <a:gd name="T48" fmla="*/ 78 w 262"/>
                <a:gd name="T49" fmla="*/ 89 h 146"/>
                <a:gd name="T50" fmla="*/ 75 w 262"/>
                <a:gd name="T51" fmla="*/ 48 h 146"/>
                <a:gd name="T52" fmla="*/ 176 w 262"/>
                <a:gd name="T53" fmla="*/ 34 h 146"/>
                <a:gd name="T54" fmla="*/ 129 w 262"/>
                <a:gd name="T55" fmla="*/ 39 h 146"/>
                <a:gd name="T56" fmla="*/ 38 w 262"/>
                <a:gd name="T57" fmla="*/ 79 h 146"/>
                <a:gd name="T58" fmla="*/ 61 w 262"/>
                <a:gd name="T59" fmla="*/ 27 h 146"/>
                <a:gd name="T60" fmla="*/ 39 w 262"/>
                <a:gd name="T61" fmla="*/ 85 h 146"/>
                <a:gd name="T62" fmla="*/ 219 w 262"/>
                <a:gd name="T63" fmla="*/ 71 h 146"/>
                <a:gd name="T64" fmla="*/ 213 w 262"/>
                <a:gd name="T65" fmla="*/ 78 h 146"/>
                <a:gd name="T66" fmla="*/ 190 w 262"/>
                <a:gd name="T67" fmla="*/ 24 h 146"/>
                <a:gd name="T68" fmla="*/ 198 w 262"/>
                <a:gd name="T69" fmla="*/ 9 h 146"/>
                <a:gd name="T70" fmla="*/ 184 w 262"/>
                <a:gd name="T71" fmla="*/ 23 h 146"/>
                <a:gd name="T72" fmla="*/ 98 w 262"/>
                <a:gd name="T73" fmla="*/ 22 h 146"/>
                <a:gd name="T74" fmla="*/ 64 w 262"/>
                <a:gd name="T75" fmla="*/ 17 h 146"/>
                <a:gd name="T76" fmla="*/ 52 w 262"/>
                <a:gd name="T77" fmla="*/ 16 h 146"/>
                <a:gd name="T78" fmla="*/ 30 w 262"/>
                <a:gd name="T79" fmla="*/ 70 h 146"/>
                <a:gd name="T80" fmla="*/ 22 w 262"/>
                <a:gd name="T81" fmla="*/ 68 h 146"/>
                <a:gd name="T82" fmla="*/ 19 w 262"/>
                <a:gd name="T83" fmla="*/ 62 h 146"/>
                <a:gd name="T84" fmla="*/ 13 w 262"/>
                <a:gd name="T85" fmla="*/ 60 h 146"/>
                <a:gd name="T86" fmla="*/ 9 w 262"/>
                <a:gd name="T87" fmla="*/ 55 h 146"/>
                <a:gd name="T88" fmla="*/ 2 w 262"/>
                <a:gd name="T89" fmla="*/ 79 h 146"/>
                <a:gd name="T90" fmla="*/ 52 w 262"/>
                <a:gd name="T91" fmla="*/ 84 h 146"/>
                <a:gd name="T92" fmla="*/ 78 w 262"/>
                <a:gd name="T93" fmla="*/ 117 h 146"/>
                <a:gd name="T94" fmla="*/ 95 w 262"/>
                <a:gd name="T95" fmla="*/ 132 h 146"/>
                <a:gd name="T96" fmla="*/ 124 w 262"/>
                <a:gd name="T97" fmla="*/ 137 h 146"/>
                <a:gd name="T98" fmla="*/ 155 w 262"/>
                <a:gd name="T99" fmla="*/ 134 h 146"/>
                <a:gd name="T100" fmla="*/ 192 w 262"/>
                <a:gd name="T101" fmla="*/ 110 h 146"/>
                <a:gd name="T102" fmla="*/ 206 w 262"/>
                <a:gd name="T103" fmla="*/ 89 h 146"/>
                <a:gd name="T104" fmla="*/ 262 w 262"/>
                <a:gd name="T105" fmla="*/ 55 h 146"/>
                <a:gd name="T106" fmla="*/ 254 w 262"/>
                <a:gd name="T107" fmla="*/ 56 h 146"/>
                <a:gd name="T108" fmla="*/ 238 w 262"/>
                <a:gd name="T109" fmla="*/ 77 h 146"/>
                <a:gd name="T110" fmla="*/ 241 w 262"/>
                <a:gd name="T111" fmla="*/ 59 h 146"/>
                <a:gd name="T112" fmla="*/ 232 w 262"/>
                <a:gd name="T113" fmla="*/ 61 h 146"/>
                <a:gd name="T114" fmla="*/ 224 w 262"/>
                <a:gd name="T115" fmla="*/ 72 h 146"/>
                <a:gd name="T116" fmla="*/ 197 w 262"/>
                <a:gd name="T117" fmla="*/ 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2" h="146">
                  <a:moveTo>
                    <a:pt x="116" y="139"/>
                  </a:moveTo>
                  <a:cubicBezTo>
                    <a:pt x="114" y="139"/>
                    <a:pt x="114" y="139"/>
                    <a:pt x="113" y="139"/>
                  </a:cubicBezTo>
                  <a:cubicBezTo>
                    <a:pt x="112" y="138"/>
                    <a:pt x="111" y="135"/>
                    <a:pt x="111" y="133"/>
                  </a:cubicBezTo>
                  <a:cubicBezTo>
                    <a:pt x="111" y="133"/>
                    <a:pt x="112" y="132"/>
                    <a:pt x="112" y="131"/>
                  </a:cubicBezTo>
                  <a:cubicBezTo>
                    <a:pt x="113" y="129"/>
                    <a:pt x="114" y="125"/>
                    <a:pt x="115" y="123"/>
                  </a:cubicBezTo>
                  <a:cubicBezTo>
                    <a:pt x="115" y="122"/>
                    <a:pt x="115" y="122"/>
                    <a:pt x="116" y="122"/>
                  </a:cubicBezTo>
                  <a:cubicBezTo>
                    <a:pt x="116" y="122"/>
                    <a:pt x="116" y="122"/>
                    <a:pt x="116" y="122"/>
                  </a:cubicBezTo>
                  <a:cubicBezTo>
                    <a:pt x="116" y="121"/>
                    <a:pt x="116" y="121"/>
                    <a:pt x="117" y="120"/>
                  </a:cubicBezTo>
                  <a:cubicBezTo>
                    <a:pt x="118" y="120"/>
                    <a:pt x="118" y="120"/>
                    <a:pt x="119" y="120"/>
                  </a:cubicBezTo>
                  <a:cubicBezTo>
                    <a:pt x="119" y="120"/>
                    <a:pt x="119" y="120"/>
                    <a:pt x="119" y="120"/>
                  </a:cubicBezTo>
                  <a:cubicBezTo>
                    <a:pt x="119" y="120"/>
                    <a:pt x="120" y="120"/>
                    <a:pt x="121" y="120"/>
                  </a:cubicBezTo>
                  <a:cubicBezTo>
                    <a:pt x="122" y="121"/>
                    <a:pt x="123" y="122"/>
                    <a:pt x="123" y="122"/>
                  </a:cubicBezTo>
                  <a:cubicBezTo>
                    <a:pt x="124" y="123"/>
                    <a:pt x="124" y="124"/>
                    <a:pt x="124" y="125"/>
                  </a:cubicBezTo>
                  <a:cubicBezTo>
                    <a:pt x="124" y="125"/>
                    <a:pt x="124" y="125"/>
                    <a:pt x="124" y="125"/>
                  </a:cubicBezTo>
                  <a:cubicBezTo>
                    <a:pt x="124" y="125"/>
                    <a:pt x="124" y="126"/>
                    <a:pt x="123" y="128"/>
                  </a:cubicBezTo>
                  <a:cubicBezTo>
                    <a:pt x="122" y="131"/>
                    <a:pt x="120" y="135"/>
                    <a:pt x="118" y="138"/>
                  </a:cubicBezTo>
                  <a:cubicBezTo>
                    <a:pt x="118" y="139"/>
                    <a:pt x="117" y="139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moveTo>
                    <a:pt x="104" y="133"/>
                  </a:moveTo>
                  <a:cubicBezTo>
                    <a:pt x="102" y="133"/>
                    <a:pt x="100" y="131"/>
                    <a:pt x="99" y="130"/>
                  </a:cubicBezTo>
                  <a:cubicBezTo>
                    <a:pt x="98" y="129"/>
                    <a:pt x="98" y="127"/>
                    <a:pt x="98" y="126"/>
                  </a:cubicBezTo>
                  <a:cubicBezTo>
                    <a:pt x="98" y="125"/>
                    <a:pt x="98" y="124"/>
                    <a:pt x="99" y="122"/>
                  </a:cubicBezTo>
                  <a:cubicBezTo>
                    <a:pt x="99" y="122"/>
                    <a:pt x="99" y="122"/>
                    <a:pt x="99" y="122"/>
                  </a:cubicBezTo>
                  <a:cubicBezTo>
                    <a:pt x="99" y="121"/>
                    <a:pt x="100" y="120"/>
                    <a:pt x="100" y="119"/>
                  </a:cubicBezTo>
                  <a:cubicBezTo>
                    <a:pt x="102" y="116"/>
                    <a:pt x="103" y="113"/>
                    <a:pt x="104" y="110"/>
                  </a:cubicBezTo>
                  <a:cubicBezTo>
                    <a:pt x="104" y="109"/>
                    <a:pt x="104" y="108"/>
                    <a:pt x="105" y="107"/>
                  </a:cubicBezTo>
                  <a:cubicBezTo>
                    <a:pt x="105" y="106"/>
                    <a:pt x="107" y="105"/>
                    <a:pt x="109" y="105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11" y="105"/>
                    <a:pt x="113" y="107"/>
                    <a:pt x="113" y="109"/>
                  </a:cubicBezTo>
                  <a:cubicBezTo>
                    <a:pt x="113" y="109"/>
                    <a:pt x="113" y="109"/>
                    <a:pt x="113" y="110"/>
                  </a:cubicBezTo>
                  <a:cubicBezTo>
                    <a:pt x="113" y="111"/>
                    <a:pt x="113" y="112"/>
                    <a:pt x="112" y="114"/>
                  </a:cubicBezTo>
                  <a:cubicBezTo>
                    <a:pt x="111" y="119"/>
                    <a:pt x="109" y="125"/>
                    <a:pt x="107" y="130"/>
                  </a:cubicBezTo>
                  <a:cubicBezTo>
                    <a:pt x="107" y="132"/>
                    <a:pt x="106" y="132"/>
                    <a:pt x="106" y="132"/>
                  </a:cubicBezTo>
                  <a:cubicBezTo>
                    <a:pt x="105" y="133"/>
                    <a:pt x="105" y="133"/>
                    <a:pt x="105" y="133"/>
                  </a:cubicBezTo>
                  <a:cubicBezTo>
                    <a:pt x="104" y="133"/>
                    <a:pt x="104" y="133"/>
                    <a:pt x="104" y="133"/>
                  </a:cubicBezTo>
                  <a:cubicBezTo>
                    <a:pt x="104" y="133"/>
                    <a:pt x="104" y="133"/>
                    <a:pt x="104" y="133"/>
                  </a:cubicBezTo>
                  <a:moveTo>
                    <a:pt x="89" y="124"/>
                  </a:moveTo>
                  <a:cubicBezTo>
                    <a:pt x="89" y="124"/>
                    <a:pt x="89" y="124"/>
                    <a:pt x="89" y="124"/>
                  </a:cubicBezTo>
                  <a:cubicBezTo>
                    <a:pt x="88" y="124"/>
                    <a:pt x="86" y="124"/>
                    <a:pt x="86" y="123"/>
                  </a:cubicBezTo>
                  <a:cubicBezTo>
                    <a:pt x="85" y="123"/>
                    <a:pt x="84" y="123"/>
                    <a:pt x="84" y="122"/>
                  </a:cubicBezTo>
                  <a:cubicBezTo>
                    <a:pt x="84" y="122"/>
                    <a:pt x="84" y="121"/>
                    <a:pt x="83" y="121"/>
                  </a:cubicBezTo>
                  <a:cubicBezTo>
                    <a:pt x="83" y="119"/>
                    <a:pt x="83" y="117"/>
                    <a:pt x="83" y="116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3" y="113"/>
                    <a:pt x="84" y="110"/>
                    <a:pt x="86" y="106"/>
                  </a:cubicBezTo>
                  <a:cubicBezTo>
                    <a:pt x="87" y="105"/>
                    <a:pt x="87" y="104"/>
                    <a:pt x="87" y="104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88" y="102"/>
                    <a:pt x="88" y="102"/>
                    <a:pt x="88" y="102"/>
                  </a:cubicBezTo>
                  <a:cubicBezTo>
                    <a:pt x="89" y="101"/>
                    <a:pt x="89" y="100"/>
                    <a:pt x="90" y="99"/>
                  </a:cubicBezTo>
                  <a:cubicBezTo>
                    <a:pt x="91" y="98"/>
                    <a:pt x="93" y="97"/>
                    <a:pt x="94" y="97"/>
                  </a:cubicBezTo>
                  <a:cubicBezTo>
                    <a:pt x="94" y="97"/>
                    <a:pt x="94" y="97"/>
                    <a:pt x="94" y="97"/>
                  </a:cubicBezTo>
                  <a:cubicBezTo>
                    <a:pt x="95" y="97"/>
                    <a:pt x="96" y="97"/>
                    <a:pt x="96" y="97"/>
                  </a:cubicBezTo>
                  <a:cubicBezTo>
                    <a:pt x="97" y="97"/>
                    <a:pt x="98" y="98"/>
                    <a:pt x="99" y="99"/>
                  </a:cubicBezTo>
                  <a:cubicBezTo>
                    <a:pt x="99" y="101"/>
                    <a:pt x="100" y="102"/>
                    <a:pt x="100" y="104"/>
                  </a:cubicBezTo>
                  <a:cubicBezTo>
                    <a:pt x="100" y="104"/>
                    <a:pt x="100" y="105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7"/>
                    <a:pt x="100" y="107"/>
                    <a:pt x="99" y="108"/>
                  </a:cubicBezTo>
                  <a:cubicBezTo>
                    <a:pt x="98" y="111"/>
                    <a:pt x="97" y="114"/>
                    <a:pt x="96" y="117"/>
                  </a:cubicBezTo>
                  <a:cubicBezTo>
                    <a:pt x="94" y="120"/>
                    <a:pt x="93" y="122"/>
                    <a:pt x="91" y="123"/>
                  </a:cubicBezTo>
                  <a:cubicBezTo>
                    <a:pt x="90" y="124"/>
                    <a:pt x="90" y="124"/>
                    <a:pt x="89" y="124"/>
                  </a:cubicBezTo>
                  <a:moveTo>
                    <a:pt x="75" y="112"/>
                  </a:moveTo>
                  <a:cubicBezTo>
                    <a:pt x="75" y="112"/>
                    <a:pt x="75" y="112"/>
                    <a:pt x="75" y="112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4" y="112"/>
                    <a:pt x="73" y="112"/>
                    <a:pt x="72" y="111"/>
                  </a:cubicBezTo>
                  <a:cubicBezTo>
                    <a:pt x="72" y="110"/>
                    <a:pt x="72" y="110"/>
                    <a:pt x="72" y="109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2" y="108"/>
                    <a:pt x="72" y="108"/>
                    <a:pt x="72" y="107"/>
                  </a:cubicBezTo>
                  <a:cubicBezTo>
                    <a:pt x="73" y="103"/>
                    <a:pt x="74" y="100"/>
                    <a:pt x="76" y="97"/>
                  </a:cubicBezTo>
                  <a:cubicBezTo>
                    <a:pt x="76" y="96"/>
                    <a:pt x="77" y="95"/>
                    <a:pt x="77" y="94"/>
                  </a:cubicBezTo>
                  <a:cubicBezTo>
                    <a:pt x="78" y="94"/>
                    <a:pt x="78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80" y="93"/>
                    <a:pt x="81" y="94"/>
                    <a:pt x="82" y="94"/>
                  </a:cubicBezTo>
                  <a:cubicBezTo>
                    <a:pt x="83" y="95"/>
                    <a:pt x="84" y="96"/>
                    <a:pt x="84" y="98"/>
                  </a:cubicBezTo>
                  <a:cubicBezTo>
                    <a:pt x="84" y="99"/>
                    <a:pt x="84" y="100"/>
                    <a:pt x="83" y="101"/>
                  </a:cubicBezTo>
                  <a:cubicBezTo>
                    <a:pt x="83" y="102"/>
                    <a:pt x="82" y="103"/>
                    <a:pt x="82" y="104"/>
                  </a:cubicBezTo>
                  <a:cubicBezTo>
                    <a:pt x="81" y="106"/>
                    <a:pt x="80" y="107"/>
                    <a:pt x="79" y="109"/>
                  </a:cubicBezTo>
                  <a:cubicBezTo>
                    <a:pt x="79" y="109"/>
                    <a:pt x="78" y="110"/>
                    <a:pt x="78" y="110"/>
                  </a:cubicBezTo>
                  <a:cubicBezTo>
                    <a:pt x="78" y="111"/>
                    <a:pt x="76" y="112"/>
                    <a:pt x="75" y="112"/>
                  </a:cubicBezTo>
                  <a:moveTo>
                    <a:pt x="36" y="90"/>
                  </a:moveTo>
                  <a:cubicBezTo>
                    <a:pt x="36" y="90"/>
                    <a:pt x="35" y="90"/>
                    <a:pt x="34" y="90"/>
                  </a:cubicBezTo>
                  <a:cubicBezTo>
                    <a:pt x="34" y="90"/>
                    <a:pt x="34" y="90"/>
                    <a:pt x="33" y="89"/>
                  </a:cubicBezTo>
                  <a:cubicBezTo>
                    <a:pt x="34" y="89"/>
                    <a:pt x="34" y="88"/>
                    <a:pt x="34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5" y="89"/>
                    <a:pt x="36" y="89"/>
                    <a:pt x="36" y="8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6" y="90"/>
                    <a:pt x="36" y="90"/>
                    <a:pt x="36" y="90"/>
                  </a:cubicBezTo>
                  <a:moveTo>
                    <a:pt x="213" y="87"/>
                  </a:moveTo>
                  <a:cubicBezTo>
                    <a:pt x="212" y="87"/>
                    <a:pt x="212" y="87"/>
                    <a:pt x="211" y="87"/>
                  </a:cubicBezTo>
                  <a:cubicBezTo>
                    <a:pt x="212" y="86"/>
                    <a:pt x="212" y="86"/>
                    <a:pt x="212" y="86"/>
                  </a:cubicBezTo>
                  <a:cubicBezTo>
                    <a:pt x="213" y="86"/>
                    <a:pt x="213" y="86"/>
                    <a:pt x="214" y="86"/>
                  </a:cubicBezTo>
                  <a:cubicBezTo>
                    <a:pt x="214" y="86"/>
                    <a:pt x="214" y="86"/>
                    <a:pt x="214" y="86"/>
                  </a:cubicBezTo>
                  <a:cubicBezTo>
                    <a:pt x="214" y="86"/>
                    <a:pt x="213" y="87"/>
                    <a:pt x="213" y="87"/>
                  </a:cubicBezTo>
                  <a:moveTo>
                    <a:pt x="209" y="85"/>
                  </a:moveTo>
                  <a:cubicBezTo>
                    <a:pt x="208" y="85"/>
                    <a:pt x="208" y="85"/>
                    <a:pt x="208" y="85"/>
                  </a:cubicBezTo>
                  <a:cubicBezTo>
                    <a:pt x="208" y="85"/>
                    <a:pt x="208" y="85"/>
                    <a:pt x="208" y="85"/>
                  </a:cubicBezTo>
                  <a:cubicBezTo>
                    <a:pt x="208" y="84"/>
                    <a:pt x="208" y="84"/>
                    <a:pt x="208" y="84"/>
                  </a:cubicBezTo>
                  <a:cubicBezTo>
                    <a:pt x="209" y="84"/>
                    <a:pt x="209" y="85"/>
                    <a:pt x="210" y="85"/>
                  </a:cubicBezTo>
                  <a:cubicBezTo>
                    <a:pt x="210" y="85"/>
                    <a:pt x="210" y="85"/>
                    <a:pt x="210" y="85"/>
                  </a:cubicBezTo>
                  <a:cubicBezTo>
                    <a:pt x="210" y="85"/>
                    <a:pt x="210" y="85"/>
                    <a:pt x="210" y="85"/>
                  </a:cubicBezTo>
                  <a:cubicBezTo>
                    <a:pt x="209" y="85"/>
                    <a:pt x="209" y="85"/>
                    <a:pt x="209" y="85"/>
                  </a:cubicBezTo>
                  <a:moveTo>
                    <a:pt x="31" y="88"/>
                  </a:moveTo>
                  <a:cubicBezTo>
                    <a:pt x="31" y="88"/>
                    <a:pt x="31" y="88"/>
                    <a:pt x="31" y="88"/>
                  </a:cubicBezTo>
                  <a:cubicBezTo>
                    <a:pt x="31" y="88"/>
                    <a:pt x="30" y="88"/>
                    <a:pt x="30" y="87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1" y="85"/>
                    <a:pt x="32" y="83"/>
                    <a:pt x="33" y="82"/>
                  </a:cubicBezTo>
                  <a:cubicBezTo>
                    <a:pt x="33" y="82"/>
                    <a:pt x="33" y="83"/>
                    <a:pt x="33" y="83"/>
                  </a:cubicBezTo>
                  <a:cubicBezTo>
                    <a:pt x="33" y="84"/>
                    <a:pt x="33" y="84"/>
                    <a:pt x="33" y="85"/>
                  </a:cubicBezTo>
                  <a:cubicBezTo>
                    <a:pt x="32" y="86"/>
                    <a:pt x="32" y="87"/>
                    <a:pt x="31" y="88"/>
                  </a:cubicBezTo>
                  <a:moveTo>
                    <a:pt x="206" y="83"/>
                  </a:moveTo>
                  <a:cubicBezTo>
                    <a:pt x="206" y="82"/>
                    <a:pt x="205" y="82"/>
                    <a:pt x="205" y="82"/>
                  </a:cubicBezTo>
                  <a:cubicBezTo>
                    <a:pt x="206" y="81"/>
                    <a:pt x="206" y="81"/>
                    <a:pt x="206" y="81"/>
                  </a:cubicBezTo>
                  <a:cubicBezTo>
                    <a:pt x="206" y="82"/>
                    <a:pt x="206" y="82"/>
                    <a:pt x="206" y="82"/>
                  </a:cubicBezTo>
                  <a:cubicBezTo>
                    <a:pt x="206" y="83"/>
                    <a:pt x="206" y="83"/>
                    <a:pt x="206" y="83"/>
                  </a:cubicBezTo>
                  <a:moveTo>
                    <a:pt x="27" y="86"/>
                  </a:moveTo>
                  <a:cubicBezTo>
                    <a:pt x="27" y="86"/>
                    <a:pt x="26" y="86"/>
                    <a:pt x="26" y="85"/>
                  </a:cubicBezTo>
                  <a:cubicBezTo>
                    <a:pt x="28" y="82"/>
                    <a:pt x="30" y="78"/>
                    <a:pt x="33" y="75"/>
                  </a:cubicBezTo>
                  <a:cubicBezTo>
                    <a:pt x="33" y="76"/>
                    <a:pt x="33" y="77"/>
                    <a:pt x="33" y="79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0" y="81"/>
                    <a:pt x="29" y="84"/>
                    <a:pt x="27" y="86"/>
                  </a:cubicBezTo>
                  <a:moveTo>
                    <a:pt x="71" y="95"/>
                  </a:moveTo>
                  <a:cubicBezTo>
                    <a:pt x="65" y="86"/>
                    <a:pt x="56" y="80"/>
                    <a:pt x="45" y="76"/>
                  </a:cubicBezTo>
                  <a:cubicBezTo>
                    <a:pt x="46" y="61"/>
                    <a:pt x="51" y="45"/>
                    <a:pt x="61" y="33"/>
                  </a:cubicBezTo>
                  <a:cubicBezTo>
                    <a:pt x="61" y="32"/>
                    <a:pt x="62" y="32"/>
                    <a:pt x="62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4" y="32"/>
                  </a:cubicBezTo>
                  <a:cubicBezTo>
                    <a:pt x="69" y="33"/>
                    <a:pt x="74" y="34"/>
                    <a:pt x="80" y="36"/>
                  </a:cubicBezTo>
                  <a:cubicBezTo>
                    <a:pt x="78" y="38"/>
                    <a:pt x="76" y="39"/>
                    <a:pt x="73" y="41"/>
                  </a:cubicBezTo>
                  <a:cubicBezTo>
                    <a:pt x="71" y="43"/>
                    <a:pt x="70" y="45"/>
                    <a:pt x="70" y="48"/>
                  </a:cubicBezTo>
                  <a:cubicBezTo>
                    <a:pt x="70" y="50"/>
                    <a:pt x="70" y="51"/>
                    <a:pt x="71" y="53"/>
                  </a:cubicBezTo>
                  <a:cubicBezTo>
                    <a:pt x="72" y="54"/>
                    <a:pt x="74" y="56"/>
                    <a:pt x="76" y="56"/>
                  </a:cubicBezTo>
                  <a:cubicBezTo>
                    <a:pt x="78" y="57"/>
                    <a:pt x="81" y="57"/>
                    <a:pt x="83" y="57"/>
                  </a:cubicBezTo>
                  <a:cubicBezTo>
                    <a:pt x="85" y="57"/>
                    <a:pt x="87" y="57"/>
                    <a:pt x="88" y="57"/>
                  </a:cubicBezTo>
                  <a:cubicBezTo>
                    <a:pt x="96" y="55"/>
                    <a:pt x="102" y="50"/>
                    <a:pt x="108" y="47"/>
                  </a:cubicBezTo>
                  <a:cubicBezTo>
                    <a:pt x="112" y="44"/>
                    <a:pt x="118" y="42"/>
                    <a:pt x="122" y="42"/>
                  </a:cubicBezTo>
                  <a:cubicBezTo>
                    <a:pt x="123" y="42"/>
                    <a:pt x="123" y="42"/>
                    <a:pt x="123" y="42"/>
                  </a:cubicBezTo>
                  <a:cubicBezTo>
                    <a:pt x="125" y="42"/>
                    <a:pt x="127" y="43"/>
                    <a:pt x="128" y="44"/>
                  </a:cubicBezTo>
                  <a:cubicBezTo>
                    <a:pt x="128" y="44"/>
                    <a:pt x="128" y="44"/>
                    <a:pt x="128" y="44"/>
                  </a:cubicBezTo>
                  <a:cubicBezTo>
                    <a:pt x="131" y="48"/>
                    <a:pt x="134" y="52"/>
                    <a:pt x="138" y="55"/>
                  </a:cubicBezTo>
                  <a:cubicBezTo>
                    <a:pt x="142" y="57"/>
                    <a:pt x="146" y="59"/>
                    <a:pt x="149" y="61"/>
                  </a:cubicBezTo>
                  <a:cubicBezTo>
                    <a:pt x="164" y="68"/>
                    <a:pt x="177" y="76"/>
                    <a:pt x="190" y="86"/>
                  </a:cubicBezTo>
                  <a:cubicBezTo>
                    <a:pt x="190" y="86"/>
                    <a:pt x="191" y="86"/>
                    <a:pt x="191" y="87"/>
                  </a:cubicBezTo>
                  <a:cubicBezTo>
                    <a:pt x="193" y="88"/>
                    <a:pt x="194" y="89"/>
                    <a:pt x="196" y="90"/>
                  </a:cubicBezTo>
                  <a:cubicBezTo>
                    <a:pt x="197" y="91"/>
                    <a:pt x="198" y="92"/>
                    <a:pt x="199" y="93"/>
                  </a:cubicBezTo>
                  <a:cubicBezTo>
                    <a:pt x="200" y="95"/>
                    <a:pt x="200" y="96"/>
                    <a:pt x="200" y="97"/>
                  </a:cubicBezTo>
                  <a:cubicBezTo>
                    <a:pt x="200" y="99"/>
                    <a:pt x="200" y="100"/>
                    <a:pt x="199" y="101"/>
                  </a:cubicBezTo>
                  <a:cubicBezTo>
                    <a:pt x="198" y="103"/>
                    <a:pt x="195" y="105"/>
                    <a:pt x="193" y="105"/>
                  </a:cubicBezTo>
                  <a:cubicBezTo>
                    <a:pt x="193" y="105"/>
                    <a:pt x="193" y="105"/>
                    <a:pt x="193" y="105"/>
                  </a:cubicBezTo>
                  <a:cubicBezTo>
                    <a:pt x="192" y="105"/>
                    <a:pt x="192" y="105"/>
                    <a:pt x="192" y="105"/>
                  </a:cubicBezTo>
                  <a:cubicBezTo>
                    <a:pt x="191" y="105"/>
                    <a:pt x="189" y="104"/>
                    <a:pt x="188" y="103"/>
                  </a:cubicBezTo>
                  <a:cubicBezTo>
                    <a:pt x="174" y="98"/>
                    <a:pt x="161" y="91"/>
                    <a:pt x="148" y="84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6" y="83"/>
                    <a:pt x="145" y="84"/>
                    <a:pt x="145" y="84"/>
                  </a:cubicBezTo>
                  <a:cubicBezTo>
                    <a:pt x="144" y="86"/>
                    <a:pt x="144" y="87"/>
                    <a:pt x="145" y="88"/>
                  </a:cubicBezTo>
                  <a:cubicBezTo>
                    <a:pt x="158" y="95"/>
                    <a:pt x="171" y="102"/>
                    <a:pt x="185" y="107"/>
                  </a:cubicBezTo>
                  <a:cubicBezTo>
                    <a:pt x="185" y="108"/>
                    <a:pt x="185" y="109"/>
                    <a:pt x="185" y="109"/>
                  </a:cubicBezTo>
                  <a:cubicBezTo>
                    <a:pt x="185" y="112"/>
                    <a:pt x="183" y="115"/>
                    <a:pt x="180" y="116"/>
                  </a:cubicBezTo>
                  <a:cubicBezTo>
                    <a:pt x="179" y="117"/>
                    <a:pt x="177" y="118"/>
                    <a:pt x="175" y="118"/>
                  </a:cubicBezTo>
                  <a:cubicBezTo>
                    <a:pt x="173" y="118"/>
                    <a:pt x="172" y="117"/>
                    <a:pt x="170" y="117"/>
                  </a:cubicBezTo>
                  <a:cubicBezTo>
                    <a:pt x="167" y="116"/>
                    <a:pt x="163" y="114"/>
                    <a:pt x="160" y="112"/>
                  </a:cubicBezTo>
                  <a:cubicBezTo>
                    <a:pt x="155" y="109"/>
                    <a:pt x="150" y="105"/>
                    <a:pt x="145" y="102"/>
                  </a:cubicBezTo>
                  <a:cubicBezTo>
                    <a:pt x="146" y="101"/>
                    <a:pt x="146" y="100"/>
                    <a:pt x="145" y="100"/>
                  </a:cubicBezTo>
                  <a:cubicBezTo>
                    <a:pt x="145" y="99"/>
                    <a:pt x="144" y="99"/>
                    <a:pt x="143" y="99"/>
                  </a:cubicBezTo>
                  <a:cubicBezTo>
                    <a:pt x="143" y="99"/>
                    <a:pt x="142" y="99"/>
                    <a:pt x="142" y="99"/>
                  </a:cubicBezTo>
                  <a:cubicBezTo>
                    <a:pt x="141" y="99"/>
                    <a:pt x="140" y="100"/>
                    <a:pt x="140" y="100"/>
                  </a:cubicBezTo>
                  <a:cubicBezTo>
                    <a:pt x="139" y="101"/>
                    <a:pt x="139" y="102"/>
                    <a:pt x="139" y="102"/>
                  </a:cubicBezTo>
                  <a:cubicBezTo>
                    <a:pt x="139" y="103"/>
                    <a:pt x="139" y="104"/>
                    <a:pt x="140" y="104"/>
                  </a:cubicBezTo>
                  <a:cubicBezTo>
                    <a:pt x="146" y="108"/>
                    <a:pt x="151" y="112"/>
                    <a:pt x="157" y="116"/>
                  </a:cubicBezTo>
                  <a:cubicBezTo>
                    <a:pt x="160" y="118"/>
                    <a:pt x="164" y="120"/>
                    <a:pt x="167" y="121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7" y="123"/>
                    <a:pt x="167" y="124"/>
                    <a:pt x="167" y="125"/>
                  </a:cubicBezTo>
                  <a:cubicBezTo>
                    <a:pt x="167" y="126"/>
                    <a:pt x="166" y="126"/>
                    <a:pt x="165" y="127"/>
                  </a:cubicBezTo>
                  <a:cubicBezTo>
                    <a:pt x="164" y="129"/>
                    <a:pt x="162" y="130"/>
                    <a:pt x="159" y="130"/>
                  </a:cubicBezTo>
                  <a:cubicBezTo>
                    <a:pt x="158" y="130"/>
                    <a:pt x="157" y="130"/>
                    <a:pt x="157" y="129"/>
                  </a:cubicBezTo>
                  <a:cubicBezTo>
                    <a:pt x="153" y="129"/>
                    <a:pt x="150" y="126"/>
                    <a:pt x="147" y="124"/>
                  </a:cubicBezTo>
                  <a:cubicBezTo>
                    <a:pt x="143" y="121"/>
                    <a:pt x="139" y="119"/>
                    <a:pt x="136" y="116"/>
                  </a:cubicBezTo>
                  <a:cubicBezTo>
                    <a:pt x="135" y="116"/>
                    <a:pt x="135" y="116"/>
                    <a:pt x="134" y="116"/>
                  </a:cubicBezTo>
                  <a:cubicBezTo>
                    <a:pt x="134" y="116"/>
                    <a:pt x="133" y="116"/>
                    <a:pt x="132" y="117"/>
                  </a:cubicBezTo>
                  <a:cubicBezTo>
                    <a:pt x="132" y="118"/>
                    <a:pt x="132" y="119"/>
                    <a:pt x="133" y="120"/>
                  </a:cubicBezTo>
                  <a:cubicBezTo>
                    <a:pt x="137" y="123"/>
                    <a:pt x="140" y="125"/>
                    <a:pt x="144" y="128"/>
                  </a:cubicBezTo>
                  <a:cubicBezTo>
                    <a:pt x="145" y="129"/>
                    <a:pt x="146" y="129"/>
                    <a:pt x="147" y="130"/>
                  </a:cubicBezTo>
                  <a:cubicBezTo>
                    <a:pt x="148" y="131"/>
                    <a:pt x="148" y="132"/>
                    <a:pt x="149" y="133"/>
                  </a:cubicBezTo>
                  <a:cubicBezTo>
                    <a:pt x="149" y="134"/>
                    <a:pt x="149" y="135"/>
                    <a:pt x="149" y="135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49" y="138"/>
                    <a:pt x="148" y="139"/>
                    <a:pt x="147" y="140"/>
                  </a:cubicBezTo>
                  <a:cubicBezTo>
                    <a:pt x="146" y="140"/>
                    <a:pt x="145" y="141"/>
                    <a:pt x="144" y="141"/>
                  </a:cubicBezTo>
                  <a:cubicBezTo>
                    <a:pt x="143" y="141"/>
                    <a:pt x="143" y="141"/>
                    <a:pt x="143" y="141"/>
                  </a:cubicBezTo>
                  <a:cubicBezTo>
                    <a:pt x="143" y="141"/>
                    <a:pt x="143" y="141"/>
                    <a:pt x="143" y="141"/>
                  </a:cubicBezTo>
                  <a:cubicBezTo>
                    <a:pt x="142" y="141"/>
                    <a:pt x="141" y="141"/>
                    <a:pt x="140" y="140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34" y="138"/>
                    <a:pt x="132" y="136"/>
                    <a:pt x="126" y="133"/>
                  </a:cubicBezTo>
                  <a:cubicBezTo>
                    <a:pt x="126" y="133"/>
                    <a:pt x="126" y="133"/>
                    <a:pt x="126" y="133"/>
                  </a:cubicBezTo>
                  <a:cubicBezTo>
                    <a:pt x="127" y="132"/>
                    <a:pt x="127" y="131"/>
                    <a:pt x="128" y="129"/>
                  </a:cubicBezTo>
                  <a:cubicBezTo>
                    <a:pt x="128" y="128"/>
                    <a:pt x="129" y="126"/>
                    <a:pt x="129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9" y="123"/>
                    <a:pt x="128" y="121"/>
                    <a:pt x="127" y="119"/>
                  </a:cubicBezTo>
                  <a:cubicBezTo>
                    <a:pt x="126" y="118"/>
                    <a:pt x="125" y="117"/>
                    <a:pt x="123" y="116"/>
                  </a:cubicBezTo>
                  <a:cubicBezTo>
                    <a:pt x="122" y="115"/>
                    <a:pt x="120" y="115"/>
                    <a:pt x="119" y="115"/>
                  </a:cubicBezTo>
                  <a:cubicBezTo>
                    <a:pt x="119" y="115"/>
                    <a:pt x="119" y="115"/>
                    <a:pt x="119" y="115"/>
                  </a:cubicBezTo>
                  <a:cubicBezTo>
                    <a:pt x="118" y="115"/>
                    <a:pt x="118" y="115"/>
                    <a:pt x="117" y="115"/>
                  </a:cubicBezTo>
                  <a:cubicBezTo>
                    <a:pt x="118" y="113"/>
                    <a:pt x="118" y="112"/>
                    <a:pt x="118" y="110"/>
                  </a:cubicBezTo>
                  <a:cubicBezTo>
                    <a:pt x="118" y="109"/>
                    <a:pt x="118" y="108"/>
                    <a:pt x="118" y="108"/>
                  </a:cubicBezTo>
                  <a:cubicBezTo>
                    <a:pt x="117" y="104"/>
                    <a:pt x="114" y="101"/>
                    <a:pt x="110" y="100"/>
                  </a:cubicBezTo>
                  <a:cubicBezTo>
                    <a:pt x="110" y="100"/>
                    <a:pt x="110" y="100"/>
                    <a:pt x="110" y="100"/>
                  </a:cubicBezTo>
                  <a:cubicBezTo>
                    <a:pt x="110" y="100"/>
                    <a:pt x="110" y="100"/>
                    <a:pt x="110" y="100"/>
                  </a:cubicBezTo>
                  <a:cubicBezTo>
                    <a:pt x="110" y="100"/>
                    <a:pt x="110" y="100"/>
                    <a:pt x="110" y="100"/>
                  </a:cubicBezTo>
                  <a:cubicBezTo>
                    <a:pt x="109" y="100"/>
                    <a:pt x="109" y="100"/>
                    <a:pt x="109" y="100"/>
                  </a:cubicBezTo>
                  <a:cubicBezTo>
                    <a:pt x="107" y="100"/>
                    <a:pt x="106" y="100"/>
                    <a:pt x="105" y="101"/>
                  </a:cubicBezTo>
                  <a:cubicBezTo>
                    <a:pt x="104" y="99"/>
                    <a:pt x="103" y="98"/>
                    <a:pt x="102" y="96"/>
                  </a:cubicBezTo>
                  <a:cubicBezTo>
                    <a:pt x="101" y="95"/>
                    <a:pt x="99" y="94"/>
                    <a:pt x="98" y="93"/>
                  </a:cubicBezTo>
                  <a:cubicBezTo>
                    <a:pt x="97" y="92"/>
                    <a:pt x="96" y="92"/>
                    <a:pt x="94" y="92"/>
                  </a:cubicBezTo>
                  <a:cubicBezTo>
                    <a:pt x="92" y="92"/>
                    <a:pt x="90" y="93"/>
                    <a:pt x="88" y="95"/>
                  </a:cubicBezTo>
                  <a:cubicBezTo>
                    <a:pt x="87" y="93"/>
                    <a:pt x="86" y="91"/>
                    <a:pt x="85" y="90"/>
                  </a:cubicBezTo>
                  <a:cubicBezTo>
                    <a:pt x="83" y="89"/>
                    <a:pt x="81" y="88"/>
                    <a:pt x="79" y="88"/>
                  </a:cubicBezTo>
                  <a:cubicBezTo>
                    <a:pt x="79" y="88"/>
                    <a:pt x="78" y="88"/>
                    <a:pt x="78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6" y="89"/>
                    <a:pt x="75" y="90"/>
                    <a:pt x="74" y="91"/>
                  </a:cubicBezTo>
                  <a:cubicBezTo>
                    <a:pt x="73" y="92"/>
                    <a:pt x="72" y="94"/>
                    <a:pt x="71" y="95"/>
                  </a:cubicBezTo>
                  <a:cubicBezTo>
                    <a:pt x="71" y="95"/>
                    <a:pt x="71" y="95"/>
                    <a:pt x="71" y="95"/>
                  </a:cubicBezTo>
                  <a:moveTo>
                    <a:pt x="83" y="53"/>
                  </a:moveTo>
                  <a:cubicBezTo>
                    <a:pt x="81" y="53"/>
                    <a:pt x="79" y="52"/>
                    <a:pt x="77" y="52"/>
                  </a:cubicBezTo>
                  <a:cubicBezTo>
                    <a:pt x="76" y="51"/>
                    <a:pt x="76" y="51"/>
                    <a:pt x="75" y="50"/>
                  </a:cubicBezTo>
                  <a:cubicBezTo>
                    <a:pt x="75" y="50"/>
                    <a:pt x="75" y="49"/>
                    <a:pt x="75" y="48"/>
                  </a:cubicBezTo>
                  <a:cubicBezTo>
                    <a:pt x="75" y="47"/>
                    <a:pt x="75" y="46"/>
                    <a:pt x="76" y="45"/>
                  </a:cubicBezTo>
                  <a:cubicBezTo>
                    <a:pt x="81" y="41"/>
                    <a:pt x="85" y="38"/>
                    <a:pt x="88" y="34"/>
                  </a:cubicBezTo>
                  <a:cubicBezTo>
                    <a:pt x="90" y="32"/>
                    <a:pt x="92" y="30"/>
                    <a:pt x="94" y="29"/>
                  </a:cubicBezTo>
                  <a:cubicBezTo>
                    <a:pt x="95" y="28"/>
                    <a:pt x="97" y="27"/>
                    <a:pt x="99" y="26"/>
                  </a:cubicBezTo>
                  <a:cubicBezTo>
                    <a:pt x="108" y="24"/>
                    <a:pt x="117" y="22"/>
                    <a:pt x="125" y="22"/>
                  </a:cubicBezTo>
                  <a:cubicBezTo>
                    <a:pt x="136" y="22"/>
                    <a:pt x="147" y="24"/>
                    <a:pt x="157" y="28"/>
                  </a:cubicBezTo>
                  <a:cubicBezTo>
                    <a:pt x="162" y="31"/>
                    <a:pt x="168" y="33"/>
                    <a:pt x="174" y="34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5" y="34"/>
                    <a:pt x="176" y="34"/>
                    <a:pt x="176" y="34"/>
                  </a:cubicBezTo>
                  <a:cubicBezTo>
                    <a:pt x="182" y="34"/>
                    <a:pt x="188" y="32"/>
                    <a:pt x="192" y="28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7" y="34"/>
                    <a:pt x="201" y="41"/>
                    <a:pt x="204" y="48"/>
                  </a:cubicBezTo>
                  <a:cubicBezTo>
                    <a:pt x="207" y="56"/>
                    <a:pt x="209" y="65"/>
                    <a:pt x="210" y="74"/>
                  </a:cubicBezTo>
                  <a:cubicBezTo>
                    <a:pt x="204" y="77"/>
                    <a:pt x="198" y="79"/>
                    <a:pt x="193" y="82"/>
                  </a:cubicBezTo>
                  <a:cubicBezTo>
                    <a:pt x="180" y="72"/>
                    <a:pt x="166" y="63"/>
                    <a:pt x="151" y="56"/>
                  </a:cubicBezTo>
                  <a:cubicBezTo>
                    <a:pt x="148" y="55"/>
                    <a:pt x="144" y="53"/>
                    <a:pt x="141" y="51"/>
                  </a:cubicBezTo>
                  <a:cubicBezTo>
                    <a:pt x="137" y="48"/>
                    <a:pt x="134" y="44"/>
                    <a:pt x="131" y="40"/>
                  </a:cubicBezTo>
                  <a:cubicBezTo>
                    <a:pt x="131" y="39"/>
                    <a:pt x="130" y="39"/>
                    <a:pt x="129" y="39"/>
                  </a:cubicBezTo>
                  <a:cubicBezTo>
                    <a:pt x="127" y="38"/>
                    <a:pt x="125" y="37"/>
                    <a:pt x="123" y="37"/>
                  </a:cubicBezTo>
                  <a:cubicBezTo>
                    <a:pt x="123" y="37"/>
                    <a:pt x="123" y="37"/>
                    <a:pt x="123" y="37"/>
                  </a:cubicBezTo>
                  <a:cubicBezTo>
                    <a:pt x="117" y="37"/>
                    <a:pt x="111" y="40"/>
                    <a:pt x="106" y="42"/>
                  </a:cubicBezTo>
                  <a:cubicBezTo>
                    <a:pt x="99" y="46"/>
                    <a:pt x="93" y="51"/>
                    <a:pt x="87" y="52"/>
                  </a:cubicBezTo>
                  <a:cubicBezTo>
                    <a:pt x="86" y="53"/>
                    <a:pt x="85" y="53"/>
                    <a:pt x="83" y="53"/>
                  </a:cubicBezTo>
                  <a:moveTo>
                    <a:pt x="38" y="85"/>
                  </a:moveTo>
                  <a:cubicBezTo>
                    <a:pt x="38" y="84"/>
                    <a:pt x="38" y="84"/>
                    <a:pt x="38" y="84"/>
                  </a:cubicBezTo>
                  <a:cubicBezTo>
                    <a:pt x="38" y="84"/>
                    <a:pt x="38" y="83"/>
                    <a:pt x="38" y="83"/>
                  </a:cubicBezTo>
                  <a:cubicBezTo>
                    <a:pt x="38" y="81"/>
                    <a:pt x="38" y="80"/>
                    <a:pt x="38" y="79"/>
                  </a:cubicBezTo>
                  <a:cubicBezTo>
                    <a:pt x="38" y="60"/>
                    <a:pt x="44" y="42"/>
                    <a:pt x="54" y="27"/>
                  </a:cubicBezTo>
                  <a:cubicBezTo>
                    <a:pt x="56" y="25"/>
                    <a:pt x="57" y="23"/>
                    <a:pt x="59" y="23"/>
                  </a:cubicBezTo>
                  <a:cubicBezTo>
                    <a:pt x="59" y="22"/>
                    <a:pt x="60" y="22"/>
                    <a:pt x="61" y="22"/>
                  </a:cubicBezTo>
                  <a:cubicBezTo>
                    <a:pt x="62" y="22"/>
                    <a:pt x="63" y="23"/>
                    <a:pt x="63" y="23"/>
                  </a:cubicBezTo>
                  <a:cubicBezTo>
                    <a:pt x="63" y="24"/>
                    <a:pt x="64" y="24"/>
                    <a:pt x="64" y="26"/>
                  </a:cubicBezTo>
                  <a:cubicBezTo>
                    <a:pt x="64" y="26"/>
                    <a:pt x="64" y="26"/>
                    <a:pt x="64" y="27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2" y="27"/>
                    <a:pt x="62" y="27"/>
                    <a:pt x="61" y="27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0" y="27"/>
                    <a:pt x="59" y="28"/>
                    <a:pt x="59" y="28"/>
                  </a:cubicBezTo>
                  <a:cubicBezTo>
                    <a:pt x="58" y="29"/>
                    <a:pt x="58" y="29"/>
                    <a:pt x="57" y="30"/>
                  </a:cubicBezTo>
                  <a:cubicBezTo>
                    <a:pt x="46" y="43"/>
                    <a:pt x="40" y="61"/>
                    <a:pt x="40" y="78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40" y="79"/>
                    <a:pt x="41" y="80"/>
                    <a:pt x="42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2"/>
                    <a:pt x="41" y="83"/>
                    <a:pt x="40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8" y="85"/>
                    <a:pt x="38" y="85"/>
                    <a:pt x="38" y="85"/>
                  </a:cubicBezTo>
                  <a:moveTo>
                    <a:pt x="189" y="24"/>
                  </a:moveTo>
                  <a:cubicBezTo>
                    <a:pt x="189" y="24"/>
                    <a:pt x="189" y="24"/>
                    <a:pt x="189" y="23"/>
                  </a:cubicBezTo>
                  <a:cubicBezTo>
                    <a:pt x="189" y="22"/>
                    <a:pt x="189" y="21"/>
                    <a:pt x="190" y="20"/>
                  </a:cubicBezTo>
                  <a:cubicBezTo>
                    <a:pt x="190" y="19"/>
                    <a:pt x="191" y="18"/>
                    <a:pt x="191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2" y="18"/>
                    <a:pt x="193" y="18"/>
                    <a:pt x="195" y="19"/>
                  </a:cubicBezTo>
                  <a:cubicBezTo>
                    <a:pt x="201" y="22"/>
                    <a:pt x="211" y="34"/>
                    <a:pt x="218" y="65"/>
                  </a:cubicBezTo>
                  <a:cubicBezTo>
                    <a:pt x="219" y="67"/>
                    <a:pt x="219" y="69"/>
                    <a:pt x="219" y="71"/>
                  </a:cubicBezTo>
                  <a:cubicBezTo>
                    <a:pt x="219" y="74"/>
                    <a:pt x="219" y="77"/>
                    <a:pt x="218" y="79"/>
                  </a:cubicBezTo>
                  <a:cubicBezTo>
                    <a:pt x="217" y="80"/>
                    <a:pt x="217" y="80"/>
                    <a:pt x="217" y="80"/>
                  </a:cubicBezTo>
                  <a:cubicBezTo>
                    <a:pt x="217" y="80"/>
                    <a:pt x="216" y="81"/>
                    <a:pt x="216" y="81"/>
                  </a:cubicBezTo>
                  <a:cubicBezTo>
                    <a:pt x="215" y="81"/>
                    <a:pt x="214" y="81"/>
                    <a:pt x="214" y="81"/>
                  </a:cubicBezTo>
                  <a:cubicBezTo>
                    <a:pt x="213" y="81"/>
                    <a:pt x="213" y="81"/>
                    <a:pt x="212" y="81"/>
                  </a:cubicBezTo>
                  <a:cubicBezTo>
                    <a:pt x="212" y="81"/>
                    <a:pt x="212" y="81"/>
                    <a:pt x="212" y="81"/>
                  </a:cubicBezTo>
                  <a:cubicBezTo>
                    <a:pt x="212" y="81"/>
                    <a:pt x="212" y="81"/>
                    <a:pt x="212" y="81"/>
                  </a:cubicBezTo>
                  <a:cubicBezTo>
                    <a:pt x="211" y="80"/>
                    <a:pt x="211" y="80"/>
                    <a:pt x="210" y="79"/>
                  </a:cubicBezTo>
                  <a:cubicBezTo>
                    <a:pt x="211" y="79"/>
                    <a:pt x="212" y="79"/>
                    <a:pt x="213" y="78"/>
                  </a:cubicBezTo>
                  <a:cubicBezTo>
                    <a:pt x="213" y="78"/>
                    <a:pt x="213" y="78"/>
                    <a:pt x="213" y="78"/>
                  </a:cubicBezTo>
                  <a:cubicBezTo>
                    <a:pt x="214" y="78"/>
                    <a:pt x="215" y="77"/>
                    <a:pt x="215" y="76"/>
                  </a:cubicBezTo>
                  <a:cubicBezTo>
                    <a:pt x="214" y="66"/>
                    <a:pt x="212" y="56"/>
                    <a:pt x="208" y="46"/>
                  </a:cubicBezTo>
                  <a:cubicBezTo>
                    <a:pt x="205" y="38"/>
                    <a:pt x="201" y="30"/>
                    <a:pt x="194" y="24"/>
                  </a:cubicBezTo>
                  <a:cubicBezTo>
                    <a:pt x="194" y="23"/>
                    <a:pt x="193" y="23"/>
                    <a:pt x="193" y="23"/>
                  </a:cubicBezTo>
                  <a:cubicBezTo>
                    <a:pt x="193" y="23"/>
                    <a:pt x="193" y="23"/>
                    <a:pt x="193" y="23"/>
                  </a:cubicBezTo>
                  <a:cubicBezTo>
                    <a:pt x="192" y="23"/>
                    <a:pt x="192" y="23"/>
                    <a:pt x="192" y="23"/>
                  </a:cubicBezTo>
                  <a:cubicBezTo>
                    <a:pt x="192" y="23"/>
                    <a:pt x="192" y="23"/>
                    <a:pt x="192" y="23"/>
                  </a:cubicBezTo>
                  <a:cubicBezTo>
                    <a:pt x="191" y="23"/>
                    <a:pt x="190" y="23"/>
                    <a:pt x="190" y="24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89" y="24"/>
                    <a:pt x="189" y="24"/>
                    <a:pt x="189" y="24"/>
                  </a:cubicBezTo>
                  <a:moveTo>
                    <a:pt x="192" y="13"/>
                  </a:moveTo>
                  <a:cubicBezTo>
                    <a:pt x="192" y="12"/>
                    <a:pt x="192" y="12"/>
                    <a:pt x="192" y="12"/>
                  </a:cubicBezTo>
                  <a:cubicBezTo>
                    <a:pt x="192" y="13"/>
                    <a:pt x="192" y="13"/>
                    <a:pt x="192" y="13"/>
                  </a:cubicBezTo>
                  <a:moveTo>
                    <a:pt x="219" y="0"/>
                  </a:moveTo>
                  <a:cubicBezTo>
                    <a:pt x="219" y="0"/>
                    <a:pt x="218" y="0"/>
                    <a:pt x="218" y="0"/>
                  </a:cubicBezTo>
                  <a:cubicBezTo>
                    <a:pt x="217" y="1"/>
                    <a:pt x="215" y="2"/>
                    <a:pt x="212" y="3"/>
                  </a:cubicBezTo>
                  <a:cubicBezTo>
                    <a:pt x="208" y="5"/>
                    <a:pt x="202" y="8"/>
                    <a:pt x="198" y="9"/>
                  </a:cubicBezTo>
                  <a:cubicBezTo>
                    <a:pt x="196" y="10"/>
                    <a:pt x="194" y="11"/>
                    <a:pt x="193" y="12"/>
                  </a:cubicBezTo>
                  <a:cubicBezTo>
                    <a:pt x="192" y="12"/>
                    <a:pt x="191" y="12"/>
                    <a:pt x="191" y="12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90" y="13"/>
                    <a:pt x="190" y="13"/>
                    <a:pt x="190" y="13"/>
                  </a:cubicBezTo>
                  <a:cubicBezTo>
                    <a:pt x="190" y="13"/>
                    <a:pt x="190" y="13"/>
                    <a:pt x="190" y="13"/>
                  </a:cubicBezTo>
                  <a:cubicBezTo>
                    <a:pt x="189" y="13"/>
                    <a:pt x="189" y="13"/>
                    <a:pt x="189" y="13"/>
                  </a:cubicBezTo>
                  <a:cubicBezTo>
                    <a:pt x="189" y="13"/>
                    <a:pt x="189" y="13"/>
                    <a:pt x="189" y="13"/>
                  </a:cubicBezTo>
                  <a:cubicBezTo>
                    <a:pt x="187" y="14"/>
                    <a:pt x="186" y="16"/>
                    <a:pt x="185" y="18"/>
                  </a:cubicBezTo>
                  <a:cubicBezTo>
                    <a:pt x="185" y="19"/>
                    <a:pt x="184" y="21"/>
                    <a:pt x="184" y="23"/>
                  </a:cubicBezTo>
                  <a:cubicBezTo>
                    <a:pt x="184" y="24"/>
                    <a:pt x="185" y="25"/>
                    <a:pt x="185" y="26"/>
                  </a:cubicBezTo>
                  <a:cubicBezTo>
                    <a:pt x="185" y="27"/>
                    <a:pt x="185" y="27"/>
                    <a:pt x="185" y="27"/>
                  </a:cubicBezTo>
                  <a:cubicBezTo>
                    <a:pt x="182" y="28"/>
                    <a:pt x="179" y="29"/>
                    <a:pt x="176" y="29"/>
                  </a:cubicBezTo>
                  <a:cubicBezTo>
                    <a:pt x="176" y="29"/>
                    <a:pt x="176" y="29"/>
                    <a:pt x="176" y="29"/>
                  </a:cubicBezTo>
                  <a:cubicBezTo>
                    <a:pt x="176" y="29"/>
                    <a:pt x="175" y="29"/>
                    <a:pt x="175" y="29"/>
                  </a:cubicBezTo>
                  <a:cubicBezTo>
                    <a:pt x="175" y="29"/>
                    <a:pt x="175" y="29"/>
                    <a:pt x="175" y="29"/>
                  </a:cubicBezTo>
                  <a:cubicBezTo>
                    <a:pt x="169" y="29"/>
                    <a:pt x="164" y="26"/>
                    <a:pt x="159" y="24"/>
                  </a:cubicBezTo>
                  <a:cubicBezTo>
                    <a:pt x="148" y="20"/>
                    <a:pt x="137" y="18"/>
                    <a:pt x="125" y="18"/>
                  </a:cubicBezTo>
                  <a:cubicBezTo>
                    <a:pt x="116" y="18"/>
                    <a:pt x="107" y="19"/>
                    <a:pt x="98" y="22"/>
                  </a:cubicBezTo>
                  <a:cubicBezTo>
                    <a:pt x="96" y="23"/>
                    <a:pt x="93" y="23"/>
                    <a:pt x="91" y="25"/>
                  </a:cubicBezTo>
                  <a:cubicBezTo>
                    <a:pt x="89" y="27"/>
                    <a:pt x="87" y="29"/>
                    <a:pt x="85" y="31"/>
                  </a:cubicBezTo>
                  <a:cubicBezTo>
                    <a:pt x="84" y="31"/>
                    <a:pt x="84" y="31"/>
                    <a:pt x="84" y="3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78" y="30"/>
                    <a:pt x="73" y="29"/>
                    <a:pt x="68" y="28"/>
                  </a:cubicBezTo>
                  <a:cubicBezTo>
                    <a:pt x="68" y="27"/>
                    <a:pt x="68" y="26"/>
                    <a:pt x="68" y="26"/>
                  </a:cubicBezTo>
                  <a:cubicBezTo>
                    <a:pt x="68" y="24"/>
                    <a:pt x="68" y="22"/>
                    <a:pt x="67" y="20"/>
                  </a:cubicBezTo>
                  <a:cubicBezTo>
                    <a:pt x="66" y="20"/>
                    <a:pt x="66" y="19"/>
                    <a:pt x="65" y="19"/>
                  </a:cubicBezTo>
                  <a:cubicBezTo>
                    <a:pt x="65" y="18"/>
                    <a:pt x="65" y="18"/>
                    <a:pt x="64" y="17"/>
                  </a:cubicBezTo>
                  <a:cubicBezTo>
                    <a:pt x="64" y="17"/>
                    <a:pt x="62" y="16"/>
                    <a:pt x="61" y="15"/>
                  </a:cubicBezTo>
                  <a:cubicBezTo>
                    <a:pt x="55" y="12"/>
                    <a:pt x="46" y="7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39" y="4"/>
                    <a:pt x="39" y="4"/>
                  </a:cubicBezTo>
                  <a:cubicBezTo>
                    <a:pt x="38" y="4"/>
                    <a:pt x="37" y="4"/>
                    <a:pt x="37" y="5"/>
                  </a:cubicBezTo>
                  <a:cubicBezTo>
                    <a:pt x="36" y="6"/>
                    <a:pt x="36" y="7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41" y="10"/>
                    <a:pt x="47" y="13"/>
                    <a:pt x="52" y="16"/>
                  </a:cubicBezTo>
                  <a:cubicBezTo>
                    <a:pt x="53" y="17"/>
                    <a:pt x="55" y="18"/>
                    <a:pt x="56" y="18"/>
                  </a:cubicBezTo>
                  <a:cubicBezTo>
                    <a:pt x="53" y="20"/>
                    <a:pt x="52" y="22"/>
                    <a:pt x="50" y="24"/>
                  </a:cubicBezTo>
                  <a:cubicBezTo>
                    <a:pt x="40" y="39"/>
                    <a:pt x="34" y="56"/>
                    <a:pt x="33" y="73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3" y="73"/>
                    <a:pt x="33" y="73"/>
                    <a:pt x="32" y="73"/>
                  </a:cubicBezTo>
                  <a:cubicBezTo>
                    <a:pt x="32" y="73"/>
                    <a:pt x="32" y="73"/>
                    <a:pt x="31" y="73"/>
                  </a:cubicBezTo>
                  <a:cubicBezTo>
                    <a:pt x="28" y="76"/>
                    <a:pt x="26" y="80"/>
                    <a:pt x="23" y="84"/>
                  </a:cubicBezTo>
                  <a:cubicBezTo>
                    <a:pt x="22" y="84"/>
                    <a:pt x="21" y="83"/>
                    <a:pt x="20" y="83"/>
                  </a:cubicBezTo>
                  <a:cubicBezTo>
                    <a:pt x="23" y="78"/>
                    <a:pt x="26" y="74"/>
                    <a:pt x="30" y="70"/>
                  </a:cubicBezTo>
                  <a:cubicBezTo>
                    <a:pt x="30" y="70"/>
                    <a:pt x="30" y="69"/>
                    <a:pt x="29" y="69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8" y="68"/>
                    <a:pt x="28" y="68"/>
                    <a:pt x="28" y="69"/>
                  </a:cubicBezTo>
                  <a:cubicBezTo>
                    <a:pt x="24" y="73"/>
                    <a:pt x="21" y="77"/>
                    <a:pt x="18" y="81"/>
                  </a:cubicBezTo>
                  <a:cubicBezTo>
                    <a:pt x="17" y="81"/>
                    <a:pt x="16" y="81"/>
                    <a:pt x="16" y="80"/>
                  </a:cubicBezTo>
                  <a:cubicBezTo>
                    <a:pt x="18" y="77"/>
                    <a:pt x="21" y="73"/>
                    <a:pt x="24" y="69"/>
                  </a:cubicBezTo>
                  <a:cubicBezTo>
                    <a:pt x="24" y="68"/>
                    <a:pt x="24" y="68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2" y="67"/>
                    <a:pt x="22" y="67"/>
                    <a:pt x="22" y="68"/>
                  </a:cubicBezTo>
                  <a:cubicBezTo>
                    <a:pt x="19" y="72"/>
                    <a:pt x="16" y="75"/>
                    <a:pt x="13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3" y="78"/>
                    <a:pt x="13" y="78"/>
                    <a:pt x="12" y="7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5" y="72"/>
                    <a:pt x="18" y="68"/>
                    <a:pt x="21" y="63"/>
                  </a:cubicBezTo>
                  <a:cubicBezTo>
                    <a:pt x="22" y="63"/>
                    <a:pt x="22" y="62"/>
                    <a:pt x="21" y="62"/>
                  </a:cubicBezTo>
                  <a:cubicBezTo>
                    <a:pt x="21" y="62"/>
                    <a:pt x="21" y="61"/>
                    <a:pt x="20" y="61"/>
                  </a:cubicBezTo>
                  <a:cubicBezTo>
                    <a:pt x="20" y="61"/>
                    <a:pt x="20" y="62"/>
                    <a:pt x="19" y="62"/>
                  </a:cubicBezTo>
                  <a:cubicBezTo>
                    <a:pt x="16" y="66"/>
                    <a:pt x="13" y="71"/>
                    <a:pt x="10" y="75"/>
                  </a:cubicBezTo>
                  <a:cubicBezTo>
                    <a:pt x="10" y="76"/>
                    <a:pt x="10" y="76"/>
                    <a:pt x="9" y="77"/>
                  </a:cubicBezTo>
                  <a:cubicBezTo>
                    <a:pt x="8" y="76"/>
                    <a:pt x="7" y="76"/>
                    <a:pt x="6" y="75"/>
                  </a:cubicBezTo>
                  <a:cubicBezTo>
                    <a:pt x="9" y="71"/>
                    <a:pt x="12" y="66"/>
                    <a:pt x="15" y="62"/>
                  </a:cubicBezTo>
                  <a:cubicBezTo>
                    <a:pt x="16" y="61"/>
                    <a:pt x="16" y="61"/>
                    <a:pt x="16" y="60"/>
                  </a:cubicBezTo>
                  <a:cubicBezTo>
                    <a:pt x="17" y="60"/>
                    <a:pt x="16" y="59"/>
                    <a:pt x="16" y="59"/>
                  </a:cubicBezTo>
                  <a:cubicBezTo>
                    <a:pt x="16" y="58"/>
                    <a:pt x="15" y="58"/>
                    <a:pt x="15" y="58"/>
                  </a:cubicBezTo>
                  <a:cubicBezTo>
                    <a:pt x="15" y="58"/>
                    <a:pt x="14" y="59"/>
                    <a:pt x="14" y="59"/>
                  </a:cubicBezTo>
                  <a:cubicBezTo>
                    <a:pt x="14" y="59"/>
                    <a:pt x="14" y="60"/>
                    <a:pt x="13" y="60"/>
                  </a:cubicBezTo>
                  <a:cubicBezTo>
                    <a:pt x="10" y="65"/>
                    <a:pt x="7" y="69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7" y="67"/>
                    <a:pt x="9" y="62"/>
                    <a:pt x="11" y="57"/>
                  </a:cubicBezTo>
                  <a:cubicBezTo>
                    <a:pt x="11" y="57"/>
                    <a:pt x="11" y="56"/>
                    <a:pt x="11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10" y="55"/>
                    <a:pt x="10" y="55"/>
                  </a:cubicBezTo>
                  <a:cubicBezTo>
                    <a:pt x="10" y="55"/>
                    <a:pt x="9" y="55"/>
                    <a:pt x="9" y="55"/>
                  </a:cubicBezTo>
                  <a:cubicBezTo>
                    <a:pt x="9" y="55"/>
                    <a:pt x="9" y="56"/>
                    <a:pt x="9" y="57"/>
                  </a:cubicBezTo>
                  <a:cubicBezTo>
                    <a:pt x="6" y="62"/>
                    <a:pt x="4" y="67"/>
                    <a:pt x="1" y="72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74"/>
                    <a:pt x="0" y="75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7"/>
                    <a:pt x="1" y="78"/>
                    <a:pt x="1" y="78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11" y="83"/>
                    <a:pt x="17" y="87"/>
                    <a:pt x="26" y="91"/>
                  </a:cubicBezTo>
                  <a:cubicBezTo>
                    <a:pt x="27" y="91"/>
                    <a:pt x="28" y="92"/>
                    <a:pt x="30" y="93"/>
                  </a:cubicBezTo>
                  <a:cubicBezTo>
                    <a:pt x="31" y="94"/>
                    <a:pt x="32" y="94"/>
                    <a:pt x="33" y="94"/>
                  </a:cubicBezTo>
                  <a:cubicBezTo>
                    <a:pt x="34" y="95"/>
                    <a:pt x="35" y="95"/>
                    <a:pt x="36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8" y="95"/>
                    <a:pt x="41" y="94"/>
                    <a:pt x="44" y="92"/>
                  </a:cubicBezTo>
                  <a:cubicBezTo>
                    <a:pt x="46" y="91"/>
                    <a:pt x="49" y="88"/>
                    <a:pt x="52" y="84"/>
                  </a:cubicBezTo>
                  <a:cubicBezTo>
                    <a:pt x="59" y="88"/>
                    <a:pt x="65" y="94"/>
                    <a:pt x="69" y="100"/>
                  </a:cubicBezTo>
                  <a:cubicBezTo>
                    <a:pt x="69" y="101"/>
                    <a:pt x="69" y="101"/>
                    <a:pt x="69" y="101"/>
                  </a:cubicBezTo>
                  <a:cubicBezTo>
                    <a:pt x="69" y="102"/>
                    <a:pt x="68" y="104"/>
                    <a:pt x="68" y="105"/>
                  </a:cubicBezTo>
                  <a:cubicBezTo>
                    <a:pt x="67" y="106"/>
                    <a:pt x="67" y="107"/>
                    <a:pt x="67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7" y="111"/>
                    <a:pt x="68" y="113"/>
                    <a:pt x="69" y="114"/>
                  </a:cubicBezTo>
                  <a:cubicBezTo>
                    <a:pt x="70" y="116"/>
                    <a:pt x="71" y="117"/>
                    <a:pt x="73" y="117"/>
                  </a:cubicBezTo>
                  <a:cubicBezTo>
                    <a:pt x="74" y="117"/>
                    <a:pt x="74" y="117"/>
                    <a:pt x="75" y="117"/>
                  </a:cubicBezTo>
                  <a:cubicBezTo>
                    <a:pt x="76" y="117"/>
                    <a:pt x="77" y="117"/>
                    <a:pt x="78" y="117"/>
                  </a:cubicBezTo>
                  <a:cubicBezTo>
                    <a:pt x="78" y="119"/>
                    <a:pt x="78" y="120"/>
                    <a:pt x="79" y="122"/>
                  </a:cubicBezTo>
                  <a:cubicBezTo>
                    <a:pt x="79" y="123"/>
                    <a:pt x="79" y="124"/>
                    <a:pt x="80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0" y="125"/>
                    <a:pt x="80" y="125"/>
                    <a:pt x="80" y="125"/>
                  </a:cubicBezTo>
                  <a:cubicBezTo>
                    <a:pt x="81" y="126"/>
                    <a:pt x="83" y="127"/>
                    <a:pt x="84" y="128"/>
                  </a:cubicBezTo>
                  <a:cubicBezTo>
                    <a:pt x="85" y="128"/>
                    <a:pt x="87" y="129"/>
                    <a:pt x="89" y="129"/>
                  </a:cubicBezTo>
                  <a:cubicBezTo>
                    <a:pt x="90" y="129"/>
                    <a:pt x="92" y="128"/>
                    <a:pt x="93" y="128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29"/>
                    <a:pt x="94" y="131"/>
                    <a:pt x="95" y="132"/>
                  </a:cubicBezTo>
                  <a:cubicBezTo>
                    <a:pt x="97" y="135"/>
                    <a:pt x="100" y="138"/>
                    <a:pt x="104" y="138"/>
                  </a:cubicBezTo>
                  <a:cubicBezTo>
                    <a:pt x="104" y="138"/>
                    <a:pt x="105" y="138"/>
                    <a:pt x="105" y="138"/>
                  </a:cubicBezTo>
                  <a:cubicBezTo>
                    <a:pt x="105" y="138"/>
                    <a:pt x="106" y="137"/>
                    <a:pt x="107" y="137"/>
                  </a:cubicBezTo>
                  <a:cubicBezTo>
                    <a:pt x="107" y="139"/>
                    <a:pt x="108" y="141"/>
                    <a:pt x="110" y="142"/>
                  </a:cubicBezTo>
                  <a:cubicBezTo>
                    <a:pt x="112" y="144"/>
                    <a:pt x="114" y="144"/>
                    <a:pt x="116" y="144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18" y="144"/>
                    <a:pt x="121" y="143"/>
                    <a:pt x="122" y="140"/>
                  </a:cubicBezTo>
                  <a:cubicBezTo>
                    <a:pt x="123" y="139"/>
                    <a:pt x="124" y="138"/>
                    <a:pt x="124" y="137"/>
                  </a:cubicBezTo>
                  <a:cubicBezTo>
                    <a:pt x="129" y="141"/>
                    <a:pt x="132" y="143"/>
                    <a:pt x="138" y="145"/>
                  </a:cubicBezTo>
                  <a:cubicBezTo>
                    <a:pt x="140" y="145"/>
                    <a:pt x="141" y="146"/>
                    <a:pt x="143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6" y="145"/>
                    <a:pt x="148" y="145"/>
                    <a:pt x="150" y="144"/>
                  </a:cubicBezTo>
                  <a:cubicBezTo>
                    <a:pt x="152" y="142"/>
                    <a:pt x="153" y="140"/>
                    <a:pt x="154" y="138"/>
                  </a:cubicBezTo>
                  <a:cubicBezTo>
                    <a:pt x="154" y="137"/>
                    <a:pt x="154" y="136"/>
                    <a:pt x="154" y="135"/>
                  </a:cubicBezTo>
                  <a:cubicBezTo>
                    <a:pt x="154" y="135"/>
                    <a:pt x="154" y="134"/>
                    <a:pt x="154" y="134"/>
                  </a:cubicBezTo>
                  <a:cubicBezTo>
                    <a:pt x="154" y="134"/>
                    <a:pt x="155" y="134"/>
                    <a:pt x="155" y="134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57" y="134"/>
                    <a:pt x="158" y="135"/>
                    <a:pt x="159" y="135"/>
                  </a:cubicBezTo>
                  <a:cubicBezTo>
                    <a:pt x="163" y="135"/>
                    <a:pt x="167" y="133"/>
                    <a:pt x="169" y="130"/>
                  </a:cubicBezTo>
                  <a:cubicBezTo>
                    <a:pt x="170" y="129"/>
                    <a:pt x="171" y="128"/>
                    <a:pt x="172" y="126"/>
                  </a:cubicBezTo>
                  <a:cubicBezTo>
                    <a:pt x="172" y="125"/>
                    <a:pt x="172" y="124"/>
                    <a:pt x="172" y="122"/>
                  </a:cubicBezTo>
                  <a:cubicBezTo>
                    <a:pt x="173" y="122"/>
                    <a:pt x="174" y="123"/>
                    <a:pt x="175" y="123"/>
                  </a:cubicBezTo>
                  <a:cubicBezTo>
                    <a:pt x="178" y="123"/>
                    <a:pt x="180" y="122"/>
                    <a:pt x="183" y="120"/>
                  </a:cubicBezTo>
                  <a:cubicBezTo>
                    <a:pt x="187" y="118"/>
                    <a:pt x="190" y="114"/>
                    <a:pt x="190" y="109"/>
                  </a:cubicBezTo>
                  <a:cubicBezTo>
                    <a:pt x="190" y="109"/>
                    <a:pt x="191" y="110"/>
                    <a:pt x="192" y="110"/>
                  </a:cubicBezTo>
                  <a:cubicBezTo>
                    <a:pt x="192" y="110"/>
                    <a:pt x="192" y="110"/>
                    <a:pt x="192" y="110"/>
                  </a:cubicBezTo>
                  <a:cubicBezTo>
                    <a:pt x="192" y="110"/>
                    <a:pt x="193" y="110"/>
                    <a:pt x="193" y="110"/>
                  </a:cubicBezTo>
                  <a:cubicBezTo>
                    <a:pt x="197" y="110"/>
                    <a:pt x="201" y="107"/>
                    <a:pt x="203" y="104"/>
                  </a:cubicBezTo>
                  <a:cubicBezTo>
                    <a:pt x="205" y="102"/>
                    <a:pt x="205" y="100"/>
                    <a:pt x="205" y="97"/>
                  </a:cubicBezTo>
                  <a:cubicBezTo>
                    <a:pt x="205" y="95"/>
                    <a:pt x="205" y="93"/>
                    <a:pt x="203" y="91"/>
                  </a:cubicBezTo>
                  <a:cubicBezTo>
                    <a:pt x="202" y="89"/>
                    <a:pt x="200" y="87"/>
                    <a:pt x="199" y="86"/>
                  </a:cubicBezTo>
                  <a:cubicBezTo>
                    <a:pt x="198" y="86"/>
                    <a:pt x="198" y="85"/>
                    <a:pt x="197" y="85"/>
                  </a:cubicBezTo>
                  <a:cubicBezTo>
                    <a:pt x="198" y="84"/>
                    <a:pt x="199" y="84"/>
                    <a:pt x="200" y="84"/>
                  </a:cubicBezTo>
                  <a:cubicBezTo>
                    <a:pt x="201" y="85"/>
                    <a:pt x="203" y="87"/>
                    <a:pt x="206" y="89"/>
                  </a:cubicBezTo>
                  <a:cubicBezTo>
                    <a:pt x="209" y="91"/>
                    <a:pt x="212" y="93"/>
                    <a:pt x="215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6" y="93"/>
                    <a:pt x="216" y="93"/>
                    <a:pt x="216" y="93"/>
                  </a:cubicBezTo>
                  <a:cubicBezTo>
                    <a:pt x="216" y="93"/>
                    <a:pt x="217" y="93"/>
                    <a:pt x="217" y="93"/>
                  </a:cubicBezTo>
                  <a:cubicBezTo>
                    <a:pt x="218" y="93"/>
                    <a:pt x="220" y="92"/>
                    <a:pt x="221" y="91"/>
                  </a:cubicBezTo>
                  <a:cubicBezTo>
                    <a:pt x="223" y="90"/>
                    <a:pt x="224" y="90"/>
                    <a:pt x="224" y="90"/>
                  </a:cubicBezTo>
                  <a:cubicBezTo>
                    <a:pt x="234" y="85"/>
                    <a:pt x="241" y="81"/>
                    <a:pt x="251" y="76"/>
                  </a:cubicBezTo>
                  <a:cubicBezTo>
                    <a:pt x="251" y="76"/>
                    <a:pt x="252" y="75"/>
                    <a:pt x="252" y="74"/>
                  </a:cubicBezTo>
                  <a:cubicBezTo>
                    <a:pt x="255" y="68"/>
                    <a:pt x="259" y="62"/>
                    <a:pt x="262" y="55"/>
                  </a:cubicBezTo>
                  <a:cubicBezTo>
                    <a:pt x="262" y="55"/>
                    <a:pt x="262" y="54"/>
                    <a:pt x="261" y="54"/>
                  </a:cubicBezTo>
                  <a:cubicBezTo>
                    <a:pt x="261" y="53"/>
                    <a:pt x="261" y="53"/>
                    <a:pt x="261" y="53"/>
                  </a:cubicBezTo>
                  <a:cubicBezTo>
                    <a:pt x="260" y="53"/>
                    <a:pt x="260" y="54"/>
                    <a:pt x="260" y="54"/>
                  </a:cubicBezTo>
                  <a:cubicBezTo>
                    <a:pt x="257" y="60"/>
                    <a:pt x="254" y="66"/>
                    <a:pt x="251" y="72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49" y="71"/>
                    <a:pt x="249" y="71"/>
                    <a:pt x="249" y="72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50" y="67"/>
                    <a:pt x="253" y="63"/>
                    <a:pt x="255" y="58"/>
                  </a:cubicBezTo>
                  <a:cubicBezTo>
                    <a:pt x="255" y="57"/>
                    <a:pt x="255" y="57"/>
                    <a:pt x="254" y="56"/>
                  </a:cubicBezTo>
                  <a:cubicBezTo>
                    <a:pt x="254" y="56"/>
                    <a:pt x="254" y="56"/>
                    <a:pt x="254" y="56"/>
                  </a:cubicBezTo>
                  <a:cubicBezTo>
                    <a:pt x="254" y="56"/>
                    <a:pt x="253" y="57"/>
                    <a:pt x="253" y="57"/>
                  </a:cubicBezTo>
                  <a:cubicBezTo>
                    <a:pt x="250" y="63"/>
                    <a:pt x="247" y="68"/>
                    <a:pt x="244" y="74"/>
                  </a:cubicBezTo>
                  <a:cubicBezTo>
                    <a:pt x="244" y="74"/>
                    <a:pt x="243" y="74"/>
                    <a:pt x="242" y="75"/>
                  </a:cubicBezTo>
                  <a:cubicBezTo>
                    <a:pt x="246" y="69"/>
                    <a:pt x="248" y="63"/>
                    <a:pt x="251" y="56"/>
                  </a:cubicBezTo>
                  <a:cubicBezTo>
                    <a:pt x="251" y="55"/>
                    <a:pt x="251" y="55"/>
                    <a:pt x="250" y="54"/>
                  </a:cubicBezTo>
                  <a:cubicBezTo>
                    <a:pt x="250" y="54"/>
                    <a:pt x="250" y="54"/>
                    <a:pt x="250" y="54"/>
                  </a:cubicBezTo>
                  <a:cubicBezTo>
                    <a:pt x="249" y="54"/>
                    <a:pt x="249" y="55"/>
                    <a:pt x="249" y="55"/>
                  </a:cubicBezTo>
                  <a:cubicBezTo>
                    <a:pt x="246" y="63"/>
                    <a:pt x="242" y="70"/>
                    <a:pt x="238" y="77"/>
                  </a:cubicBezTo>
                  <a:cubicBezTo>
                    <a:pt x="237" y="77"/>
                    <a:pt x="236" y="78"/>
                    <a:pt x="235" y="78"/>
                  </a:cubicBezTo>
                  <a:cubicBezTo>
                    <a:pt x="240" y="72"/>
                    <a:pt x="243" y="64"/>
                    <a:pt x="246" y="57"/>
                  </a:cubicBezTo>
                  <a:cubicBezTo>
                    <a:pt x="246" y="56"/>
                    <a:pt x="246" y="55"/>
                    <a:pt x="245" y="55"/>
                  </a:cubicBezTo>
                  <a:cubicBezTo>
                    <a:pt x="245" y="55"/>
                    <a:pt x="245" y="55"/>
                    <a:pt x="245" y="55"/>
                  </a:cubicBezTo>
                  <a:cubicBezTo>
                    <a:pt x="244" y="55"/>
                    <a:pt x="244" y="55"/>
                    <a:pt x="244" y="56"/>
                  </a:cubicBezTo>
                  <a:cubicBezTo>
                    <a:pt x="241" y="64"/>
                    <a:pt x="237" y="72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1" y="81"/>
                    <a:pt x="230" y="81"/>
                    <a:pt x="230" y="81"/>
                  </a:cubicBezTo>
                  <a:cubicBezTo>
                    <a:pt x="234" y="74"/>
                    <a:pt x="238" y="67"/>
                    <a:pt x="241" y="59"/>
                  </a:cubicBezTo>
                  <a:cubicBezTo>
                    <a:pt x="241" y="58"/>
                    <a:pt x="241" y="57"/>
                    <a:pt x="240" y="57"/>
                  </a:cubicBezTo>
                  <a:cubicBezTo>
                    <a:pt x="240" y="57"/>
                    <a:pt x="240" y="57"/>
                    <a:pt x="240" y="57"/>
                  </a:cubicBezTo>
                  <a:cubicBezTo>
                    <a:pt x="239" y="57"/>
                    <a:pt x="239" y="57"/>
                    <a:pt x="239" y="58"/>
                  </a:cubicBezTo>
                  <a:cubicBezTo>
                    <a:pt x="235" y="67"/>
                    <a:pt x="231" y="75"/>
                    <a:pt x="226" y="83"/>
                  </a:cubicBezTo>
                  <a:cubicBezTo>
                    <a:pt x="225" y="84"/>
                    <a:pt x="224" y="84"/>
                    <a:pt x="223" y="85"/>
                  </a:cubicBezTo>
                  <a:cubicBezTo>
                    <a:pt x="227" y="77"/>
                    <a:pt x="232" y="70"/>
                    <a:pt x="235" y="62"/>
                  </a:cubicBezTo>
                  <a:cubicBezTo>
                    <a:pt x="235" y="61"/>
                    <a:pt x="234" y="60"/>
                    <a:pt x="234" y="60"/>
                  </a:cubicBezTo>
                  <a:cubicBezTo>
                    <a:pt x="234" y="60"/>
                    <a:pt x="233" y="60"/>
                    <a:pt x="233" y="60"/>
                  </a:cubicBezTo>
                  <a:cubicBezTo>
                    <a:pt x="233" y="60"/>
                    <a:pt x="232" y="60"/>
                    <a:pt x="232" y="61"/>
                  </a:cubicBezTo>
                  <a:cubicBezTo>
                    <a:pt x="230" y="70"/>
                    <a:pt x="224" y="77"/>
                    <a:pt x="220" y="86"/>
                  </a:cubicBezTo>
                  <a:cubicBezTo>
                    <a:pt x="220" y="87"/>
                    <a:pt x="219" y="87"/>
                    <a:pt x="219" y="87"/>
                  </a:cubicBezTo>
                  <a:cubicBezTo>
                    <a:pt x="218" y="87"/>
                    <a:pt x="217" y="88"/>
                    <a:pt x="216" y="88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15" y="88"/>
                    <a:pt x="215" y="88"/>
                    <a:pt x="215" y="88"/>
                  </a:cubicBezTo>
                  <a:cubicBezTo>
                    <a:pt x="216" y="87"/>
                    <a:pt x="217" y="86"/>
                    <a:pt x="218" y="85"/>
                  </a:cubicBezTo>
                  <a:cubicBezTo>
                    <a:pt x="218" y="85"/>
                    <a:pt x="219" y="85"/>
                    <a:pt x="220" y="84"/>
                  </a:cubicBezTo>
                  <a:cubicBezTo>
                    <a:pt x="221" y="83"/>
                    <a:pt x="222" y="82"/>
                    <a:pt x="222" y="81"/>
                  </a:cubicBezTo>
                  <a:cubicBezTo>
                    <a:pt x="223" y="78"/>
                    <a:pt x="224" y="75"/>
                    <a:pt x="224" y="72"/>
                  </a:cubicBezTo>
                  <a:cubicBezTo>
                    <a:pt x="224" y="72"/>
                    <a:pt x="224" y="72"/>
                    <a:pt x="224" y="72"/>
                  </a:cubicBezTo>
                  <a:cubicBezTo>
                    <a:pt x="225" y="70"/>
                    <a:pt x="226" y="67"/>
                    <a:pt x="227" y="64"/>
                  </a:cubicBezTo>
                  <a:cubicBezTo>
                    <a:pt x="227" y="64"/>
                    <a:pt x="227" y="63"/>
                    <a:pt x="226" y="63"/>
                  </a:cubicBezTo>
                  <a:cubicBezTo>
                    <a:pt x="226" y="63"/>
                    <a:pt x="226" y="63"/>
                    <a:pt x="226" y="63"/>
                  </a:cubicBezTo>
                  <a:cubicBezTo>
                    <a:pt x="226" y="63"/>
                    <a:pt x="225" y="63"/>
                    <a:pt x="225" y="64"/>
                  </a:cubicBezTo>
                  <a:cubicBezTo>
                    <a:pt x="225" y="65"/>
                    <a:pt x="224" y="66"/>
                    <a:pt x="224" y="67"/>
                  </a:cubicBezTo>
                  <a:cubicBezTo>
                    <a:pt x="224" y="66"/>
                    <a:pt x="223" y="65"/>
                    <a:pt x="223" y="64"/>
                  </a:cubicBezTo>
                  <a:cubicBezTo>
                    <a:pt x="218" y="43"/>
                    <a:pt x="212" y="30"/>
                    <a:pt x="206" y="22"/>
                  </a:cubicBezTo>
                  <a:cubicBezTo>
                    <a:pt x="203" y="19"/>
                    <a:pt x="200" y="16"/>
                    <a:pt x="197" y="15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200" y="14"/>
                    <a:pt x="203" y="13"/>
                    <a:pt x="206" y="11"/>
                  </a:cubicBezTo>
                  <a:cubicBezTo>
                    <a:pt x="209" y="10"/>
                    <a:pt x="212" y="9"/>
                    <a:pt x="215" y="7"/>
                  </a:cubicBezTo>
                  <a:cubicBezTo>
                    <a:pt x="217" y="6"/>
                    <a:pt x="219" y="5"/>
                    <a:pt x="220" y="4"/>
                  </a:cubicBezTo>
                  <a:cubicBezTo>
                    <a:pt x="222" y="4"/>
                    <a:pt x="222" y="2"/>
                    <a:pt x="221" y="1"/>
                  </a:cubicBezTo>
                  <a:cubicBezTo>
                    <a:pt x="221" y="0"/>
                    <a:pt x="220" y="0"/>
                    <a:pt x="21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8" name="Rectangle 839"/>
            <p:cNvSpPr>
              <a:spLocks noChangeArrowheads="1"/>
            </p:cNvSpPr>
            <p:nvPr/>
          </p:nvSpPr>
          <p:spPr bwMode="auto">
            <a:xfrm>
              <a:off x="488492" y="4736778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9" name="Rectangle 840"/>
            <p:cNvSpPr>
              <a:spLocks noChangeArrowheads="1"/>
            </p:cNvSpPr>
            <p:nvPr/>
          </p:nvSpPr>
          <p:spPr bwMode="auto">
            <a:xfrm>
              <a:off x="488492" y="4736778"/>
              <a:ext cx="896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0" name="Freeform 841"/>
            <p:cNvSpPr>
              <a:spLocks/>
            </p:cNvSpPr>
            <p:nvPr/>
          </p:nvSpPr>
          <p:spPr bwMode="auto">
            <a:xfrm>
              <a:off x="656063" y="455218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1" name="Freeform 842"/>
            <p:cNvSpPr>
              <a:spLocks/>
            </p:cNvSpPr>
            <p:nvPr/>
          </p:nvSpPr>
          <p:spPr bwMode="auto">
            <a:xfrm>
              <a:off x="656063" y="455218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32" name="组合 231"/>
          <p:cNvGrpSpPr/>
          <p:nvPr/>
        </p:nvGrpSpPr>
        <p:grpSpPr>
          <a:xfrm>
            <a:off x="2591717" y="3179763"/>
            <a:ext cx="271441" cy="231054"/>
            <a:chOff x="513583" y="4823700"/>
            <a:chExt cx="517945" cy="440881"/>
          </a:xfrm>
        </p:grpSpPr>
        <p:sp>
          <p:nvSpPr>
            <p:cNvPr id="233" name="Freeform 773"/>
            <p:cNvSpPr>
              <a:spLocks noEditPoints="1"/>
            </p:cNvSpPr>
            <p:nvPr/>
          </p:nvSpPr>
          <p:spPr bwMode="auto">
            <a:xfrm>
              <a:off x="861269" y="4846998"/>
              <a:ext cx="170259" cy="169363"/>
            </a:xfrm>
            <a:custGeom>
              <a:avLst/>
              <a:gdLst>
                <a:gd name="T0" fmla="*/ 48 w 80"/>
                <a:gd name="T1" fmla="*/ 76 h 80"/>
                <a:gd name="T2" fmla="*/ 43 w 80"/>
                <a:gd name="T3" fmla="*/ 76 h 80"/>
                <a:gd name="T4" fmla="*/ 43 w 80"/>
                <a:gd name="T5" fmla="*/ 77 h 80"/>
                <a:gd name="T6" fmla="*/ 37 w 80"/>
                <a:gd name="T7" fmla="*/ 77 h 80"/>
                <a:gd name="T8" fmla="*/ 39 w 80"/>
                <a:gd name="T9" fmla="*/ 77 h 80"/>
                <a:gd name="T10" fmla="*/ 35 w 80"/>
                <a:gd name="T11" fmla="*/ 74 h 80"/>
                <a:gd name="T12" fmla="*/ 32 w 80"/>
                <a:gd name="T13" fmla="*/ 76 h 80"/>
                <a:gd name="T14" fmla="*/ 34 w 80"/>
                <a:gd name="T15" fmla="*/ 74 h 80"/>
                <a:gd name="T16" fmla="*/ 27 w 80"/>
                <a:gd name="T17" fmla="*/ 75 h 80"/>
                <a:gd name="T18" fmla="*/ 29 w 80"/>
                <a:gd name="T19" fmla="*/ 75 h 80"/>
                <a:gd name="T20" fmla="*/ 27 w 80"/>
                <a:gd name="T21" fmla="*/ 70 h 80"/>
                <a:gd name="T22" fmla="*/ 23 w 80"/>
                <a:gd name="T23" fmla="*/ 73 h 80"/>
                <a:gd name="T24" fmla="*/ 25 w 80"/>
                <a:gd name="T25" fmla="*/ 69 h 80"/>
                <a:gd name="T26" fmla="*/ 13 w 80"/>
                <a:gd name="T27" fmla="*/ 64 h 80"/>
                <a:gd name="T28" fmla="*/ 16 w 80"/>
                <a:gd name="T29" fmla="*/ 68 h 80"/>
                <a:gd name="T30" fmla="*/ 13 w 80"/>
                <a:gd name="T31" fmla="*/ 55 h 80"/>
                <a:gd name="T32" fmla="*/ 9 w 80"/>
                <a:gd name="T33" fmla="*/ 58 h 80"/>
                <a:gd name="T34" fmla="*/ 11 w 80"/>
                <a:gd name="T35" fmla="*/ 50 h 80"/>
                <a:gd name="T36" fmla="*/ 9 w 80"/>
                <a:gd name="T37" fmla="*/ 58 h 80"/>
                <a:gd name="T38" fmla="*/ 9 w 80"/>
                <a:gd name="T39" fmla="*/ 44 h 80"/>
                <a:gd name="T40" fmla="*/ 6 w 80"/>
                <a:gd name="T41" fmla="*/ 53 h 80"/>
                <a:gd name="T42" fmla="*/ 7 w 80"/>
                <a:gd name="T43" fmla="*/ 36 h 80"/>
                <a:gd name="T44" fmla="*/ 9 w 80"/>
                <a:gd name="T45" fmla="*/ 42 h 80"/>
                <a:gd name="T46" fmla="*/ 4 w 80"/>
                <a:gd name="T47" fmla="*/ 34 h 80"/>
                <a:gd name="T48" fmla="*/ 6 w 80"/>
                <a:gd name="T49" fmla="*/ 35 h 80"/>
                <a:gd name="T50" fmla="*/ 5 w 80"/>
                <a:gd name="T51" fmla="*/ 29 h 80"/>
                <a:gd name="T52" fmla="*/ 4 w 80"/>
                <a:gd name="T53" fmla="*/ 31 h 80"/>
                <a:gd name="T54" fmla="*/ 10 w 80"/>
                <a:gd name="T55" fmla="*/ 21 h 80"/>
                <a:gd name="T56" fmla="*/ 5 w 80"/>
                <a:gd name="T57" fmla="*/ 27 h 80"/>
                <a:gd name="T58" fmla="*/ 12 w 80"/>
                <a:gd name="T59" fmla="*/ 17 h 80"/>
                <a:gd name="T60" fmla="*/ 9 w 80"/>
                <a:gd name="T61" fmla="*/ 20 h 80"/>
                <a:gd name="T62" fmla="*/ 15 w 80"/>
                <a:gd name="T63" fmla="*/ 50 h 80"/>
                <a:gd name="T64" fmla="*/ 32 w 80"/>
                <a:gd name="T65" fmla="*/ 5 h 80"/>
                <a:gd name="T66" fmla="*/ 75 w 80"/>
                <a:gd name="T67" fmla="*/ 30 h 80"/>
                <a:gd name="T68" fmla="*/ 55 w 80"/>
                <a:gd name="T69" fmla="*/ 72 h 80"/>
                <a:gd name="T70" fmla="*/ 40 w 80"/>
                <a:gd name="T71" fmla="*/ 0 h 80"/>
                <a:gd name="T72" fmla="*/ 22 w 80"/>
                <a:gd name="T73" fmla="*/ 6 h 80"/>
                <a:gd name="T74" fmla="*/ 8 w 80"/>
                <a:gd name="T75" fmla="*/ 14 h 80"/>
                <a:gd name="T76" fmla="*/ 0 w 80"/>
                <a:gd name="T77" fmla="*/ 39 h 80"/>
                <a:gd name="T78" fmla="*/ 34 w 80"/>
                <a:gd name="T79" fmla="*/ 80 h 80"/>
                <a:gd name="T80" fmla="*/ 41 w 80"/>
                <a:gd name="T81" fmla="*/ 80 h 80"/>
                <a:gd name="T82" fmla="*/ 46 w 80"/>
                <a:gd name="T83" fmla="*/ 80 h 80"/>
                <a:gd name="T84" fmla="*/ 48 w 80"/>
                <a:gd name="T85" fmla="*/ 80 h 80"/>
                <a:gd name="T86" fmla="*/ 74 w 80"/>
                <a:gd name="T87" fmla="*/ 62 h 80"/>
                <a:gd name="T88" fmla="*/ 63 w 80"/>
                <a:gd name="T89" fmla="*/ 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0" h="80">
                  <a:moveTo>
                    <a:pt x="46" y="77"/>
                  </a:moveTo>
                  <a:cubicBezTo>
                    <a:pt x="47" y="76"/>
                    <a:pt x="47" y="76"/>
                    <a:pt x="47" y="76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7" y="76"/>
                    <a:pt x="46" y="77"/>
                    <a:pt x="46" y="77"/>
                  </a:cubicBezTo>
                  <a:moveTo>
                    <a:pt x="41" y="77"/>
                  </a:moveTo>
                  <a:cubicBezTo>
                    <a:pt x="42" y="77"/>
                    <a:pt x="42" y="76"/>
                    <a:pt x="43" y="76"/>
                  </a:cubicBezTo>
                  <a:cubicBezTo>
                    <a:pt x="43" y="76"/>
                    <a:pt x="44" y="76"/>
                    <a:pt x="44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3" y="77"/>
                    <a:pt x="42" y="77"/>
                    <a:pt x="41" y="77"/>
                  </a:cubicBezTo>
                  <a:moveTo>
                    <a:pt x="39" y="77"/>
                  </a:moveTo>
                  <a:cubicBezTo>
                    <a:pt x="39" y="77"/>
                    <a:pt x="38" y="77"/>
                    <a:pt x="37" y="77"/>
                  </a:cubicBezTo>
                  <a:cubicBezTo>
                    <a:pt x="38" y="76"/>
                    <a:pt x="38" y="76"/>
                    <a:pt x="39" y="75"/>
                  </a:cubicBezTo>
                  <a:cubicBezTo>
                    <a:pt x="39" y="75"/>
                    <a:pt x="40" y="75"/>
                    <a:pt x="41" y="75"/>
                  </a:cubicBezTo>
                  <a:cubicBezTo>
                    <a:pt x="40" y="76"/>
                    <a:pt x="40" y="77"/>
                    <a:pt x="39" y="77"/>
                  </a:cubicBezTo>
                  <a:moveTo>
                    <a:pt x="35" y="77"/>
                  </a:moveTo>
                  <a:cubicBezTo>
                    <a:pt x="35" y="77"/>
                    <a:pt x="34" y="77"/>
                    <a:pt x="34" y="76"/>
                  </a:cubicBezTo>
                  <a:cubicBezTo>
                    <a:pt x="34" y="76"/>
                    <a:pt x="35" y="75"/>
                    <a:pt x="35" y="74"/>
                  </a:cubicBezTo>
                  <a:cubicBezTo>
                    <a:pt x="36" y="74"/>
                    <a:pt x="36" y="74"/>
                    <a:pt x="37" y="75"/>
                  </a:cubicBezTo>
                  <a:cubicBezTo>
                    <a:pt x="36" y="75"/>
                    <a:pt x="36" y="76"/>
                    <a:pt x="35" y="77"/>
                  </a:cubicBezTo>
                  <a:moveTo>
                    <a:pt x="32" y="76"/>
                  </a:moveTo>
                  <a:cubicBezTo>
                    <a:pt x="31" y="76"/>
                    <a:pt x="31" y="76"/>
                    <a:pt x="31" y="76"/>
                  </a:cubicBezTo>
                  <a:cubicBezTo>
                    <a:pt x="32" y="75"/>
                    <a:pt x="32" y="74"/>
                    <a:pt x="33" y="73"/>
                  </a:cubicBezTo>
                  <a:cubicBezTo>
                    <a:pt x="33" y="73"/>
                    <a:pt x="33" y="73"/>
                    <a:pt x="34" y="74"/>
                  </a:cubicBezTo>
                  <a:cubicBezTo>
                    <a:pt x="33" y="74"/>
                    <a:pt x="33" y="75"/>
                    <a:pt x="32" y="76"/>
                  </a:cubicBezTo>
                  <a:moveTo>
                    <a:pt x="29" y="75"/>
                  </a:moveTo>
                  <a:cubicBezTo>
                    <a:pt x="28" y="75"/>
                    <a:pt x="28" y="75"/>
                    <a:pt x="27" y="75"/>
                  </a:cubicBezTo>
                  <a:cubicBezTo>
                    <a:pt x="28" y="74"/>
                    <a:pt x="29" y="73"/>
                    <a:pt x="29" y="71"/>
                  </a:cubicBezTo>
                  <a:cubicBezTo>
                    <a:pt x="30" y="72"/>
                    <a:pt x="30" y="72"/>
                    <a:pt x="31" y="72"/>
                  </a:cubicBezTo>
                  <a:cubicBezTo>
                    <a:pt x="31" y="73"/>
                    <a:pt x="30" y="74"/>
                    <a:pt x="29" y="75"/>
                  </a:cubicBezTo>
                  <a:moveTo>
                    <a:pt x="25" y="74"/>
                  </a:moveTo>
                  <a:cubicBezTo>
                    <a:pt x="25" y="74"/>
                    <a:pt x="24" y="74"/>
                    <a:pt x="24" y="73"/>
                  </a:cubicBezTo>
                  <a:cubicBezTo>
                    <a:pt x="25" y="72"/>
                    <a:pt x="26" y="71"/>
                    <a:pt x="27" y="70"/>
                  </a:cubicBezTo>
                  <a:cubicBezTo>
                    <a:pt x="27" y="70"/>
                    <a:pt x="28" y="70"/>
                    <a:pt x="28" y="71"/>
                  </a:cubicBezTo>
                  <a:cubicBezTo>
                    <a:pt x="27" y="72"/>
                    <a:pt x="26" y="73"/>
                    <a:pt x="25" y="74"/>
                  </a:cubicBezTo>
                  <a:moveTo>
                    <a:pt x="23" y="73"/>
                  </a:moveTo>
                  <a:cubicBezTo>
                    <a:pt x="21" y="72"/>
                    <a:pt x="19" y="70"/>
                    <a:pt x="17" y="69"/>
                  </a:cubicBezTo>
                  <a:cubicBezTo>
                    <a:pt x="18" y="68"/>
                    <a:pt x="19" y="66"/>
                    <a:pt x="21" y="65"/>
                  </a:cubicBezTo>
                  <a:cubicBezTo>
                    <a:pt x="22" y="66"/>
                    <a:pt x="24" y="68"/>
                    <a:pt x="25" y="69"/>
                  </a:cubicBezTo>
                  <a:cubicBezTo>
                    <a:pt x="24" y="70"/>
                    <a:pt x="23" y="71"/>
                    <a:pt x="23" y="73"/>
                  </a:cubicBezTo>
                  <a:moveTo>
                    <a:pt x="16" y="68"/>
                  </a:moveTo>
                  <a:cubicBezTo>
                    <a:pt x="15" y="67"/>
                    <a:pt x="14" y="66"/>
                    <a:pt x="13" y="64"/>
                  </a:cubicBezTo>
                  <a:cubicBezTo>
                    <a:pt x="13" y="63"/>
                    <a:pt x="15" y="61"/>
                    <a:pt x="16" y="59"/>
                  </a:cubicBezTo>
                  <a:cubicBezTo>
                    <a:pt x="17" y="61"/>
                    <a:pt x="18" y="62"/>
                    <a:pt x="19" y="64"/>
                  </a:cubicBezTo>
                  <a:cubicBezTo>
                    <a:pt x="18" y="65"/>
                    <a:pt x="17" y="67"/>
                    <a:pt x="16" y="68"/>
                  </a:cubicBezTo>
                  <a:moveTo>
                    <a:pt x="11" y="63"/>
                  </a:moveTo>
                  <a:cubicBezTo>
                    <a:pt x="11" y="62"/>
                    <a:pt x="10" y="61"/>
                    <a:pt x="9" y="60"/>
                  </a:cubicBezTo>
                  <a:cubicBezTo>
                    <a:pt x="11" y="58"/>
                    <a:pt x="12" y="57"/>
                    <a:pt x="13" y="55"/>
                  </a:cubicBezTo>
                  <a:cubicBezTo>
                    <a:pt x="14" y="56"/>
                    <a:pt x="14" y="57"/>
                    <a:pt x="15" y="58"/>
                  </a:cubicBezTo>
                  <a:cubicBezTo>
                    <a:pt x="14" y="59"/>
                    <a:pt x="12" y="61"/>
                    <a:pt x="11" y="63"/>
                  </a:cubicBezTo>
                  <a:moveTo>
                    <a:pt x="9" y="58"/>
                  </a:moveTo>
                  <a:cubicBezTo>
                    <a:pt x="8" y="57"/>
                    <a:pt x="7" y="56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8" y="53"/>
                    <a:pt x="10" y="51"/>
                    <a:pt x="11" y="50"/>
                  </a:cubicBezTo>
                  <a:cubicBezTo>
                    <a:pt x="11" y="50"/>
                    <a:pt x="11" y="51"/>
                    <a:pt x="12" y="52"/>
                  </a:cubicBezTo>
                  <a:cubicBezTo>
                    <a:pt x="12" y="52"/>
                    <a:pt x="12" y="53"/>
                    <a:pt x="12" y="53"/>
                  </a:cubicBezTo>
                  <a:cubicBezTo>
                    <a:pt x="11" y="55"/>
                    <a:pt x="10" y="57"/>
                    <a:pt x="9" y="58"/>
                  </a:cubicBezTo>
                  <a:moveTo>
                    <a:pt x="6" y="53"/>
                  </a:moveTo>
                  <a:cubicBezTo>
                    <a:pt x="6" y="51"/>
                    <a:pt x="5" y="50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10" y="45"/>
                    <a:pt x="10" y="47"/>
                    <a:pt x="10" y="48"/>
                  </a:cubicBezTo>
                  <a:cubicBezTo>
                    <a:pt x="9" y="49"/>
                    <a:pt x="8" y="50"/>
                    <a:pt x="8" y="51"/>
                  </a:cubicBezTo>
                  <a:cubicBezTo>
                    <a:pt x="7" y="52"/>
                    <a:pt x="7" y="52"/>
                    <a:pt x="6" y="53"/>
                  </a:cubicBezTo>
                  <a:moveTo>
                    <a:pt x="5" y="47"/>
                  </a:moveTo>
                  <a:cubicBezTo>
                    <a:pt x="4" y="44"/>
                    <a:pt x="4" y="41"/>
                    <a:pt x="4" y="39"/>
                  </a:cubicBezTo>
                  <a:cubicBezTo>
                    <a:pt x="5" y="38"/>
                    <a:pt x="6" y="37"/>
                    <a:pt x="7" y="36"/>
                  </a:cubicBezTo>
                  <a:cubicBezTo>
                    <a:pt x="7" y="36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7"/>
                    <a:pt x="9" y="40"/>
                    <a:pt x="9" y="42"/>
                  </a:cubicBezTo>
                  <a:cubicBezTo>
                    <a:pt x="8" y="44"/>
                    <a:pt x="6" y="45"/>
                    <a:pt x="5" y="47"/>
                  </a:cubicBezTo>
                  <a:moveTo>
                    <a:pt x="4" y="37"/>
                  </a:moveTo>
                  <a:cubicBezTo>
                    <a:pt x="4" y="36"/>
                    <a:pt x="4" y="35"/>
                    <a:pt x="4" y="34"/>
                  </a:cubicBezTo>
                  <a:cubicBezTo>
                    <a:pt x="6" y="33"/>
                    <a:pt x="7" y="31"/>
                    <a:pt x="9" y="30"/>
                  </a:cubicBezTo>
                  <a:cubicBezTo>
                    <a:pt x="9" y="31"/>
                    <a:pt x="9" y="31"/>
                    <a:pt x="9" y="32"/>
                  </a:cubicBezTo>
                  <a:cubicBezTo>
                    <a:pt x="8" y="33"/>
                    <a:pt x="7" y="34"/>
                    <a:pt x="6" y="35"/>
                  </a:cubicBezTo>
                  <a:cubicBezTo>
                    <a:pt x="5" y="36"/>
                    <a:pt x="4" y="36"/>
                    <a:pt x="4" y="37"/>
                  </a:cubicBezTo>
                  <a:moveTo>
                    <a:pt x="4" y="31"/>
                  </a:moveTo>
                  <a:cubicBezTo>
                    <a:pt x="5" y="31"/>
                    <a:pt x="5" y="30"/>
                    <a:pt x="5" y="29"/>
                  </a:cubicBezTo>
                  <a:cubicBezTo>
                    <a:pt x="6" y="28"/>
                    <a:pt x="8" y="27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9"/>
                    <a:pt x="6" y="30"/>
                    <a:pt x="4" y="31"/>
                  </a:cubicBezTo>
                  <a:moveTo>
                    <a:pt x="5" y="27"/>
                  </a:moveTo>
                  <a:cubicBezTo>
                    <a:pt x="6" y="26"/>
                    <a:pt x="6" y="25"/>
                    <a:pt x="7" y="24"/>
                  </a:cubicBezTo>
                  <a:cubicBezTo>
                    <a:pt x="8" y="23"/>
                    <a:pt x="9" y="22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2"/>
                    <a:pt x="10" y="23"/>
                    <a:pt x="10" y="24"/>
                  </a:cubicBezTo>
                  <a:cubicBezTo>
                    <a:pt x="8" y="25"/>
                    <a:pt x="7" y="26"/>
                    <a:pt x="5" y="27"/>
                  </a:cubicBezTo>
                  <a:moveTo>
                    <a:pt x="8" y="21"/>
                  </a:moveTo>
                  <a:cubicBezTo>
                    <a:pt x="8" y="20"/>
                    <a:pt x="9" y="19"/>
                    <a:pt x="9" y="19"/>
                  </a:cubicBezTo>
                  <a:cubicBezTo>
                    <a:pt x="10" y="18"/>
                    <a:pt x="11" y="18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8"/>
                    <a:pt x="11" y="19"/>
                  </a:cubicBezTo>
                  <a:cubicBezTo>
                    <a:pt x="11" y="19"/>
                    <a:pt x="10" y="20"/>
                    <a:pt x="9" y="20"/>
                  </a:cubicBezTo>
                  <a:cubicBezTo>
                    <a:pt x="9" y="20"/>
                    <a:pt x="8" y="21"/>
                    <a:pt x="8" y="21"/>
                  </a:cubicBezTo>
                  <a:moveTo>
                    <a:pt x="47" y="73"/>
                  </a:moveTo>
                  <a:cubicBezTo>
                    <a:pt x="34" y="73"/>
                    <a:pt x="20" y="63"/>
                    <a:pt x="15" y="50"/>
                  </a:cubicBezTo>
                  <a:cubicBezTo>
                    <a:pt x="13" y="46"/>
                    <a:pt x="12" y="40"/>
                    <a:pt x="12" y="35"/>
                  </a:cubicBezTo>
                  <a:cubicBezTo>
                    <a:pt x="12" y="28"/>
                    <a:pt x="13" y="21"/>
                    <a:pt x="17" y="16"/>
                  </a:cubicBezTo>
                  <a:cubicBezTo>
                    <a:pt x="20" y="10"/>
                    <a:pt x="25" y="6"/>
                    <a:pt x="32" y="5"/>
                  </a:cubicBezTo>
                  <a:cubicBezTo>
                    <a:pt x="35" y="4"/>
                    <a:pt x="37" y="4"/>
                    <a:pt x="40" y="4"/>
                  </a:cubicBezTo>
                  <a:cubicBezTo>
                    <a:pt x="48" y="4"/>
                    <a:pt x="55" y="7"/>
                    <a:pt x="61" y="11"/>
                  </a:cubicBezTo>
                  <a:cubicBezTo>
                    <a:pt x="67" y="16"/>
                    <a:pt x="72" y="23"/>
                    <a:pt x="75" y="30"/>
                  </a:cubicBezTo>
                  <a:cubicBezTo>
                    <a:pt x="76" y="34"/>
                    <a:pt x="77" y="38"/>
                    <a:pt x="77" y="42"/>
                  </a:cubicBezTo>
                  <a:cubicBezTo>
                    <a:pt x="77" y="48"/>
                    <a:pt x="75" y="55"/>
                    <a:pt x="71" y="61"/>
                  </a:cubicBezTo>
                  <a:cubicBezTo>
                    <a:pt x="67" y="66"/>
                    <a:pt x="62" y="70"/>
                    <a:pt x="55" y="72"/>
                  </a:cubicBezTo>
                  <a:cubicBezTo>
                    <a:pt x="53" y="73"/>
                    <a:pt x="50" y="73"/>
                    <a:pt x="48" y="73"/>
                  </a:cubicBezTo>
                  <a:cubicBezTo>
                    <a:pt x="48" y="73"/>
                    <a:pt x="48" y="73"/>
                    <a:pt x="47" y="73"/>
                  </a:cubicBezTo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7" y="0"/>
                    <a:pt x="34" y="1"/>
                    <a:pt x="31" y="1"/>
                  </a:cubicBezTo>
                  <a:cubicBezTo>
                    <a:pt x="28" y="2"/>
                    <a:pt x="24" y="4"/>
                    <a:pt x="22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17" y="8"/>
                    <a:pt x="13" y="10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3" y="22"/>
                    <a:pt x="0" y="30"/>
                    <a:pt x="0" y="39"/>
                  </a:cubicBezTo>
                  <a:cubicBezTo>
                    <a:pt x="0" y="44"/>
                    <a:pt x="1" y="50"/>
                    <a:pt x="3" y="55"/>
                  </a:cubicBezTo>
                  <a:cubicBezTo>
                    <a:pt x="9" y="68"/>
                    <a:pt x="20" y="78"/>
                    <a:pt x="34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37" y="80"/>
                    <a:pt x="39" y="80"/>
                    <a:pt x="41" y="80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2" y="80"/>
                    <a:pt x="44" y="80"/>
                    <a:pt x="45" y="80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52" y="78"/>
                    <a:pt x="58" y="75"/>
                    <a:pt x="62" y="73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7" y="70"/>
                    <a:pt x="71" y="66"/>
                    <a:pt x="74" y="62"/>
                  </a:cubicBezTo>
                  <a:cubicBezTo>
                    <a:pt x="78" y="56"/>
                    <a:pt x="80" y="49"/>
                    <a:pt x="80" y="42"/>
                  </a:cubicBezTo>
                  <a:cubicBezTo>
                    <a:pt x="80" y="37"/>
                    <a:pt x="79" y="33"/>
                    <a:pt x="78" y="29"/>
                  </a:cubicBezTo>
                  <a:cubicBezTo>
                    <a:pt x="75" y="21"/>
                    <a:pt x="70" y="14"/>
                    <a:pt x="63" y="9"/>
                  </a:cubicBezTo>
                  <a:cubicBezTo>
                    <a:pt x="57" y="4"/>
                    <a:pt x="49" y="0"/>
                    <a:pt x="4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4" name="Freeform 774"/>
            <p:cNvSpPr>
              <a:spLocks noEditPoints="1"/>
            </p:cNvSpPr>
            <p:nvPr/>
          </p:nvSpPr>
          <p:spPr bwMode="auto">
            <a:xfrm>
              <a:off x="893529" y="4861336"/>
              <a:ext cx="124558" cy="131727"/>
            </a:xfrm>
            <a:custGeom>
              <a:avLst/>
              <a:gdLst>
                <a:gd name="T0" fmla="*/ 55 w 59"/>
                <a:gd name="T1" fmla="*/ 37 h 62"/>
                <a:gd name="T2" fmla="*/ 55 w 59"/>
                <a:gd name="T3" fmla="*/ 38 h 62"/>
                <a:gd name="T4" fmla="*/ 55 w 59"/>
                <a:gd name="T5" fmla="*/ 32 h 62"/>
                <a:gd name="T6" fmla="*/ 55 w 59"/>
                <a:gd name="T7" fmla="*/ 34 h 62"/>
                <a:gd name="T8" fmla="*/ 55 w 59"/>
                <a:gd name="T9" fmla="*/ 35 h 62"/>
                <a:gd name="T10" fmla="*/ 53 w 59"/>
                <a:gd name="T11" fmla="*/ 27 h 62"/>
                <a:gd name="T12" fmla="*/ 55 w 59"/>
                <a:gd name="T13" fmla="*/ 29 h 62"/>
                <a:gd name="T14" fmla="*/ 54 w 59"/>
                <a:gd name="T15" fmla="*/ 30 h 62"/>
                <a:gd name="T16" fmla="*/ 55 w 59"/>
                <a:gd name="T17" fmla="*/ 24 h 62"/>
                <a:gd name="T18" fmla="*/ 53 w 59"/>
                <a:gd name="T19" fmla="*/ 25 h 62"/>
                <a:gd name="T20" fmla="*/ 52 w 59"/>
                <a:gd name="T21" fmla="*/ 21 h 62"/>
                <a:gd name="T22" fmla="*/ 53 w 59"/>
                <a:gd name="T23" fmla="*/ 25 h 62"/>
                <a:gd name="T24" fmla="*/ 48 w 59"/>
                <a:gd name="T25" fmla="*/ 17 h 62"/>
                <a:gd name="T26" fmla="*/ 51 w 59"/>
                <a:gd name="T27" fmla="*/ 20 h 62"/>
                <a:gd name="T28" fmla="*/ 47 w 59"/>
                <a:gd name="T29" fmla="*/ 16 h 62"/>
                <a:gd name="T30" fmla="*/ 45 w 59"/>
                <a:gd name="T31" fmla="*/ 12 h 62"/>
                <a:gd name="T32" fmla="*/ 47 w 59"/>
                <a:gd name="T33" fmla="*/ 16 h 62"/>
                <a:gd name="T34" fmla="*/ 41 w 59"/>
                <a:gd name="T35" fmla="*/ 10 h 62"/>
                <a:gd name="T36" fmla="*/ 41 w 59"/>
                <a:gd name="T37" fmla="*/ 8 h 62"/>
                <a:gd name="T38" fmla="*/ 44 w 59"/>
                <a:gd name="T39" fmla="*/ 10 h 62"/>
                <a:gd name="T40" fmla="*/ 32 w 59"/>
                <a:gd name="T41" fmla="*/ 59 h 62"/>
                <a:gd name="T42" fmla="*/ 3 w 59"/>
                <a:gd name="T43" fmla="*/ 28 h 62"/>
                <a:gd name="T44" fmla="*/ 11 w 59"/>
                <a:gd name="T45" fmla="*/ 8 h 62"/>
                <a:gd name="T46" fmla="*/ 16 w 59"/>
                <a:gd name="T47" fmla="*/ 7 h 62"/>
                <a:gd name="T48" fmla="*/ 39 w 59"/>
                <a:gd name="T49" fmla="*/ 12 h 62"/>
                <a:gd name="T50" fmla="*/ 40 w 59"/>
                <a:gd name="T51" fmla="*/ 14 h 62"/>
                <a:gd name="T52" fmla="*/ 50 w 59"/>
                <a:gd name="T53" fmla="*/ 28 h 62"/>
                <a:gd name="T54" fmla="*/ 44 w 59"/>
                <a:gd name="T55" fmla="*/ 56 h 62"/>
                <a:gd name="T56" fmla="*/ 38 w 59"/>
                <a:gd name="T57" fmla="*/ 58 h 62"/>
                <a:gd name="T58" fmla="*/ 32 w 59"/>
                <a:gd name="T59" fmla="*/ 59 h 62"/>
                <a:gd name="T60" fmla="*/ 36 w 59"/>
                <a:gd name="T61" fmla="*/ 6 h 62"/>
                <a:gd name="T62" fmla="*/ 39 w 59"/>
                <a:gd name="T63" fmla="*/ 7 h 62"/>
                <a:gd name="T64" fmla="*/ 34 w 59"/>
                <a:gd name="T65" fmla="*/ 5 h 62"/>
                <a:gd name="T66" fmla="*/ 32 w 59"/>
                <a:gd name="T67" fmla="*/ 4 h 62"/>
                <a:gd name="T68" fmla="*/ 34 w 59"/>
                <a:gd name="T69" fmla="*/ 5 h 62"/>
                <a:gd name="T70" fmla="*/ 30 w 59"/>
                <a:gd name="T71" fmla="*/ 4 h 62"/>
                <a:gd name="T72" fmla="*/ 30 w 59"/>
                <a:gd name="T73" fmla="*/ 4 h 62"/>
                <a:gd name="T74" fmla="*/ 26 w 59"/>
                <a:gd name="T75" fmla="*/ 0 h 62"/>
                <a:gd name="T76" fmla="*/ 4 w 59"/>
                <a:gd name="T77" fmla="*/ 11 h 62"/>
                <a:gd name="T78" fmla="*/ 2 w 59"/>
                <a:gd name="T79" fmla="*/ 42 h 62"/>
                <a:gd name="T80" fmla="*/ 39 w 59"/>
                <a:gd name="T81" fmla="*/ 62 h 62"/>
                <a:gd name="T82" fmla="*/ 59 w 59"/>
                <a:gd name="T83" fmla="*/ 34 h 62"/>
                <a:gd name="T84" fmla="*/ 45 w 59"/>
                <a:gd name="T8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9" h="62">
                  <a:moveTo>
                    <a:pt x="55" y="38"/>
                  </a:move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5" y="38"/>
                    <a:pt x="55" y="38"/>
                  </a:cubicBezTo>
                  <a:moveTo>
                    <a:pt x="55" y="35"/>
                  </a:moveTo>
                  <a:cubicBezTo>
                    <a:pt x="55" y="34"/>
                    <a:pt x="55" y="33"/>
                    <a:pt x="55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3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5"/>
                    <a:pt x="55" y="35"/>
                    <a:pt x="55" y="35"/>
                  </a:cubicBezTo>
                  <a:moveTo>
                    <a:pt x="54" y="30"/>
                  </a:moveTo>
                  <a:cubicBezTo>
                    <a:pt x="54" y="29"/>
                    <a:pt x="54" y="28"/>
                    <a:pt x="53" y="27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4" y="27"/>
                    <a:pt x="55" y="28"/>
                    <a:pt x="55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30"/>
                    <a:pt x="54" y="30"/>
                    <a:pt x="54" y="30"/>
                  </a:cubicBezTo>
                  <a:moveTo>
                    <a:pt x="55" y="25"/>
                  </a:moveTo>
                  <a:cubicBezTo>
                    <a:pt x="55" y="24"/>
                    <a:pt x="55" y="24"/>
                    <a:pt x="55" y="24"/>
                  </a:cubicBezTo>
                  <a:cubicBezTo>
                    <a:pt x="55" y="25"/>
                    <a:pt x="55" y="25"/>
                    <a:pt x="55" y="25"/>
                  </a:cubicBezTo>
                  <a:moveTo>
                    <a:pt x="53" y="25"/>
                  </a:moveTo>
                  <a:cubicBezTo>
                    <a:pt x="52" y="24"/>
                    <a:pt x="52" y="23"/>
                    <a:pt x="51" y="22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22"/>
                    <a:pt x="53" y="23"/>
                    <a:pt x="53" y="24"/>
                  </a:cubicBezTo>
                  <a:cubicBezTo>
                    <a:pt x="53" y="25"/>
                    <a:pt x="53" y="25"/>
                    <a:pt x="53" y="25"/>
                  </a:cubicBezTo>
                  <a:moveTo>
                    <a:pt x="50" y="20"/>
                  </a:moveTo>
                  <a:cubicBezTo>
                    <a:pt x="49" y="19"/>
                    <a:pt x="49" y="18"/>
                    <a:pt x="48" y="1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7"/>
                    <a:pt x="50" y="18"/>
                    <a:pt x="51" y="20"/>
                  </a:cubicBezTo>
                  <a:cubicBezTo>
                    <a:pt x="50" y="20"/>
                    <a:pt x="50" y="20"/>
                    <a:pt x="50" y="20"/>
                  </a:cubicBezTo>
                  <a:moveTo>
                    <a:pt x="47" y="16"/>
                  </a:moveTo>
                  <a:cubicBezTo>
                    <a:pt x="46" y="14"/>
                    <a:pt x="45" y="13"/>
                    <a:pt x="44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6" y="13"/>
                    <a:pt x="47" y="14"/>
                    <a:pt x="48" y="15"/>
                  </a:cubicBezTo>
                  <a:cubicBezTo>
                    <a:pt x="47" y="16"/>
                    <a:pt x="47" y="16"/>
                    <a:pt x="47" y="16"/>
                  </a:cubicBezTo>
                  <a:moveTo>
                    <a:pt x="43" y="11"/>
                  </a:moveTo>
                  <a:cubicBezTo>
                    <a:pt x="42" y="11"/>
                    <a:pt x="42" y="10"/>
                    <a:pt x="41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9"/>
                    <a:pt x="42" y="9"/>
                    <a:pt x="43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3" y="11"/>
                    <a:pt x="43" y="11"/>
                    <a:pt x="43" y="11"/>
                  </a:cubicBezTo>
                  <a:moveTo>
                    <a:pt x="32" y="59"/>
                  </a:moveTo>
                  <a:cubicBezTo>
                    <a:pt x="21" y="59"/>
                    <a:pt x="9" y="51"/>
                    <a:pt x="5" y="41"/>
                  </a:cubicBezTo>
                  <a:cubicBezTo>
                    <a:pt x="4" y="37"/>
                    <a:pt x="3" y="33"/>
                    <a:pt x="3" y="28"/>
                  </a:cubicBezTo>
                  <a:cubicBezTo>
                    <a:pt x="3" y="23"/>
                    <a:pt x="4" y="17"/>
                    <a:pt x="7" y="13"/>
                  </a:cubicBezTo>
                  <a:cubicBezTo>
                    <a:pt x="8" y="11"/>
                    <a:pt x="10" y="10"/>
                    <a:pt x="11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4" y="7"/>
                    <a:pt x="16" y="7"/>
                  </a:cubicBezTo>
                  <a:cubicBezTo>
                    <a:pt x="18" y="6"/>
                    <a:pt x="20" y="6"/>
                    <a:pt x="22" y="6"/>
                  </a:cubicBezTo>
                  <a:cubicBezTo>
                    <a:pt x="28" y="6"/>
                    <a:pt x="34" y="8"/>
                    <a:pt x="39" y="12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5" y="18"/>
                    <a:pt x="48" y="22"/>
                    <a:pt x="50" y="28"/>
                  </a:cubicBezTo>
                  <a:cubicBezTo>
                    <a:pt x="51" y="30"/>
                    <a:pt x="52" y="33"/>
                    <a:pt x="52" y="36"/>
                  </a:cubicBezTo>
                  <a:cubicBezTo>
                    <a:pt x="52" y="44"/>
                    <a:pt x="49" y="51"/>
                    <a:pt x="44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2" y="57"/>
                    <a:pt x="40" y="58"/>
                    <a:pt x="38" y="58"/>
                  </a:cubicBezTo>
                  <a:cubicBezTo>
                    <a:pt x="36" y="59"/>
                    <a:pt x="34" y="59"/>
                    <a:pt x="32" y="59"/>
                  </a:cubicBezTo>
                  <a:cubicBezTo>
                    <a:pt x="32" y="59"/>
                    <a:pt x="32" y="59"/>
                    <a:pt x="32" y="59"/>
                  </a:cubicBezTo>
                  <a:moveTo>
                    <a:pt x="39" y="8"/>
                  </a:moveTo>
                  <a:cubicBezTo>
                    <a:pt x="38" y="7"/>
                    <a:pt x="37" y="7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7" y="6"/>
                    <a:pt x="38" y="7"/>
                    <a:pt x="39" y="7"/>
                  </a:cubicBezTo>
                  <a:cubicBezTo>
                    <a:pt x="39" y="8"/>
                    <a:pt x="39" y="8"/>
                    <a:pt x="39" y="8"/>
                  </a:cubicBezTo>
                  <a:moveTo>
                    <a:pt x="34" y="5"/>
                  </a:moveTo>
                  <a:cubicBezTo>
                    <a:pt x="33" y="5"/>
                    <a:pt x="33" y="5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3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moveTo>
                    <a:pt x="30" y="4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21" y="0"/>
                    <a:pt x="19" y="1"/>
                  </a:cubicBezTo>
                  <a:cubicBezTo>
                    <a:pt x="12" y="2"/>
                    <a:pt x="7" y="6"/>
                    <a:pt x="4" y="11"/>
                  </a:cubicBezTo>
                  <a:cubicBezTo>
                    <a:pt x="1" y="16"/>
                    <a:pt x="0" y="22"/>
                    <a:pt x="0" y="28"/>
                  </a:cubicBezTo>
                  <a:cubicBezTo>
                    <a:pt x="0" y="33"/>
                    <a:pt x="1" y="38"/>
                    <a:pt x="2" y="42"/>
                  </a:cubicBezTo>
                  <a:cubicBezTo>
                    <a:pt x="7" y="54"/>
                    <a:pt x="19" y="62"/>
                    <a:pt x="32" y="62"/>
                  </a:cubicBezTo>
                  <a:cubicBezTo>
                    <a:pt x="34" y="62"/>
                    <a:pt x="37" y="62"/>
                    <a:pt x="39" y="62"/>
                  </a:cubicBezTo>
                  <a:cubicBezTo>
                    <a:pt x="45" y="60"/>
                    <a:pt x="50" y="56"/>
                    <a:pt x="53" y="51"/>
                  </a:cubicBezTo>
                  <a:cubicBezTo>
                    <a:pt x="57" y="46"/>
                    <a:pt x="59" y="40"/>
                    <a:pt x="59" y="34"/>
                  </a:cubicBezTo>
                  <a:cubicBezTo>
                    <a:pt x="59" y="31"/>
                    <a:pt x="58" y="27"/>
                    <a:pt x="57" y="24"/>
                  </a:cubicBezTo>
                  <a:cubicBezTo>
                    <a:pt x="54" y="17"/>
                    <a:pt x="50" y="11"/>
                    <a:pt x="45" y="7"/>
                  </a:cubicBezTo>
                  <a:cubicBezTo>
                    <a:pt x="39" y="3"/>
                    <a:pt x="33" y="0"/>
                    <a:pt x="2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5" name="Freeform 775"/>
            <p:cNvSpPr>
              <a:spLocks noEditPoints="1"/>
            </p:cNvSpPr>
            <p:nvPr/>
          </p:nvSpPr>
          <p:spPr bwMode="auto">
            <a:xfrm>
              <a:off x="916828" y="4884635"/>
              <a:ext cx="69896" cy="91402"/>
            </a:xfrm>
            <a:custGeom>
              <a:avLst/>
              <a:gdLst>
                <a:gd name="T0" fmla="*/ 4 w 33"/>
                <a:gd name="T1" fmla="*/ 19 h 43"/>
                <a:gd name="T2" fmla="*/ 4 w 33"/>
                <a:gd name="T3" fmla="*/ 12 h 43"/>
                <a:gd name="T4" fmla="*/ 7 w 33"/>
                <a:gd name="T5" fmla="*/ 8 h 43"/>
                <a:gd name="T6" fmla="*/ 6 w 33"/>
                <a:gd name="T7" fmla="*/ 4 h 43"/>
                <a:gd name="T8" fmla="*/ 7 w 33"/>
                <a:gd name="T9" fmla="*/ 3 h 43"/>
                <a:gd name="T10" fmla="*/ 8 w 33"/>
                <a:gd name="T11" fmla="*/ 4 h 43"/>
                <a:gd name="T12" fmla="*/ 11 w 33"/>
                <a:gd name="T13" fmla="*/ 8 h 43"/>
                <a:gd name="T14" fmla="*/ 15 w 33"/>
                <a:gd name="T15" fmla="*/ 7 h 43"/>
                <a:gd name="T16" fmla="*/ 18 w 33"/>
                <a:gd name="T17" fmla="*/ 10 h 43"/>
                <a:gd name="T18" fmla="*/ 15 w 33"/>
                <a:gd name="T19" fmla="*/ 9 h 43"/>
                <a:gd name="T20" fmla="*/ 8 w 33"/>
                <a:gd name="T21" fmla="*/ 13 h 43"/>
                <a:gd name="T22" fmla="*/ 9 w 33"/>
                <a:gd name="T23" fmla="*/ 20 h 43"/>
                <a:gd name="T24" fmla="*/ 13 w 33"/>
                <a:gd name="T25" fmla="*/ 20 h 43"/>
                <a:gd name="T26" fmla="*/ 27 w 33"/>
                <a:gd name="T27" fmla="*/ 21 h 43"/>
                <a:gd name="T28" fmla="*/ 30 w 33"/>
                <a:gd name="T29" fmla="*/ 27 h 43"/>
                <a:gd name="T30" fmla="*/ 27 w 33"/>
                <a:gd name="T31" fmla="*/ 33 h 43"/>
                <a:gd name="T32" fmla="*/ 27 w 33"/>
                <a:gd name="T33" fmla="*/ 36 h 43"/>
                <a:gd name="T34" fmla="*/ 29 w 33"/>
                <a:gd name="T35" fmla="*/ 39 h 43"/>
                <a:gd name="T36" fmla="*/ 26 w 33"/>
                <a:gd name="T37" fmla="*/ 36 h 43"/>
                <a:gd name="T38" fmla="*/ 22 w 33"/>
                <a:gd name="T39" fmla="*/ 36 h 43"/>
                <a:gd name="T40" fmla="*/ 14 w 33"/>
                <a:gd name="T41" fmla="*/ 34 h 43"/>
                <a:gd name="T42" fmla="*/ 24 w 33"/>
                <a:gd name="T43" fmla="*/ 32 h 43"/>
                <a:gd name="T44" fmla="*/ 21 w 33"/>
                <a:gd name="T45" fmla="*/ 22 h 43"/>
                <a:gd name="T46" fmla="*/ 12 w 33"/>
                <a:gd name="T47" fmla="*/ 23 h 43"/>
                <a:gd name="T48" fmla="*/ 12 w 33"/>
                <a:gd name="T49" fmla="*/ 23 h 43"/>
                <a:gd name="T50" fmla="*/ 3 w 33"/>
                <a:gd name="T51" fmla="*/ 2 h 43"/>
                <a:gd name="T52" fmla="*/ 2 w 33"/>
                <a:gd name="T53" fmla="*/ 3 h 43"/>
                <a:gd name="T54" fmla="*/ 3 w 33"/>
                <a:gd name="T55" fmla="*/ 8 h 43"/>
                <a:gd name="T56" fmla="*/ 0 w 33"/>
                <a:gd name="T57" fmla="*/ 15 h 43"/>
                <a:gd name="T58" fmla="*/ 12 w 33"/>
                <a:gd name="T59" fmla="*/ 26 h 43"/>
                <a:gd name="T60" fmla="*/ 20 w 33"/>
                <a:gd name="T61" fmla="*/ 25 h 43"/>
                <a:gd name="T62" fmla="*/ 23 w 33"/>
                <a:gd name="T63" fmla="*/ 26 h 43"/>
                <a:gd name="T64" fmla="*/ 20 w 33"/>
                <a:gd name="T65" fmla="*/ 30 h 43"/>
                <a:gd name="T66" fmla="*/ 17 w 33"/>
                <a:gd name="T67" fmla="*/ 29 h 43"/>
                <a:gd name="T68" fmla="*/ 11 w 33"/>
                <a:gd name="T69" fmla="*/ 32 h 43"/>
                <a:gd name="T70" fmla="*/ 23 w 33"/>
                <a:gd name="T71" fmla="*/ 39 h 43"/>
                <a:gd name="T72" fmla="*/ 26 w 33"/>
                <a:gd name="T73" fmla="*/ 42 h 43"/>
                <a:gd name="T74" fmla="*/ 28 w 33"/>
                <a:gd name="T75" fmla="*/ 43 h 43"/>
                <a:gd name="T76" fmla="*/ 29 w 33"/>
                <a:gd name="T77" fmla="*/ 43 h 43"/>
                <a:gd name="T78" fmla="*/ 33 w 33"/>
                <a:gd name="T79" fmla="*/ 40 h 43"/>
                <a:gd name="T80" fmla="*/ 31 w 33"/>
                <a:gd name="T81" fmla="*/ 35 h 43"/>
                <a:gd name="T82" fmla="*/ 33 w 33"/>
                <a:gd name="T83" fmla="*/ 27 h 43"/>
                <a:gd name="T84" fmla="*/ 21 w 33"/>
                <a:gd name="T85" fmla="*/ 17 h 43"/>
                <a:gd name="T86" fmla="*/ 12 w 33"/>
                <a:gd name="T87" fmla="*/ 17 h 43"/>
                <a:gd name="T88" fmla="*/ 10 w 33"/>
                <a:gd name="T89" fmla="*/ 16 h 43"/>
                <a:gd name="T90" fmla="*/ 15 w 33"/>
                <a:gd name="T91" fmla="*/ 12 h 43"/>
                <a:gd name="T92" fmla="*/ 16 w 33"/>
                <a:gd name="T93" fmla="*/ 13 h 43"/>
                <a:gd name="T94" fmla="*/ 18 w 33"/>
                <a:gd name="T95" fmla="*/ 13 h 43"/>
                <a:gd name="T96" fmla="*/ 24 w 33"/>
                <a:gd name="T97" fmla="*/ 9 h 43"/>
                <a:gd name="T98" fmla="*/ 11 w 33"/>
                <a:gd name="T99" fmla="*/ 4 h 43"/>
                <a:gd name="T100" fmla="*/ 8 w 33"/>
                <a:gd name="T101" fmla="*/ 0 h 43"/>
                <a:gd name="T102" fmla="*/ 8 w 33"/>
                <a:gd name="T10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" h="43">
                  <a:moveTo>
                    <a:pt x="12" y="23"/>
                  </a:moveTo>
                  <a:cubicBezTo>
                    <a:pt x="11" y="23"/>
                    <a:pt x="9" y="22"/>
                    <a:pt x="7" y="21"/>
                  </a:cubicBezTo>
                  <a:cubicBezTo>
                    <a:pt x="6" y="21"/>
                    <a:pt x="5" y="20"/>
                    <a:pt x="4" y="19"/>
                  </a:cubicBezTo>
                  <a:cubicBezTo>
                    <a:pt x="4" y="18"/>
                    <a:pt x="3" y="17"/>
                    <a:pt x="3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5" y="11"/>
                    <a:pt x="5" y="10"/>
                    <a:pt x="6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7"/>
                    <a:pt x="6" y="6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6"/>
                    <a:pt x="9" y="7"/>
                    <a:pt x="10" y="7"/>
                  </a:cubicBezTo>
                  <a:cubicBezTo>
                    <a:pt x="10" y="7"/>
                    <a:pt x="10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2" y="7"/>
                    <a:pt x="14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7"/>
                    <a:pt x="19" y="7"/>
                    <a:pt x="20" y="9"/>
                  </a:cubicBezTo>
                  <a:cubicBezTo>
                    <a:pt x="20" y="9"/>
                    <a:pt x="19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9"/>
                    <a:pt x="16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3" y="9"/>
                    <a:pt x="11" y="10"/>
                    <a:pt x="10" y="11"/>
                  </a:cubicBezTo>
                  <a:cubicBezTo>
                    <a:pt x="9" y="12"/>
                    <a:pt x="8" y="12"/>
                    <a:pt x="8" y="13"/>
                  </a:cubicBezTo>
                  <a:cubicBezTo>
                    <a:pt x="7" y="14"/>
                    <a:pt x="6" y="15"/>
                    <a:pt x="6" y="16"/>
                  </a:cubicBezTo>
                  <a:cubicBezTo>
                    <a:pt x="6" y="16"/>
                    <a:pt x="7" y="17"/>
                    <a:pt x="7" y="17"/>
                  </a:cubicBezTo>
                  <a:cubicBezTo>
                    <a:pt x="7" y="19"/>
                    <a:pt x="8" y="20"/>
                    <a:pt x="9" y="20"/>
                  </a:cubicBezTo>
                  <a:cubicBezTo>
                    <a:pt x="10" y="20"/>
                    <a:pt x="12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5" y="20"/>
                    <a:pt x="18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3" y="20"/>
                    <a:pt x="25" y="20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22"/>
                    <a:pt x="30" y="25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8"/>
                    <a:pt x="29" y="29"/>
                    <a:pt x="28" y="31"/>
                  </a:cubicBezTo>
                  <a:cubicBezTo>
                    <a:pt x="28" y="31"/>
                    <a:pt x="28" y="32"/>
                    <a:pt x="27" y="32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6"/>
                    <a:pt x="27" y="36"/>
                  </a:cubicBezTo>
                  <a:cubicBezTo>
                    <a:pt x="28" y="36"/>
                    <a:pt x="28" y="37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8" y="39"/>
                    <a:pt x="28" y="39"/>
                  </a:cubicBezTo>
                  <a:cubicBezTo>
                    <a:pt x="27" y="38"/>
                    <a:pt x="27" y="38"/>
                    <a:pt x="26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3" y="35"/>
                    <a:pt x="22" y="36"/>
                    <a:pt x="22" y="36"/>
                  </a:cubicBezTo>
                  <a:cubicBezTo>
                    <a:pt x="21" y="36"/>
                    <a:pt x="20" y="36"/>
                    <a:pt x="20" y="36"/>
                  </a:cubicBezTo>
                  <a:cubicBezTo>
                    <a:pt x="20" y="36"/>
                    <a:pt x="20" y="36"/>
                    <a:pt x="19" y="36"/>
                  </a:cubicBezTo>
                  <a:cubicBezTo>
                    <a:pt x="17" y="36"/>
                    <a:pt x="15" y="35"/>
                    <a:pt x="14" y="34"/>
                  </a:cubicBezTo>
                  <a:cubicBezTo>
                    <a:pt x="15" y="33"/>
                    <a:pt x="15" y="33"/>
                    <a:pt x="16" y="33"/>
                  </a:cubicBezTo>
                  <a:cubicBezTo>
                    <a:pt x="17" y="33"/>
                    <a:pt x="18" y="33"/>
                    <a:pt x="20" y="33"/>
                  </a:cubicBezTo>
                  <a:cubicBezTo>
                    <a:pt x="21" y="33"/>
                    <a:pt x="23" y="33"/>
                    <a:pt x="24" y="32"/>
                  </a:cubicBezTo>
                  <a:cubicBezTo>
                    <a:pt x="26" y="31"/>
                    <a:pt x="27" y="29"/>
                    <a:pt x="27" y="27"/>
                  </a:cubicBezTo>
                  <a:cubicBezTo>
                    <a:pt x="27" y="25"/>
                    <a:pt x="27" y="24"/>
                    <a:pt x="26" y="23"/>
                  </a:cubicBezTo>
                  <a:cubicBezTo>
                    <a:pt x="24" y="22"/>
                    <a:pt x="23" y="22"/>
                    <a:pt x="21" y="22"/>
                  </a:cubicBezTo>
                  <a:cubicBezTo>
                    <a:pt x="21" y="22"/>
                    <a:pt x="20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7" y="22"/>
                    <a:pt x="15" y="22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moveTo>
                    <a:pt x="7" y="0"/>
                  </a:moveTo>
                  <a:cubicBezTo>
                    <a:pt x="6" y="0"/>
                    <a:pt x="5" y="1"/>
                    <a:pt x="4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2" y="5"/>
                    <a:pt x="3" y="6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9"/>
                    <a:pt x="2" y="9"/>
                    <a:pt x="2" y="10"/>
                  </a:cubicBezTo>
                  <a:cubicBezTo>
                    <a:pt x="1" y="11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8"/>
                    <a:pt x="1" y="19"/>
                    <a:pt x="2" y="21"/>
                  </a:cubicBezTo>
                  <a:cubicBezTo>
                    <a:pt x="3" y="23"/>
                    <a:pt x="5" y="24"/>
                    <a:pt x="7" y="25"/>
                  </a:cubicBezTo>
                  <a:cubicBezTo>
                    <a:pt x="9" y="26"/>
                    <a:pt x="11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5" y="26"/>
                    <a:pt x="17" y="25"/>
                    <a:pt x="20" y="25"/>
                  </a:cubicBezTo>
                  <a:cubicBezTo>
                    <a:pt x="20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5"/>
                    <a:pt x="23" y="25"/>
                    <a:pt x="23" y="26"/>
                  </a:cubicBezTo>
                  <a:cubicBezTo>
                    <a:pt x="24" y="26"/>
                    <a:pt x="24" y="26"/>
                    <a:pt x="24" y="27"/>
                  </a:cubicBezTo>
                  <a:cubicBezTo>
                    <a:pt x="24" y="28"/>
                    <a:pt x="23" y="29"/>
                    <a:pt x="22" y="29"/>
                  </a:cubicBezTo>
                  <a:cubicBezTo>
                    <a:pt x="22" y="30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0"/>
                    <a:pt x="18" y="30"/>
                    <a:pt x="17" y="29"/>
                  </a:cubicBezTo>
                  <a:cubicBezTo>
                    <a:pt x="17" y="29"/>
                    <a:pt x="16" y="29"/>
                    <a:pt x="16" y="29"/>
                  </a:cubicBezTo>
                  <a:cubicBezTo>
                    <a:pt x="16" y="29"/>
                    <a:pt x="15" y="29"/>
                    <a:pt x="15" y="29"/>
                  </a:cubicBezTo>
                  <a:cubicBezTo>
                    <a:pt x="14" y="30"/>
                    <a:pt x="12" y="31"/>
                    <a:pt x="11" y="32"/>
                  </a:cubicBezTo>
                  <a:cubicBezTo>
                    <a:pt x="10" y="33"/>
                    <a:pt x="10" y="33"/>
                    <a:pt x="10" y="34"/>
                  </a:cubicBezTo>
                  <a:cubicBezTo>
                    <a:pt x="12" y="38"/>
                    <a:pt x="16" y="39"/>
                    <a:pt x="20" y="39"/>
                  </a:cubicBezTo>
                  <a:cubicBezTo>
                    <a:pt x="21" y="39"/>
                    <a:pt x="22" y="39"/>
                    <a:pt x="23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40"/>
                    <a:pt x="25" y="41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2"/>
                    <a:pt x="30" y="42"/>
                    <a:pt x="30" y="42"/>
                  </a:cubicBezTo>
                  <a:cubicBezTo>
                    <a:pt x="31" y="42"/>
                    <a:pt x="32" y="41"/>
                    <a:pt x="32" y="41"/>
                  </a:cubicBezTo>
                  <a:cubicBezTo>
                    <a:pt x="33" y="41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39"/>
                    <a:pt x="33" y="39"/>
                    <a:pt x="33" y="38"/>
                  </a:cubicBezTo>
                  <a:cubicBezTo>
                    <a:pt x="32" y="37"/>
                    <a:pt x="31" y="36"/>
                    <a:pt x="31" y="3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1" y="33"/>
                    <a:pt x="31" y="33"/>
                  </a:cubicBezTo>
                  <a:cubicBezTo>
                    <a:pt x="32" y="31"/>
                    <a:pt x="33" y="29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3"/>
                    <a:pt x="31" y="20"/>
                    <a:pt x="28" y="18"/>
                  </a:cubicBezTo>
                  <a:cubicBezTo>
                    <a:pt x="26" y="17"/>
                    <a:pt x="23" y="17"/>
                    <a:pt x="21" y="17"/>
                  </a:cubicBezTo>
                  <a:cubicBezTo>
                    <a:pt x="18" y="17"/>
                    <a:pt x="15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2" y="17"/>
                  </a:cubicBezTo>
                  <a:cubicBezTo>
                    <a:pt x="12" y="17"/>
                    <a:pt x="11" y="17"/>
                    <a:pt x="11" y="17"/>
                  </a:cubicBezTo>
                  <a:cubicBezTo>
                    <a:pt x="10" y="17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5"/>
                  </a:cubicBezTo>
                  <a:cubicBezTo>
                    <a:pt x="11" y="15"/>
                    <a:pt x="11" y="14"/>
                    <a:pt x="12" y="14"/>
                  </a:cubicBezTo>
                  <a:cubicBezTo>
                    <a:pt x="13" y="13"/>
                    <a:pt x="14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8" y="14"/>
                    <a:pt x="18" y="14"/>
                  </a:cubicBezTo>
                  <a:cubicBezTo>
                    <a:pt x="18" y="14"/>
                    <a:pt x="18" y="14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2"/>
                    <a:pt x="23" y="11"/>
                    <a:pt x="24" y="9"/>
                  </a:cubicBezTo>
                  <a:cubicBezTo>
                    <a:pt x="24" y="9"/>
                    <a:pt x="24" y="8"/>
                    <a:pt x="24" y="7"/>
                  </a:cubicBezTo>
                  <a:cubicBezTo>
                    <a:pt x="22" y="5"/>
                    <a:pt x="18" y="3"/>
                    <a:pt x="15" y="3"/>
                  </a:cubicBezTo>
                  <a:cubicBezTo>
                    <a:pt x="14" y="3"/>
                    <a:pt x="13" y="4"/>
                    <a:pt x="11" y="4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0" y="2"/>
                    <a:pt x="10" y="2"/>
                    <a:pt x="10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6" name="Freeform 776"/>
            <p:cNvSpPr>
              <a:spLocks noEditPoints="1"/>
            </p:cNvSpPr>
            <p:nvPr/>
          </p:nvSpPr>
          <p:spPr bwMode="auto">
            <a:xfrm>
              <a:off x="751049" y="5092530"/>
              <a:ext cx="167571" cy="172051"/>
            </a:xfrm>
            <a:custGeom>
              <a:avLst/>
              <a:gdLst>
                <a:gd name="T0" fmla="*/ 19 w 79"/>
                <a:gd name="T1" fmla="*/ 70 h 81"/>
                <a:gd name="T2" fmla="*/ 15 w 79"/>
                <a:gd name="T3" fmla="*/ 67 h 81"/>
                <a:gd name="T4" fmla="*/ 17 w 79"/>
                <a:gd name="T5" fmla="*/ 69 h 81"/>
                <a:gd name="T6" fmla="*/ 16 w 79"/>
                <a:gd name="T7" fmla="*/ 69 h 81"/>
                <a:gd name="T8" fmla="*/ 14 w 79"/>
                <a:gd name="T9" fmla="*/ 64 h 81"/>
                <a:gd name="T10" fmla="*/ 11 w 79"/>
                <a:gd name="T11" fmla="*/ 63 h 81"/>
                <a:gd name="T12" fmla="*/ 13 w 79"/>
                <a:gd name="T13" fmla="*/ 62 h 81"/>
                <a:gd name="T14" fmla="*/ 8 w 79"/>
                <a:gd name="T15" fmla="*/ 59 h 81"/>
                <a:gd name="T16" fmla="*/ 9 w 79"/>
                <a:gd name="T17" fmla="*/ 60 h 81"/>
                <a:gd name="T18" fmla="*/ 11 w 79"/>
                <a:gd name="T19" fmla="*/ 55 h 81"/>
                <a:gd name="T20" fmla="*/ 6 w 79"/>
                <a:gd name="T21" fmla="*/ 53 h 81"/>
                <a:gd name="T22" fmla="*/ 10 w 79"/>
                <a:gd name="T23" fmla="*/ 53 h 81"/>
                <a:gd name="T24" fmla="*/ 4 w 79"/>
                <a:gd name="T25" fmla="*/ 45 h 81"/>
                <a:gd name="T26" fmla="*/ 9 w 79"/>
                <a:gd name="T27" fmla="*/ 50 h 81"/>
                <a:gd name="T28" fmla="*/ 4 w 79"/>
                <a:gd name="T29" fmla="*/ 42 h 81"/>
                <a:gd name="T30" fmla="*/ 9 w 79"/>
                <a:gd name="T31" fmla="*/ 42 h 81"/>
                <a:gd name="T32" fmla="*/ 5 w 79"/>
                <a:gd name="T33" fmla="*/ 32 h 81"/>
                <a:gd name="T34" fmla="*/ 4 w 79"/>
                <a:gd name="T35" fmla="*/ 36 h 81"/>
                <a:gd name="T36" fmla="*/ 11 w 79"/>
                <a:gd name="T37" fmla="*/ 26 h 81"/>
                <a:gd name="T38" fmla="*/ 12 w 79"/>
                <a:gd name="T39" fmla="*/ 30 h 81"/>
                <a:gd name="T40" fmla="*/ 10 w 79"/>
                <a:gd name="T41" fmla="*/ 21 h 81"/>
                <a:gd name="T42" fmla="*/ 10 w 79"/>
                <a:gd name="T43" fmla="*/ 25 h 81"/>
                <a:gd name="T44" fmla="*/ 11 w 79"/>
                <a:gd name="T45" fmla="*/ 20 h 81"/>
                <a:gd name="T46" fmla="*/ 23 w 79"/>
                <a:gd name="T47" fmla="*/ 14 h 81"/>
                <a:gd name="T48" fmla="*/ 20 w 79"/>
                <a:gd name="T49" fmla="*/ 12 h 81"/>
                <a:gd name="T50" fmla="*/ 26 w 79"/>
                <a:gd name="T51" fmla="*/ 11 h 81"/>
                <a:gd name="T52" fmla="*/ 22 w 79"/>
                <a:gd name="T53" fmla="*/ 9 h 81"/>
                <a:gd name="T54" fmla="*/ 28 w 79"/>
                <a:gd name="T55" fmla="*/ 10 h 81"/>
                <a:gd name="T56" fmla="*/ 28 w 79"/>
                <a:gd name="T57" fmla="*/ 74 h 81"/>
                <a:gd name="T58" fmla="*/ 29 w 79"/>
                <a:gd name="T59" fmla="*/ 13 h 81"/>
                <a:gd name="T60" fmla="*/ 61 w 79"/>
                <a:gd name="T61" fmla="*/ 10 h 81"/>
                <a:gd name="T62" fmla="*/ 42 w 79"/>
                <a:gd name="T63" fmla="*/ 78 h 81"/>
                <a:gd name="T64" fmla="*/ 29 w 79"/>
                <a:gd name="T65" fmla="*/ 5 h 81"/>
                <a:gd name="T66" fmla="*/ 31 w 79"/>
                <a:gd name="T67" fmla="*/ 8 h 81"/>
                <a:gd name="T68" fmla="*/ 32 w 79"/>
                <a:gd name="T69" fmla="*/ 4 h 81"/>
                <a:gd name="T70" fmla="*/ 38 w 79"/>
                <a:gd name="T71" fmla="*/ 5 h 81"/>
                <a:gd name="T72" fmla="*/ 37 w 79"/>
                <a:gd name="T73" fmla="*/ 0 h 81"/>
                <a:gd name="T74" fmla="*/ 35 w 79"/>
                <a:gd name="T75" fmla="*/ 0 h 81"/>
                <a:gd name="T76" fmla="*/ 8 w 79"/>
                <a:gd name="T77" fmla="*/ 64 h 81"/>
                <a:gd name="T78" fmla="*/ 15 w 79"/>
                <a:gd name="T79" fmla="*/ 72 h 81"/>
                <a:gd name="T80" fmla="*/ 16 w 79"/>
                <a:gd name="T81" fmla="*/ 73 h 81"/>
                <a:gd name="T82" fmla="*/ 33 w 79"/>
                <a:gd name="T83" fmla="*/ 80 h 81"/>
                <a:gd name="T84" fmla="*/ 74 w 79"/>
                <a:gd name="T85" fmla="*/ 60 h 81"/>
                <a:gd name="T86" fmla="*/ 52 w 79"/>
                <a:gd name="T87" fmla="*/ 4 h 81"/>
                <a:gd name="T88" fmla="*/ 37 w 79"/>
                <a:gd name="T8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" h="81">
                  <a:moveTo>
                    <a:pt x="20" y="71"/>
                  </a:moveTo>
                  <a:cubicBezTo>
                    <a:pt x="19" y="71"/>
                    <a:pt x="19" y="71"/>
                    <a:pt x="18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20" y="71"/>
                    <a:pt x="20" y="71"/>
                    <a:pt x="20" y="71"/>
                  </a:cubicBezTo>
                  <a:moveTo>
                    <a:pt x="16" y="69"/>
                  </a:moveTo>
                  <a:cubicBezTo>
                    <a:pt x="16" y="68"/>
                    <a:pt x="15" y="68"/>
                    <a:pt x="15" y="67"/>
                  </a:cubicBezTo>
                  <a:cubicBezTo>
                    <a:pt x="15" y="67"/>
                    <a:pt x="16" y="67"/>
                    <a:pt x="16" y="67"/>
                  </a:cubicBezTo>
                  <a:cubicBezTo>
                    <a:pt x="17" y="68"/>
                    <a:pt x="17" y="68"/>
                    <a:pt x="18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6" y="69"/>
                    <a:pt x="16" y="69"/>
                    <a:pt x="16" y="69"/>
                  </a:cubicBezTo>
                  <a:moveTo>
                    <a:pt x="13" y="66"/>
                  </a:moveTo>
                  <a:cubicBezTo>
                    <a:pt x="13" y="65"/>
                    <a:pt x="12" y="65"/>
                    <a:pt x="12" y="64"/>
                  </a:cubicBezTo>
                  <a:cubicBezTo>
                    <a:pt x="13" y="64"/>
                    <a:pt x="14" y="64"/>
                    <a:pt x="14" y="64"/>
                  </a:cubicBezTo>
                  <a:cubicBezTo>
                    <a:pt x="15" y="65"/>
                    <a:pt x="15" y="65"/>
                    <a:pt x="15" y="66"/>
                  </a:cubicBezTo>
                  <a:cubicBezTo>
                    <a:pt x="15" y="66"/>
                    <a:pt x="14" y="66"/>
                    <a:pt x="13" y="66"/>
                  </a:cubicBezTo>
                  <a:moveTo>
                    <a:pt x="11" y="63"/>
                  </a:moveTo>
                  <a:cubicBezTo>
                    <a:pt x="10" y="62"/>
                    <a:pt x="10" y="62"/>
                    <a:pt x="10" y="61"/>
                  </a:cubicBezTo>
                  <a:cubicBezTo>
                    <a:pt x="11" y="61"/>
                    <a:pt x="12" y="61"/>
                    <a:pt x="13" y="61"/>
                  </a:cubicBezTo>
                  <a:cubicBezTo>
                    <a:pt x="13" y="61"/>
                    <a:pt x="13" y="62"/>
                    <a:pt x="13" y="62"/>
                  </a:cubicBezTo>
                  <a:cubicBezTo>
                    <a:pt x="13" y="62"/>
                    <a:pt x="12" y="63"/>
                    <a:pt x="11" y="63"/>
                  </a:cubicBezTo>
                  <a:moveTo>
                    <a:pt x="9" y="60"/>
                  </a:moveTo>
                  <a:cubicBezTo>
                    <a:pt x="8" y="59"/>
                    <a:pt x="8" y="59"/>
                    <a:pt x="8" y="59"/>
                  </a:cubicBezTo>
                  <a:cubicBezTo>
                    <a:pt x="9" y="59"/>
                    <a:pt x="10" y="58"/>
                    <a:pt x="12" y="58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1" y="60"/>
                    <a:pt x="10" y="60"/>
                    <a:pt x="9" y="60"/>
                  </a:cubicBezTo>
                  <a:moveTo>
                    <a:pt x="7" y="57"/>
                  </a:moveTo>
                  <a:cubicBezTo>
                    <a:pt x="7" y="57"/>
                    <a:pt x="7" y="56"/>
                    <a:pt x="6" y="55"/>
                  </a:cubicBezTo>
                  <a:cubicBezTo>
                    <a:pt x="8" y="55"/>
                    <a:pt x="9" y="55"/>
                    <a:pt x="11" y="55"/>
                  </a:cubicBezTo>
                  <a:cubicBezTo>
                    <a:pt x="11" y="55"/>
                    <a:pt x="11" y="56"/>
                    <a:pt x="11" y="56"/>
                  </a:cubicBezTo>
                  <a:cubicBezTo>
                    <a:pt x="10" y="57"/>
                    <a:pt x="9" y="57"/>
                    <a:pt x="7" y="57"/>
                  </a:cubicBezTo>
                  <a:moveTo>
                    <a:pt x="6" y="53"/>
                  </a:moveTo>
                  <a:cubicBezTo>
                    <a:pt x="6" y="53"/>
                    <a:pt x="5" y="53"/>
                    <a:pt x="5" y="52"/>
                  </a:cubicBezTo>
                  <a:cubicBezTo>
                    <a:pt x="7" y="52"/>
                    <a:pt x="8" y="52"/>
                    <a:pt x="10" y="52"/>
                  </a:cubicBezTo>
                  <a:cubicBezTo>
                    <a:pt x="10" y="52"/>
                    <a:pt x="10" y="53"/>
                    <a:pt x="10" y="53"/>
                  </a:cubicBezTo>
                  <a:cubicBezTo>
                    <a:pt x="9" y="53"/>
                    <a:pt x="7" y="53"/>
                    <a:pt x="6" y="53"/>
                  </a:cubicBezTo>
                  <a:moveTo>
                    <a:pt x="5" y="51"/>
                  </a:moveTo>
                  <a:cubicBezTo>
                    <a:pt x="4" y="49"/>
                    <a:pt x="4" y="47"/>
                    <a:pt x="4" y="45"/>
                  </a:cubicBezTo>
                  <a:cubicBezTo>
                    <a:pt x="6" y="44"/>
                    <a:pt x="7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6"/>
                    <a:pt x="9" y="48"/>
                    <a:pt x="9" y="50"/>
                  </a:cubicBezTo>
                  <a:cubicBezTo>
                    <a:pt x="8" y="50"/>
                    <a:pt x="6" y="50"/>
                    <a:pt x="5" y="51"/>
                  </a:cubicBezTo>
                  <a:moveTo>
                    <a:pt x="4" y="43"/>
                  </a:moveTo>
                  <a:cubicBezTo>
                    <a:pt x="4" y="42"/>
                    <a:pt x="4" y="42"/>
                    <a:pt x="4" y="42"/>
                  </a:cubicBezTo>
                  <a:cubicBezTo>
                    <a:pt x="4" y="40"/>
                    <a:pt x="4" y="39"/>
                    <a:pt x="4" y="38"/>
                  </a:cubicBezTo>
                  <a:cubicBezTo>
                    <a:pt x="6" y="37"/>
                    <a:pt x="8" y="37"/>
                    <a:pt x="10" y="36"/>
                  </a:cubicBezTo>
                  <a:cubicBezTo>
                    <a:pt x="9" y="38"/>
                    <a:pt x="9" y="40"/>
                    <a:pt x="9" y="42"/>
                  </a:cubicBezTo>
                  <a:cubicBezTo>
                    <a:pt x="7" y="42"/>
                    <a:pt x="6" y="43"/>
                    <a:pt x="4" y="43"/>
                  </a:cubicBezTo>
                  <a:moveTo>
                    <a:pt x="4" y="36"/>
                  </a:moveTo>
                  <a:cubicBezTo>
                    <a:pt x="4" y="35"/>
                    <a:pt x="5" y="33"/>
                    <a:pt x="5" y="32"/>
                  </a:cubicBezTo>
                  <a:cubicBezTo>
                    <a:pt x="7" y="32"/>
                    <a:pt x="9" y="32"/>
                    <a:pt x="11" y="32"/>
                  </a:cubicBezTo>
                  <a:cubicBezTo>
                    <a:pt x="11" y="33"/>
                    <a:pt x="10" y="34"/>
                    <a:pt x="10" y="35"/>
                  </a:cubicBezTo>
                  <a:cubicBezTo>
                    <a:pt x="8" y="35"/>
                    <a:pt x="6" y="35"/>
                    <a:pt x="4" y="36"/>
                  </a:cubicBezTo>
                  <a:moveTo>
                    <a:pt x="5" y="31"/>
                  </a:moveTo>
                  <a:cubicBezTo>
                    <a:pt x="6" y="29"/>
                    <a:pt x="6" y="28"/>
                    <a:pt x="7" y="27"/>
                  </a:cubicBezTo>
                  <a:cubicBezTo>
                    <a:pt x="8" y="27"/>
                    <a:pt x="9" y="26"/>
                    <a:pt x="11" y="26"/>
                  </a:cubicBezTo>
                  <a:cubicBezTo>
                    <a:pt x="11" y="26"/>
                    <a:pt x="12" y="26"/>
                    <a:pt x="13" y="26"/>
                  </a:cubicBezTo>
                  <a:cubicBezTo>
                    <a:pt x="13" y="27"/>
                    <a:pt x="13" y="28"/>
                    <a:pt x="12" y="28"/>
                  </a:cubicBezTo>
                  <a:cubicBezTo>
                    <a:pt x="12" y="29"/>
                    <a:pt x="12" y="29"/>
                    <a:pt x="12" y="30"/>
                  </a:cubicBezTo>
                  <a:cubicBezTo>
                    <a:pt x="9" y="30"/>
                    <a:pt x="7" y="30"/>
                    <a:pt x="5" y="31"/>
                  </a:cubicBezTo>
                  <a:moveTo>
                    <a:pt x="8" y="25"/>
                  </a:moveTo>
                  <a:cubicBezTo>
                    <a:pt x="9" y="24"/>
                    <a:pt x="9" y="22"/>
                    <a:pt x="10" y="21"/>
                  </a:cubicBezTo>
                  <a:cubicBezTo>
                    <a:pt x="12" y="21"/>
                    <a:pt x="14" y="21"/>
                    <a:pt x="16" y="22"/>
                  </a:cubicBezTo>
                  <a:cubicBezTo>
                    <a:pt x="16" y="23"/>
                    <a:pt x="15" y="24"/>
                    <a:pt x="14" y="25"/>
                  </a:cubicBezTo>
                  <a:cubicBezTo>
                    <a:pt x="13" y="25"/>
                    <a:pt x="11" y="25"/>
                    <a:pt x="10" y="25"/>
                  </a:cubicBezTo>
                  <a:cubicBezTo>
                    <a:pt x="9" y="25"/>
                    <a:pt x="9" y="25"/>
                    <a:pt x="8" y="25"/>
                  </a:cubicBezTo>
                  <a:moveTo>
                    <a:pt x="17" y="20"/>
                  </a:moveTo>
                  <a:cubicBezTo>
                    <a:pt x="15" y="20"/>
                    <a:pt x="13" y="20"/>
                    <a:pt x="11" y="20"/>
                  </a:cubicBezTo>
                  <a:cubicBezTo>
                    <a:pt x="13" y="18"/>
                    <a:pt x="14" y="15"/>
                    <a:pt x="16" y="14"/>
                  </a:cubicBezTo>
                  <a:cubicBezTo>
                    <a:pt x="17" y="14"/>
                    <a:pt x="19" y="14"/>
                    <a:pt x="20" y="14"/>
                  </a:cubicBezTo>
                  <a:cubicBezTo>
                    <a:pt x="21" y="14"/>
                    <a:pt x="22" y="14"/>
                    <a:pt x="23" y="14"/>
                  </a:cubicBezTo>
                  <a:cubicBezTo>
                    <a:pt x="21" y="16"/>
                    <a:pt x="19" y="18"/>
                    <a:pt x="17" y="20"/>
                  </a:cubicBezTo>
                  <a:moveTo>
                    <a:pt x="24" y="13"/>
                  </a:moveTo>
                  <a:cubicBezTo>
                    <a:pt x="23" y="12"/>
                    <a:pt x="22" y="12"/>
                    <a:pt x="20" y="12"/>
                  </a:cubicBezTo>
                  <a:cubicBezTo>
                    <a:pt x="19" y="12"/>
                    <a:pt x="19" y="12"/>
                    <a:pt x="18" y="12"/>
                  </a:cubicBezTo>
                  <a:cubicBezTo>
                    <a:pt x="19" y="12"/>
                    <a:pt x="19" y="11"/>
                    <a:pt x="20" y="10"/>
                  </a:cubicBezTo>
                  <a:cubicBezTo>
                    <a:pt x="22" y="11"/>
                    <a:pt x="24" y="11"/>
                    <a:pt x="26" y="11"/>
                  </a:cubicBezTo>
                  <a:cubicBezTo>
                    <a:pt x="25" y="12"/>
                    <a:pt x="25" y="12"/>
                    <a:pt x="24" y="13"/>
                  </a:cubicBezTo>
                  <a:moveTo>
                    <a:pt x="28" y="10"/>
                  </a:moveTo>
                  <a:cubicBezTo>
                    <a:pt x="26" y="9"/>
                    <a:pt x="24" y="9"/>
                    <a:pt x="22" y="9"/>
                  </a:cubicBezTo>
                  <a:cubicBezTo>
                    <a:pt x="23" y="9"/>
                    <a:pt x="23" y="8"/>
                    <a:pt x="24" y="8"/>
                  </a:cubicBezTo>
                  <a:cubicBezTo>
                    <a:pt x="25" y="8"/>
                    <a:pt x="27" y="9"/>
                    <a:pt x="29" y="9"/>
                  </a:cubicBezTo>
                  <a:cubicBezTo>
                    <a:pt x="28" y="10"/>
                    <a:pt x="28" y="10"/>
                    <a:pt x="28" y="10"/>
                  </a:cubicBezTo>
                  <a:moveTo>
                    <a:pt x="42" y="78"/>
                  </a:moveTo>
                  <a:cubicBezTo>
                    <a:pt x="42" y="78"/>
                    <a:pt x="42" y="78"/>
                    <a:pt x="42" y="78"/>
                  </a:cubicBezTo>
                  <a:cubicBezTo>
                    <a:pt x="37" y="78"/>
                    <a:pt x="32" y="76"/>
                    <a:pt x="28" y="74"/>
                  </a:cubicBezTo>
                  <a:cubicBezTo>
                    <a:pt x="18" y="67"/>
                    <a:pt x="12" y="56"/>
                    <a:pt x="12" y="44"/>
                  </a:cubicBezTo>
                  <a:cubicBezTo>
                    <a:pt x="12" y="39"/>
                    <a:pt x="13" y="34"/>
                    <a:pt x="15" y="30"/>
                  </a:cubicBezTo>
                  <a:cubicBezTo>
                    <a:pt x="18" y="23"/>
                    <a:pt x="23" y="18"/>
                    <a:pt x="29" y="13"/>
                  </a:cubicBezTo>
                  <a:cubicBezTo>
                    <a:pt x="34" y="9"/>
                    <a:pt x="41" y="6"/>
                    <a:pt x="47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52" y="6"/>
                    <a:pt x="56" y="7"/>
                    <a:pt x="61" y="10"/>
                  </a:cubicBezTo>
                  <a:cubicBezTo>
                    <a:pt x="71" y="17"/>
                    <a:pt x="76" y="28"/>
                    <a:pt x="76" y="39"/>
                  </a:cubicBezTo>
                  <a:cubicBezTo>
                    <a:pt x="76" y="46"/>
                    <a:pt x="74" y="53"/>
                    <a:pt x="71" y="59"/>
                  </a:cubicBezTo>
                  <a:cubicBezTo>
                    <a:pt x="66" y="70"/>
                    <a:pt x="54" y="78"/>
                    <a:pt x="42" y="78"/>
                  </a:cubicBezTo>
                  <a:moveTo>
                    <a:pt x="31" y="8"/>
                  </a:moveTo>
                  <a:cubicBezTo>
                    <a:pt x="29" y="7"/>
                    <a:pt x="28" y="7"/>
                    <a:pt x="26" y="7"/>
                  </a:cubicBezTo>
                  <a:cubicBezTo>
                    <a:pt x="27" y="6"/>
                    <a:pt x="28" y="6"/>
                    <a:pt x="29" y="5"/>
                  </a:cubicBezTo>
                  <a:cubicBezTo>
                    <a:pt x="30" y="6"/>
                    <a:pt x="32" y="6"/>
                    <a:pt x="33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7"/>
                    <a:pt x="32" y="7"/>
                    <a:pt x="31" y="8"/>
                  </a:cubicBezTo>
                  <a:moveTo>
                    <a:pt x="36" y="5"/>
                  </a:moveTo>
                  <a:cubicBezTo>
                    <a:pt x="35" y="5"/>
                    <a:pt x="34" y="5"/>
                    <a:pt x="34" y="5"/>
                  </a:cubicBezTo>
                  <a:cubicBezTo>
                    <a:pt x="33" y="4"/>
                    <a:pt x="33" y="4"/>
                    <a:pt x="32" y="4"/>
                  </a:cubicBezTo>
                  <a:cubicBezTo>
                    <a:pt x="33" y="4"/>
                    <a:pt x="34" y="4"/>
                    <a:pt x="34" y="4"/>
                  </a:cubicBezTo>
                  <a:cubicBezTo>
                    <a:pt x="35" y="4"/>
                    <a:pt x="37" y="4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7" y="5"/>
                    <a:pt x="37" y="5"/>
                    <a:pt x="36" y="5"/>
                  </a:cubicBezTo>
                  <a:moveTo>
                    <a:pt x="3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2" y="2"/>
                    <a:pt x="10" y="12"/>
                    <a:pt x="4" y="25"/>
                  </a:cubicBezTo>
                  <a:cubicBezTo>
                    <a:pt x="2" y="30"/>
                    <a:pt x="0" y="36"/>
                    <a:pt x="0" y="42"/>
                  </a:cubicBezTo>
                  <a:cubicBezTo>
                    <a:pt x="0" y="49"/>
                    <a:pt x="3" y="57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10" y="67"/>
                    <a:pt x="13" y="70"/>
                    <a:pt x="15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22" y="76"/>
                    <a:pt x="27" y="78"/>
                    <a:pt x="32" y="80"/>
                  </a:cubicBezTo>
                  <a:cubicBezTo>
                    <a:pt x="32" y="80"/>
                    <a:pt x="33" y="80"/>
                    <a:pt x="33" y="80"/>
                  </a:cubicBezTo>
                  <a:cubicBezTo>
                    <a:pt x="33" y="80"/>
                    <a:pt x="33" y="80"/>
                    <a:pt x="33" y="80"/>
                  </a:cubicBezTo>
                  <a:cubicBezTo>
                    <a:pt x="36" y="80"/>
                    <a:pt x="39" y="81"/>
                    <a:pt x="42" y="81"/>
                  </a:cubicBezTo>
                  <a:cubicBezTo>
                    <a:pt x="55" y="81"/>
                    <a:pt x="69" y="73"/>
                    <a:pt x="74" y="60"/>
                  </a:cubicBezTo>
                  <a:cubicBezTo>
                    <a:pt x="78" y="54"/>
                    <a:pt x="79" y="47"/>
                    <a:pt x="79" y="39"/>
                  </a:cubicBezTo>
                  <a:cubicBezTo>
                    <a:pt x="79" y="27"/>
                    <a:pt x="74" y="15"/>
                    <a:pt x="62" y="8"/>
                  </a:cubicBezTo>
                  <a:cubicBezTo>
                    <a:pt x="59" y="5"/>
                    <a:pt x="56" y="4"/>
                    <a:pt x="52" y="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2"/>
                    <a:pt x="43" y="1"/>
                    <a:pt x="38" y="0"/>
                  </a:cubicBezTo>
                  <a:cubicBezTo>
                    <a:pt x="38" y="0"/>
                    <a:pt x="37" y="0"/>
                    <a:pt x="3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7" name="Freeform 777"/>
            <p:cNvSpPr>
              <a:spLocks noEditPoints="1"/>
            </p:cNvSpPr>
            <p:nvPr/>
          </p:nvSpPr>
          <p:spPr bwMode="auto">
            <a:xfrm>
              <a:off x="783309" y="5114037"/>
              <a:ext cx="122766" cy="136207"/>
            </a:xfrm>
            <a:custGeom>
              <a:avLst/>
              <a:gdLst>
                <a:gd name="T0" fmla="*/ 43 w 58"/>
                <a:gd name="T1" fmla="*/ 55 h 64"/>
                <a:gd name="T2" fmla="*/ 43 w 58"/>
                <a:gd name="T3" fmla="*/ 56 h 64"/>
                <a:gd name="T4" fmla="*/ 45 w 58"/>
                <a:gd name="T5" fmla="*/ 53 h 64"/>
                <a:gd name="T6" fmla="*/ 48 w 58"/>
                <a:gd name="T7" fmla="*/ 51 h 64"/>
                <a:gd name="T8" fmla="*/ 48 w 58"/>
                <a:gd name="T9" fmla="*/ 49 h 64"/>
                <a:gd name="T10" fmla="*/ 51 w 58"/>
                <a:gd name="T11" fmla="*/ 47 h 64"/>
                <a:gd name="T12" fmla="*/ 48 w 58"/>
                <a:gd name="T13" fmla="*/ 49 h 64"/>
                <a:gd name="T14" fmla="*/ 51 w 58"/>
                <a:gd name="T15" fmla="*/ 45 h 64"/>
                <a:gd name="T16" fmla="*/ 52 w 58"/>
                <a:gd name="T17" fmla="*/ 41 h 64"/>
                <a:gd name="T18" fmla="*/ 51 w 58"/>
                <a:gd name="T19" fmla="*/ 45 h 64"/>
                <a:gd name="T20" fmla="*/ 52 w 58"/>
                <a:gd name="T21" fmla="*/ 40 h 64"/>
                <a:gd name="T22" fmla="*/ 54 w 58"/>
                <a:gd name="T23" fmla="*/ 36 h 64"/>
                <a:gd name="T24" fmla="*/ 54 w 58"/>
                <a:gd name="T25" fmla="*/ 35 h 64"/>
                <a:gd name="T26" fmla="*/ 54 w 58"/>
                <a:gd name="T27" fmla="*/ 30 h 64"/>
                <a:gd name="T28" fmla="*/ 55 w 58"/>
                <a:gd name="T29" fmla="*/ 30 h 64"/>
                <a:gd name="T30" fmla="*/ 55 w 58"/>
                <a:gd name="T31" fmla="*/ 28 h 64"/>
                <a:gd name="T32" fmla="*/ 53 w 58"/>
                <a:gd name="T33" fmla="*/ 25 h 64"/>
                <a:gd name="T34" fmla="*/ 55 w 58"/>
                <a:gd name="T35" fmla="*/ 28 h 64"/>
                <a:gd name="T36" fmla="*/ 53 w 58"/>
                <a:gd name="T37" fmla="*/ 23 h 64"/>
                <a:gd name="T38" fmla="*/ 53 w 58"/>
                <a:gd name="T39" fmla="*/ 20 h 64"/>
                <a:gd name="T40" fmla="*/ 52 w 58"/>
                <a:gd name="T41" fmla="*/ 18 h 64"/>
                <a:gd name="T42" fmla="*/ 51 w 58"/>
                <a:gd name="T43" fmla="*/ 16 h 64"/>
                <a:gd name="T44" fmla="*/ 52 w 58"/>
                <a:gd name="T45" fmla="*/ 18 h 64"/>
                <a:gd name="T46" fmla="*/ 50 w 58"/>
                <a:gd name="T47" fmla="*/ 14 h 64"/>
                <a:gd name="T48" fmla="*/ 50 w 58"/>
                <a:gd name="T49" fmla="*/ 14 h 64"/>
                <a:gd name="T50" fmla="*/ 22 w 58"/>
                <a:gd name="T51" fmla="*/ 60 h 64"/>
                <a:gd name="T52" fmla="*/ 4 w 58"/>
                <a:gd name="T53" fmla="*/ 34 h 64"/>
                <a:gd name="T54" fmla="*/ 17 w 58"/>
                <a:gd name="T55" fmla="*/ 9 h 64"/>
                <a:gd name="T56" fmla="*/ 32 w 58"/>
                <a:gd name="T57" fmla="*/ 3 h 64"/>
                <a:gd name="T58" fmla="*/ 34 w 58"/>
                <a:gd name="T59" fmla="*/ 4 h 64"/>
                <a:gd name="T60" fmla="*/ 50 w 58"/>
                <a:gd name="T61" fmla="*/ 28 h 64"/>
                <a:gd name="T62" fmla="*/ 50 w 58"/>
                <a:gd name="T63" fmla="*/ 29 h 64"/>
                <a:gd name="T64" fmla="*/ 23 w 58"/>
                <a:gd name="T65" fmla="*/ 60 h 64"/>
                <a:gd name="T66" fmla="*/ 22 w 58"/>
                <a:gd name="T67" fmla="*/ 60 h 64"/>
                <a:gd name="T68" fmla="*/ 32 w 58"/>
                <a:gd name="T69" fmla="*/ 0 h 64"/>
                <a:gd name="T70" fmla="*/ 15 w 58"/>
                <a:gd name="T71" fmla="*/ 6 h 64"/>
                <a:gd name="T72" fmla="*/ 0 w 58"/>
                <a:gd name="T73" fmla="*/ 34 h 64"/>
                <a:gd name="T74" fmla="*/ 28 w 58"/>
                <a:gd name="T75" fmla="*/ 64 h 64"/>
                <a:gd name="T76" fmla="*/ 58 w 58"/>
                <a:gd name="T77" fmla="*/ 30 h 64"/>
                <a:gd name="T78" fmla="*/ 32 w 58"/>
                <a:gd name="T7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8" h="64">
                  <a:moveTo>
                    <a:pt x="43" y="56"/>
                  </a:moveTo>
                  <a:cubicBezTo>
                    <a:pt x="43" y="55"/>
                    <a:pt x="43" y="55"/>
                    <a:pt x="43" y="55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43" y="56"/>
                    <a:pt x="43" y="56"/>
                    <a:pt x="43" y="56"/>
                  </a:cubicBezTo>
                  <a:moveTo>
                    <a:pt x="45" y="53"/>
                  </a:moveTo>
                  <a:cubicBezTo>
                    <a:pt x="45" y="53"/>
                    <a:pt x="45" y="53"/>
                    <a:pt x="45" y="53"/>
                  </a:cubicBezTo>
                  <a:cubicBezTo>
                    <a:pt x="46" y="53"/>
                    <a:pt x="46" y="52"/>
                    <a:pt x="47" y="51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47" y="52"/>
                    <a:pt x="46" y="53"/>
                    <a:pt x="45" y="53"/>
                  </a:cubicBezTo>
                  <a:moveTo>
                    <a:pt x="48" y="49"/>
                  </a:moveTo>
                  <a:cubicBezTo>
                    <a:pt x="49" y="48"/>
                    <a:pt x="49" y="48"/>
                    <a:pt x="50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0" y="48"/>
                    <a:pt x="50" y="49"/>
                    <a:pt x="49" y="50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8" y="49"/>
                    <a:pt x="48" y="49"/>
                    <a:pt x="48" y="49"/>
                  </a:cubicBezTo>
                  <a:moveTo>
                    <a:pt x="51" y="45"/>
                  </a:moveTo>
                  <a:cubicBezTo>
                    <a:pt x="51" y="45"/>
                    <a:pt x="51" y="45"/>
                    <a:pt x="50" y="45"/>
                  </a:cubicBezTo>
                  <a:cubicBezTo>
                    <a:pt x="51" y="44"/>
                    <a:pt x="51" y="43"/>
                    <a:pt x="52" y="41"/>
                  </a:cubicBezTo>
                  <a:cubicBezTo>
                    <a:pt x="52" y="42"/>
                    <a:pt x="52" y="42"/>
                    <a:pt x="53" y="42"/>
                  </a:cubicBezTo>
                  <a:cubicBezTo>
                    <a:pt x="52" y="43"/>
                    <a:pt x="52" y="44"/>
                    <a:pt x="51" y="45"/>
                  </a:cubicBezTo>
                  <a:moveTo>
                    <a:pt x="53" y="40"/>
                  </a:moveTo>
                  <a:cubicBezTo>
                    <a:pt x="53" y="40"/>
                    <a:pt x="52" y="40"/>
                    <a:pt x="52" y="40"/>
                  </a:cubicBezTo>
                  <a:cubicBezTo>
                    <a:pt x="52" y="39"/>
                    <a:pt x="53" y="37"/>
                    <a:pt x="53" y="36"/>
                  </a:cubicBezTo>
                  <a:cubicBezTo>
                    <a:pt x="53" y="36"/>
                    <a:pt x="54" y="36"/>
                    <a:pt x="54" y="36"/>
                  </a:cubicBezTo>
                  <a:cubicBezTo>
                    <a:pt x="54" y="38"/>
                    <a:pt x="54" y="39"/>
                    <a:pt x="53" y="40"/>
                  </a:cubicBezTo>
                  <a:moveTo>
                    <a:pt x="54" y="35"/>
                  </a:moveTo>
                  <a:cubicBezTo>
                    <a:pt x="54" y="34"/>
                    <a:pt x="54" y="34"/>
                    <a:pt x="53" y="34"/>
                  </a:cubicBezTo>
                  <a:cubicBezTo>
                    <a:pt x="53" y="33"/>
                    <a:pt x="54" y="31"/>
                    <a:pt x="54" y="30"/>
                  </a:cubicBezTo>
                  <a:cubicBezTo>
                    <a:pt x="54" y="30"/>
                    <a:pt x="54" y="30"/>
                    <a:pt x="55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5" y="32"/>
                    <a:pt x="55" y="33"/>
                    <a:pt x="54" y="35"/>
                  </a:cubicBezTo>
                  <a:moveTo>
                    <a:pt x="55" y="28"/>
                  </a:moveTo>
                  <a:cubicBezTo>
                    <a:pt x="54" y="28"/>
                    <a:pt x="54" y="28"/>
                    <a:pt x="54" y="28"/>
                  </a:cubicBezTo>
                  <a:cubicBezTo>
                    <a:pt x="54" y="27"/>
                    <a:pt x="53" y="26"/>
                    <a:pt x="53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6"/>
                    <a:pt x="55" y="27"/>
                    <a:pt x="55" y="28"/>
                  </a:cubicBezTo>
                  <a:moveTo>
                    <a:pt x="54" y="23"/>
                  </a:moveTo>
                  <a:cubicBezTo>
                    <a:pt x="53" y="23"/>
                    <a:pt x="53" y="23"/>
                    <a:pt x="53" y="23"/>
                  </a:cubicBezTo>
                  <a:cubicBezTo>
                    <a:pt x="53" y="22"/>
                    <a:pt x="53" y="21"/>
                    <a:pt x="52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21"/>
                    <a:pt x="54" y="22"/>
                    <a:pt x="54" y="23"/>
                  </a:cubicBezTo>
                  <a:moveTo>
                    <a:pt x="52" y="18"/>
                  </a:moveTo>
                  <a:cubicBezTo>
                    <a:pt x="52" y="18"/>
                    <a:pt x="52" y="18"/>
                    <a:pt x="52" y="18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7"/>
                    <a:pt x="52" y="17"/>
                    <a:pt x="52" y="18"/>
                  </a:cubicBezTo>
                  <a:moveTo>
                    <a:pt x="50" y="14"/>
                  </a:move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moveTo>
                    <a:pt x="22" y="60"/>
                  </a:moveTo>
                  <a:cubicBezTo>
                    <a:pt x="20" y="59"/>
                    <a:pt x="18" y="59"/>
                    <a:pt x="16" y="57"/>
                  </a:cubicBezTo>
                  <a:cubicBezTo>
                    <a:pt x="8" y="53"/>
                    <a:pt x="4" y="43"/>
                    <a:pt x="4" y="34"/>
                  </a:cubicBezTo>
                  <a:cubicBezTo>
                    <a:pt x="4" y="30"/>
                    <a:pt x="4" y="26"/>
                    <a:pt x="6" y="22"/>
                  </a:cubicBezTo>
                  <a:cubicBezTo>
                    <a:pt x="8" y="17"/>
                    <a:pt x="12" y="12"/>
                    <a:pt x="17" y="9"/>
                  </a:cubicBezTo>
                  <a:cubicBezTo>
                    <a:pt x="21" y="6"/>
                    <a:pt x="27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3" y="3"/>
                    <a:pt x="34" y="3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4"/>
                    <a:pt x="37" y="5"/>
                    <a:pt x="38" y="6"/>
                  </a:cubicBezTo>
                  <a:cubicBezTo>
                    <a:pt x="46" y="11"/>
                    <a:pt x="50" y="19"/>
                    <a:pt x="50" y="28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35"/>
                    <a:pt x="49" y="40"/>
                    <a:pt x="47" y="45"/>
                  </a:cubicBezTo>
                  <a:cubicBezTo>
                    <a:pt x="43" y="54"/>
                    <a:pt x="33" y="60"/>
                    <a:pt x="23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0"/>
                    <a:pt x="22" y="60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0" y="3"/>
                    <a:pt x="15" y="6"/>
                  </a:cubicBezTo>
                  <a:cubicBezTo>
                    <a:pt x="10" y="10"/>
                    <a:pt x="6" y="15"/>
                    <a:pt x="3" y="21"/>
                  </a:cubicBezTo>
                  <a:cubicBezTo>
                    <a:pt x="1" y="25"/>
                    <a:pt x="0" y="29"/>
                    <a:pt x="0" y="34"/>
                  </a:cubicBezTo>
                  <a:cubicBezTo>
                    <a:pt x="0" y="44"/>
                    <a:pt x="5" y="55"/>
                    <a:pt x="14" y="60"/>
                  </a:cubicBezTo>
                  <a:cubicBezTo>
                    <a:pt x="19" y="63"/>
                    <a:pt x="23" y="64"/>
                    <a:pt x="28" y="64"/>
                  </a:cubicBezTo>
                  <a:cubicBezTo>
                    <a:pt x="39" y="64"/>
                    <a:pt x="49" y="57"/>
                    <a:pt x="54" y="47"/>
                  </a:cubicBezTo>
                  <a:cubicBezTo>
                    <a:pt x="57" y="42"/>
                    <a:pt x="58" y="36"/>
                    <a:pt x="58" y="30"/>
                  </a:cubicBezTo>
                  <a:cubicBezTo>
                    <a:pt x="58" y="20"/>
                    <a:pt x="54" y="10"/>
                    <a:pt x="44" y="4"/>
                  </a:cubicBezTo>
                  <a:cubicBezTo>
                    <a:pt x="40" y="1"/>
                    <a:pt x="36" y="0"/>
                    <a:pt x="3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8" name="Freeform 778"/>
            <p:cNvSpPr>
              <a:spLocks noEditPoints="1"/>
            </p:cNvSpPr>
            <p:nvPr/>
          </p:nvSpPr>
          <p:spPr bwMode="auto">
            <a:xfrm>
              <a:off x="812880" y="5132855"/>
              <a:ext cx="61831" cy="102156"/>
            </a:xfrm>
            <a:custGeom>
              <a:avLst/>
              <a:gdLst>
                <a:gd name="T0" fmla="*/ 17 w 29"/>
                <a:gd name="T1" fmla="*/ 7 h 48"/>
                <a:gd name="T2" fmla="*/ 19 w 29"/>
                <a:gd name="T3" fmla="*/ 4 h 48"/>
                <a:gd name="T4" fmla="*/ 20 w 29"/>
                <a:gd name="T5" fmla="*/ 6 h 48"/>
                <a:gd name="T6" fmla="*/ 20 w 29"/>
                <a:gd name="T7" fmla="*/ 10 h 48"/>
                <a:gd name="T8" fmla="*/ 23 w 29"/>
                <a:gd name="T9" fmla="*/ 16 h 48"/>
                <a:gd name="T10" fmla="*/ 20 w 29"/>
                <a:gd name="T11" fmla="*/ 13 h 48"/>
                <a:gd name="T12" fmla="*/ 12 w 29"/>
                <a:gd name="T13" fmla="*/ 11 h 48"/>
                <a:gd name="T14" fmla="*/ 12 w 29"/>
                <a:gd name="T15" fmla="*/ 19 h 48"/>
                <a:gd name="T16" fmla="*/ 21 w 29"/>
                <a:gd name="T17" fmla="*/ 32 h 48"/>
                <a:gd name="T18" fmla="*/ 13 w 29"/>
                <a:gd name="T19" fmla="*/ 38 h 48"/>
                <a:gd name="T20" fmla="*/ 11 w 29"/>
                <a:gd name="T21" fmla="*/ 40 h 48"/>
                <a:gd name="T22" fmla="*/ 10 w 29"/>
                <a:gd name="T23" fmla="*/ 44 h 48"/>
                <a:gd name="T24" fmla="*/ 9 w 29"/>
                <a:gd name="T25" fmla="*/ 40 h 48"/>
                <a:gd name="T26" fmla="*/ 3 w 29"/>
                <a:gd name="T27" fmla="*/ 30 h 48"/>
                <a:gd name="T28" fmla="*/ 11 w 29"/>
                <a:gd name="T29" fmla="*/ 36 h 48"/>
                <a:gd name="T30" fmla="*/ 19 w 29"/>
                <a:gd name="T31" fmla="*/ 31 h 48"/>
                <a:gd name="T32" fmla="*/ 15 w 29"/>
                <a:gd name="T33" fmla="*/ 25 h 48"/>
                <a:gd name="T34" fmla="*/ 7 w 29"/>
                <a:gd name="T35" fmla="*/ 14 h 48"/>
                <a:gd name="T36" fmla="*/ 13 w 29"/>
                <a:gd name="T37" fmla="*/ 7 h 48"/>
                <a:gd name="T38" fmla="*/ 17 w 29"/>
                <a:gd name="T39" fmla="*/ 0 h 48"/>
                <a:gd name="T40" fmla="*/ 15 w 29"/>
                <a:gd name="T41" fmla="*/ 3 h 48"/>
                <a:gd name="T42" fmla="*/ 8 w 29"/>
                <a:gd name="T43" fmla="*/ 6 h 48"/>
                <a:gd name="T44" fmla="*/ 8 w 29"/>
                <a:gd name="T45" fmla="*/ 23 h 48"/>
                <a:gd name="T46" fmla="*/ 15 w 29"/>
                <a:gd name="T47" fmla="*/ 31 h 48"/>
                <a:gd name="T48" fmla="*/ 13 w 29"/>
                <a:gd name="T49" fmla="*/ 33 h 48"/>
                <a:gd name="T50" fmla="*/ 8 w 29"/>
                <a:gd name="T51" fmla="*/ 29 h 48"/>
                <a:gd name="T52" fmla="*/ 2 w 29"/>
                <a:gd name="T53" fmla="*/ 26 h 48"/>
                <a:gd name="T54" fmla="*/ 6 w 29"/>
                <a:gd name="T55" fmla="*/ 40 h 48"/>
                <a:gd name="T56" fmla="*/ 5 w 29"/>
                <a:gd name="T57" fmla="*/ 44 h 48"/>
                <a:gd name="T58" fmla="*/ 6 w 29"/>
                <a:gd name="T59" fmla="*/ 46 h 48"/>
                <a:gd name="T60" fmla="*/ 10 w 29"/>
                <a:gd name="T61" fmla="*/ 48 h 48"/>
                <a:gd name="T62" fmla="*/ 13 w 29"/>
                <a:gd name="T63" fmla="*/ 47 h 48"/>
                <a:gd name="T64" fmla="*/ 16 w 29"/>
                <a:gd name="T65" fmla="*/ 41 h 48"/>
                <a:gd name="T66" fmla="*/ 24 w 29"/>
                <a:gd name="T67" fmla="*/ 29 h 48"/>
                <a:gd name="T68" fmla="*/ 13 w 29"/>
                <a:gd name="T69" fmla="*/ 15 h 48"/>
                <a:gd name="T70" fmla="*/ 14 w 29"/>
                <a:gd name="T71" fmla="*/ 14 h 48"/>
                <a:gd name="T72" fmla="*/ 20 w 29"/>
                <a:gd name="T73" fmla="*/ 17 h 48"/>
                <a:gd name="T74" fmla="*/ 21 w 29"/>
                <a:gd name="T75" fmla="*/ 19 h 48"/>
                <a:gd name="T76" fmla="*/ 26 w 29"/>
                <a:gd name="T77" fmla="*/ 20 h 48"/>
                <a:gd name="T78" fmla="*/ 29 w 29"/>
                <a:gd name="T79" fmla="*/ 17 h 48"/>
                <a:gd name="T80" fmla="*/ 24 w 29"/>
                <a:gd name="T81" fmla="*/ 4 h 48"/>
                <a:gd name="T82" fmla="*/ 20 w 29"/>
                <a:gd name="T83" fmla="*/ 0 h 48"/>
                <a:gd name="T84" fmla="*/ 18 w 29"/>
                <a:gd name="T8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9" h="48">
                  <a:moveTo>
                    <a:pt x="15" y="8"/>
                  </a:move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7" y="7"/>
                    <a:pt x="17" y="7"/>
                  </a:cubicBezTo>
                  <a:cubicBezTo>
                    <a:pt x="17" y="6"/>
                    <a:pt x="18" y="5"/>
                    <a:pt x="18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0" y="5"/>
                    <a:pt x="20" y="6"/>
                    <a:pt x="20" y="6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10"/>
                  </a:cubicBezTo>
                  <a:cubicBezTo>
                    <a:pt x="23" y="11"/>
                    <a:pt x="25" y="14"/>
                    <a:pt x="25" y="17"/>
                  </a:cubicBezTo>
                  <a:cubicBezTo>
                    <a:pt x="25" y="17"/>
                    <a:pt x="24" y="17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1" y="13"/>
                    <a:pt x="20" y="13"/>
                  </a:cubicBezTo>
                  <a:cubicBezTo>
                    <a:pt x="19" y="12"/>
                    <a:pt x="18" y="11"/>
                    <a:pt x="17" y="11"/>
                  </a:cubicBezTo>
                  <a:cubicBezTo>
                    <a:pt x="16" y="11"/>
                    <a:pt x="15" y="11"/>
                    <a:pt x="14" y="11"/>
                  </a:cubicBezTo>
                  <a:cubicBezTo>
                    <a:pt x="13" y="11"/>
                    <a:pt x="13" y="11"/>
                    <a:pt x="12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9" y="14"/>
                    <a:pt x="9" y="14"/>
                    <a:pt x="9" y="15"/>
                  </a:cubicBezTo>
                  <a:cubicBezTo>
                    <a:pt x="9" y="17"/>
                    <a:pt x="11" y="18"/>
                    <a:pt x="12" y="19"/>
                  </a:cubicBezTo>
                  <a:cubicBezTo>
                    <a:pt x="14" y="21"/>
                    <a:pt x="16" y="23"/>
                    <a:pt x="17" y="25"/>
                  </a:cubicBezTo>
                  <a:cubicBezTo>
                    <a:pt x="19" y="26"/>
                    <a:pt x="20" y="28"/>
                    <a:pt x="21" y="30"/>
                  </a:cubicBezTo>
                  <a:cubicBezTo>
                    <a:pt x="21" y="31"/>
                    <a:pt x="21" y="31"/>
                    <a:pt x="21" y="32"/>
                  </a:cubicBezTo>
                  <a:cubicBezTo>
                    <a:pt x="21" y="34"/>
                    <a:pt x="20" y="35"/>
                    <a:pt x="19" y="37"/>
                  </a:cubicBezTo>
                  <a:cubicBezTo>
                    <a:pt x="19" y="37"/>
                    <a:pt x="17" y="38"/>
                    <a:pt x="15" y="38"/>
                  </a:cubicBezTo>
                  <a:cubicBezTo>
                    <a:pt x="14" y="38"/>
                    <a:pt x="14" y="38"/>
                    <a:pt x="13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38"/>
                    <a:pt x="11" y="39"/>
                    <a:pt x="11" y="40"/>
                  </a:cubicBezTo>
                  <a:cubicBezTo>
                    <a:pt x="11" y="40"/>
                    <a:pt x="11" y="40"/>
                    <a:pt x="11" y="41"/>
                  </a:cubicBezTo>
                  <a:cubicBezTo>
                    <a:pt x="10" y="42"/>
                    <a:pt x="10" y="43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9" y="44"/>
                    <a:pt x="9" y="44"/>
                  </a:cubicBezTo>
                  <a:cubicBezTo>
                    <a:pt x="9" y="43"/>
                    <a:pt x="9" y="42"/>
                    <a:pt x="9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39"/>
                    <a:pt x="9" y="39"/>
                    <a:pt x="9" y="38"/>
                  </a:cubicBezTo>
                  <a:cubicBezTo>
                    <a:pt x="8" y="37"/>
                    <a:pt x="8" y="37"/>
                    <a:pt x="7" y="37"/>
                  </a:cubicBezTo>
                  <a:cubicBezTo>
                    <a:pt x="5" y="36"/>
                    <a:pt x="3" y="33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30"/>
                    <a:pt x="5" y="30"/>
                    <a:pt x="5" y="30"/>
                  </a:cubicBezTo>
                  <a:cubicBezTo>
                    <a:pt x="6" y="33"/>
                    <a:pt x="9" y="35"/>
                    <a:pt x="11" y="36"/>
                  </a:cubicBezTo>
                  <a:cubicBezTo>
                    <a:pt x="12" y="36"/>
                    <a:pt x="12" y="36"/>
                    <a:pt x="13" y="36"/>
                  </a:cubicBezTo>
                  <a:cubicBezTo>
                    <a:pt x="14" y="36"/>
                    <a:pt x="15" y="36"/>
                    <a:pt x="17" y="35"/>
                  </a:cubicBezTo>
                  <a:cubicBezTo>
                    <a:pt x="18" y="34"/>
                    <a:pt x="19" y="33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29"/>
                    <a:pt x="18" y="28"/>
                    <a:pt x="17" y="27"/>
                  </a:cubicBezTo>
                  <a:cubicBezTo>
                    <a:pt x="17" y="27"/>
                    <a:pt x="16" y="26"/>
                    <a:pt x="15" y="25"/>
                  </a:cubicBezTo>
                  <a:cubicBezTo>
                    <a:pt x="13" y="24"/>
                    <a:pt x="12" y="22"/>
                    <a:pt x="10" y="21"/>
                  </a:cubicBezTo>
                  <a:cubicBezTo>
                    <a:pt x="10" y="21"/>
                    <a:pt x="9" y="20"/>
                    <a:pt x="8" y="18"/>
                  </a:cubicBezTo>
                  <a:cubicBezTo>
                    <a:pt x="7" y="17"/>
                    <a:pt x="7" y="16"/>
                    <a:pt x="7" y="14"/>
                  </a:cubicBezTo>
                  <a:cubicBezTo>
                    <a:pt x="7" y="12"/>
                    <a:pt x="7" y="11"/>
                    <a:pt x="10" y="9"/>
                  </a:cubicBezTo>
                  <a:cubicBezTo>
                    <a:pt x="11" y="8"/>
                    <a:pt x="12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8"/>
                  </a:cubicBezTo>
                  <a:cubicBezTo>
                    <a:pt x="15" y="8"/>
                    <a:pt x="15" y="8"/>
                    <a:pt x="15" y="8"/>
                  </a:cubicBezTo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6" y="1"/>
                    <a:pt x="15" y="2"/>
                    <a:pt x="15" y="3"/>
                  </a:cubicBezTo>
                  <a:cubicBezTo>
                    <a:pt x="15" y="3"/>
                    <a:pt x="14" y="4"/>
                    <a:pt x="14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1" y="4"/>
                    <a:pt x="9" y="5"/>
                    <a:pt x="8" y="6"/>
                  </a:cubicBezTo>
                  <a:cubicBezTo>
                    <a:pt x="5" y="8"/>
                    <a:pt x="3" y="11"/>
                    <a:pt x="3" y="14"/>
                  </a:cubicBezTo>
                  <a:cubicBezTo>
                    <a:pt x="3" y="16"/>
                    <a:pt x="4" y="18"/>
                    <a:pt x="5" y="20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10" y="25"/>
                    <a:pt x="11" y="26"/>
                    <a:pt x="13" y="28"/>
                  </a:cubicBezTo>
                  <a:cubicBezTo>
                    <a:pt x="14" y="28"/>
                    <a:pt x="14" y="29"/>
                    <a:pt x="15" y="29"/>
                  </a:cubicBezTo>
                  <a:cubicBezTo>
                    <a:pt x="15" y="30"/>
                    <a:pt x="15" y="30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2"/>
                    <a:pt x="15" y="32"/>
                  </a:cubicBezTo>
                  <a:cubicBezTo>
                    <a:pt x="14" y="32"/>
                    <a:pt x="13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0" y="32"/>
                    <a:pt x="9" y="31"/>
                    <a:pt x="8" y="29"/>
                  </a:cubicBezTo>
                  <a:cubicBezTo>
                    <a:pt x="8" y="28"/>
                    <a:pt x="8" y="28"/>
                    <a:pt x="7" y="27"/>
                  </a:cubicBezTo>
                  <a:cubicBezTo>
                    <a:pt x="5" y="27"/>
                    <a:pt x="4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0" y="27"/>
                    <a:pt x="0" y="27"/>
                  </a:cubicBezTo>
                  <a:cubicBezTo>
                    <a:pt x="0" y="28"/>
                    <a:pt x="0" y="29"/>
                    <a:pt x="0" y="30"/>
                  </a:cubicBezTo>
                  <a:cubicBezTo>
                    <a:pt x="0" y="34"/>
                    <a:pt x="2" y="38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1"/>
                    <a:pt x="6" y="43"/>
                    <a:pt x="5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6" y="46"/>
                    <a:pt x="6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8" y="47"/>
                    <a:pt x="9" y="48"/>
                    <a:pt x="10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2" y="48"/>
                    <a:pt x="12" y="48"/>
                  </a:cubicBezTo>
                  <a:cubicBezTo>
                    <a:pt x="12" y="47"/>
                    <a:pt x="13" y="47"/>
                    <a:pt x="13" y="47"/>
                  </a:cubicBezTo>
                  <a:cubicBezTo>
                    <a:pt x="13" y="45"/>
                    <a:pt x="13" y="44"/>
                    <a:pt x="14" y="43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5" y="41"/>
                    <a:pt x="16" y="41"/>
                  </a:cubicBezTo>
                  <a:cubicBezTo>
                    <a:pt x="18" y="41"/>
                    <a:pt x="20" y="40"/>
                    <a:pt x="21" y="39"/>
                  </a:cubicBezTo>
                  <a:cubicBezTo>
                    <a:pt x="23" y="37"/>
                    <a:pt x="24" y="34"/>
                    <a:pt x="24" y="32"/>
                  </a:cubicBezTo>
                  <a:cubicBezTo>
                    <a:pt x="24" y="31"/>
                    <a:pt x="24" y="30"/>
                    <a:pt x="24" y="29"/>
                  </a:cubicBezTo>
                  <a:cubicBezTo>
                    <a:pt x="23" y="26"/>
                    <a:pt x="21" y="24"/>
                    <a:pt x="20" y="22"/>
                  </a:cubicBezTo>
                  <a:cubicBezTo>
                    <a:pt x="18" y="20"/>
                    <a:pt x="16" y="19"/>
                    <a:pt x="14" y="17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4" y="14"/>
                    <a:pt x="14" y="14"/>
                  </a:cubicBezTo>
                  <a:cubicBezTo>
                    <a:pt x="15" y="14"/>
                    <a:pt x="15" y="14"/>
                    <a:pt x="16" y="14"/>
                  </a:cubicBezTo>
                  <a:cubicBezTo>
                    <a:pt x="17" y="14"/>
                    <a:pt x="18" y="15"/>
                    <a:pt x="19" y="15"/>
                  </a:cubicBezTo>
                  <a:cubicBezTo>
                    <a:pt x="19" y="16"/>
                    <a:pt x="20" y="16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0"/>
                    <a:pt x="26" y="20"/>
                  </a:cubicBezTo>
                  <a:cubicBezTo>
                    <a:pt x="26" y="20"/>
                    <a:pt x="27" y="20"/>
                    <a:pt x="27" y="20"/>
                  </a:cubicBezTo>
                  <a:cubicBezTo>
                    <a:pt x="28" y="20"/>
                    <a:pt x="29" y="19"/>
                    <a:pt x="29" y="19"/>
                  </a:cubicBezTo>
                  <a:cubicBezTo>
                    <a:pt x="29" y="18"/>
                    <a:pt x="29" y="18"/>
                    <a:pt x="29" y="17"/>
                  </a:cubicBezTo>
                  <a:cubicBezTo>
                    <a:pt x="29" y="13"/>
                    <a:pt x="26" y="9"/>
                    <a:pt x="23" y="7"/>
                  </a:cubicBezTo>
                  <a:cubicBezTo>
                    <a:pt x="23" y="7"/>
                    <a:pt x="23" y="6"/>
                    <a:pt x="23" y="6"/>
                  </a:cubicBezTo>
                  <a:cubicBezTo>
                    <a:pt x="23" y="5"/>
                    <a:pt x="23" y="5"/>
                    <a:pt x="24" y="4"/>
                  </a:cubicBezTo>
                  <a:cubicBezTo>
                    <a:pt x="24" y="3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0" y="0"/>
                    <a:pt x="20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9" name="Rectangle 779"/>
            <p:cNvSpPr>
              <a:spLocks noChangeArrowheads="1"/>
            </p:cNvSpPr>
            <p:nvPr/>
          </p:nvSpPr>
          <p:spPr bwMode="auto">
            <a:xfrm>
              <a:off x="831698" y="5213504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0" name="Freeform 780"/>
            <p:cNvSpPr>
              <a:spLocks/>
            </p:cNvSpPr>
            <p:nvPr/>
          </p:nvSpPr>
          <p:spPr bwMode="auto">
            <a:xfrm>
              <a:off x="831698" y="521350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1" name="Freeform 781"/>
            <p:cNvSpPr>
              <a:spLocks/>
            </p:cNvSpPr>
            <p:nvPr/>
          </p:nvSpPr>
          <p:spPr bwMode="auto">
            <a:xfrm>
              <a:off x="834386" y="516063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2" name="Freeform 782"/>
            <p:cNvSpPr>
              <a:spLocks/>
            </p:cNvSpPr>
            <p:nvPr/>
          </p:nvSpPr>
          <p:spPr bwMode="auto">
            <a:xfrm>
              <a:off x="834386" y="516063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3" name="Freeform 847"/>
            <p:cNvSpPr>
              <a:spLocks noEditPoints="1"/>
            </p:cNvSpPr>
            <p:nvPr/>
          </p:nvSpPr>
          <p:spPr bwMode="auto">
            <a:xfrm>
              <a:off x="586167" y="4857752"/>
              <a:ext cx="211480" cy="201623"/>
            </a:xfrm>
            <a:custGeom>
              <a:avLst/>
              <a:gdLst>
                <a:gd name="T0" fmla="*/ 51 w 100"/>
                <a:gd name="T1" fmla="*/ 88 h 95"/>
                <a:gd name="T2" fmla="*/ 11 w 100"/>
                <a:gd name="T3" fmla="*/ 35 h 95"/>
                <a:gd name="T4" fmla="*/ 49 w 100"/>
                <a:gd name="T5" fmla="*/ 6 h 95"/>
                <a:gd name="T6" fmla="*/ 89 w 100"/>
                <a:gd name="T7" fmla="*/ 59 h 95"/>
                <a:gd name="T8" fmla="*/ 51 w 100"/>
                <a:gd name="T9" fmla="*/ 88 h 95"/>
                <a:gd name="T10" fmla="*/ 49 w 100"/>
                <a:gd name="T11" fmla="*/ 0 h 95"/>
                <a:gd name="T12" fmla="*/ 5 w 100"/>
                <a:gd name="T13" fmla="*/ 33 h 95"/>
                <a:gd name="T14" fmla="*/ 11 w 100"/>
                <a:gd name="T15" fmla="*/ 75 h 95"/>
                <a:gd name="T16" fmla="*/ 51 w 100"/>
                <a:gd name="T17" fmla="*/ 95 h 95"/>
                <a:gd name="T18" fmla="*/ 95 w 100"/>
                <a:gd name="T19" fmla="*/ 61 h 95"/>
                <a:gd name="T20" fmla="*/ 89 w 100"/>
                <a:gd name="T21" fmla="*/ 19 h 95"/>
                <a:gd name="T22" fmla="*/ 49 w 100"/>
                <a:gd name="T2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95">
                  <a:moveTo>
                    <a:pt x="51" y="88"/>
                  </a:moveTo>
                  <a:cubicBezTo>
                    <a:pt x="26" y="88"/>
                    <a:pt x="1" y="67"/>
                    <a:pt x="11" y="35"/>
                  </a:cubicBezTo>
                  <a:cubicBezTo>
                    <a:pt x="17" y="14"/>
                    <a:pt x="33" y="6"/>
                    <a:pt x="49" y="6"/>
                  </a:cubicBezTo>
                  <a:cubicBezTo>
                    <a:pt x="74" y="6"/>
                    <a:pt x="99" y="27"/>
                    <a:pt x="89" y="59"/>
                  </a:cubicBezTo>
                  <a:cubicBezTo>
                    <a:pt x="83" y="80"/>
                    <a:pt x="67" y="88"/>
                    <a:pt x="51" y="88"/>
                  </a:cubicBezTo>
                  <a:moveTo>
                    <a:pt x="49" y="0"/>
                  </a:moveTo>
                  <a:cubicBezTo>
                    <a:pt x="28" y="0"/>
                    <a:pt x="11" y="12"/>
                    <a:pt x="5" y="33"/>
                  </a:cubicBezTo>
                  <a:cubicBezTo>
                    <a:pt x="0" y="48"/>
                    <a:pt x="2" y="63"/>
                    <a:pt x="11" y="75"/>
                  </a:cubicBezTo>
                  <a:cubicBezTo>
                    <a:pt x="20" y="87"/>
                    <a:pt x="35" y="95"/>
                    <a:pt x="51" y="95"/>
                  </a:cubicBezTo>
                  <a:cubicBezTo>
                    <a:pt x="72" y="95"/>
                    <a:pt x="88" y="82"/>
                    <a:pt x="95" y="61"/>
                  </a:cubicBezTo>
                  <a:cubicBezTo>
                    <a:pt x="100" y="46"/>
                    <a:pt x="98" y="31"/>
                    <a:pt x="89" y="19"/>
                  </a:cubicBezTo>
                  <a:cubicBezTo>
                    <a:pt x="80" y="7"/>
                    <a:pt x="65" y="0"/>
                    <a:pt x="4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4" name="Freeform 848"/>
            <p:cNvSpPr>
              <a:spLocks noEditPoints="1"/>
            </p:cNvSpPr>
            <p:nvPr/>
          </p:nvSpPr>
          <p:spPr bwMode="auto">
            <a:xfrm>
              <a:off x="513583" y="4823700"/>
              <a:ext cx="330661" cy="423856"/>
            </a:xfrm>
            <a:custGeom>
              <a:avLst/>
              <a:gdLst>
                <a:gd name="T0" fmla="*/ 13 w 156"/>
                <a:gd name="T1" fmla="*/ 191 h 200"/>
                <a:gd name="T2" fmla="*/ 15 w 156"/>
                <a:gd name="T3" fmla="*/ 191 h 200"/>
                <a:gd name="T4" fmla="*/ 21 w 156"/>
                <a:gd name="T5" fmla="*/ 194 h 200"/>
                <a:gd name="T6" fmla="*/ 21 w 156"/>
                <a:gd name="T7" fmla="*/ 162 h 200"/>
                <a:gd name="T8" fmla="*/ 33 w 156"/>
                <a:gd name="T9" fmla="*/ 141 h 200"/>
                <a:gd name="T10" fmla="*/ 44 w 156"/>
                <a:gd name="T11" fmla="*/ 144 h 200"/>
                <a:gd name="T12" fmla="*/ 40 w 156"/>
                <a:gd name="T13" fmla="*/ 146 h 200"/>
                <a:gd name="T14" fmla="*/ 47 w 156"/>
                <a:gd name="T15" fmla="*/ 146 h 200"/>
                <a:gd name="T16" fmla="*/ 49 w 156"/>
                <a:gd name="T17" fmla="*/ 148 h 200"/>
                <a:gd name="T18" fmla="*/ 48 w 156"/>
                <a:gd name="T19" fmla="*/ 148 h 200"/>
                <a:gd name="T20" fmla="*/ 39 w 156"/>
                <a:gd name="T21" fmla="*/ 155 h 200"/>
                <a:gd name="T22" fmla="*/ 45 w 156"/>
                <a:gd name="T23" fmla="*/ 156 h 200"/>
                <a:gd name="T24" fmla="*/ 35 w 156"/>
                <a:gd name="T25" fmla="*/ 159 h 200"/>
                <a:gd name="T26" fmla="*/ 43 w 156"/>
                <a:gd name="T27" fmla="*/ 159 h 200"/>
                <a:gd name="T28" fmla="*/ 40 w 156"/>
                <a:gd name="T29" fmla="*/ 161 h 200"/>
                <a:gd name="T30" fmla="*/ 32 w 156"/>
                <a:gd name="T31" fmla="*/ 169 h 200"/>
                <a:gd name="T32" fmla="*/ 38 w 156"/>
                <a:gd name="T33" fmla="*/ 169 h 200"/>
                <a:gd name="T34" fmla="*/ 27 w 156"/>
                <a:gd name="T35" fmla="*/ 173 h 200"/>
                <a:gd name="T36" fmla="*/ 37 w 156"/>
                <a:gd name="T37" fmla="*/ 171 h 200"/>
                <a:gd name="T38" fmla="*/ 34 w 156"/>
                <a:gd name="T39" fmla="*/ 177 h 200"/>
                <a:gd name="T40" fmla="*/ 24 w 156"/>
                <a:gd name="T41" fmla="*/ 180 h 200"/>
                <a:gd name="T42" fmla="*/ 33 w 156"/>
                <a:gd name="T43" fmla="*/ 179 h 200"/>
                <a:gd name="T44" fmla="*/ 30 w 156"/>
                <a:gd name="T45" fmla="*/ 183 h 200"/>
                <a:gd name="T46" fmla="*/ 21 w 156"/>
                <a:gd name="T47" fmla="*/ 189 h 200"/>
                <a:gd name="T48" fmla="*/ 28 w 156"/>
                <a:gd name="T49" fmla="*/ 188 h 200"/>
                <a:gd name="T50" fmla="*/ 25 w 156"/>
                <a:gd name="T51" fmla="*/ 193 h 200"/>
                <a:gd name="T52" fmla="*/ 24 w 156"/>
                <a:gd name="T53" fmla="*/ 193 h 200"/>
                <a:gd name="T54" fmla="*/ 15 w 156"/>
                <a:gd name="T55" fmla="*/ 187 h 200"/>
                <a:gd name="T56" fmla="*/ 7 w 156"/>
                <a:gd name="T57" fmla="*/ 187 h 200"/>
                <a:gd name="T58" fmla="*/ 7 w 156"/>
                <a:gd name="T59" fmla="*/ 188 h 200"/>
                <a:gd name="T60" fmla="*/ 7 w 156"/>
                <a:gd name="T61" fmla="*/ 185 h 200"/>
                <a:gd name="T62" fmla="*/ 7 w 156"/>
                <a:gd name="T63" fmla="*/ 185 h 200"/>
                <a:gd name="T64" fmla="*/ 43 w 156"/>
                <a:gd name="T65" fmla="*/ 137 h 200"/>
                <a:gd name="T66" fmla="*/ 46 w 156"/>
                <a:gd name="T67" fmla="*/ 123 h 200"/>
                <a:gd name="T68" fmla="*/ 49 w 156"/>
                <a:gd name="T69" fmla="*/ 115 h 200"/>
                <a:gd name="T70" fmla="*/ 49 w 156"/>
                <a:gd name="T71" fmla="*/ 140 h 200"/>
                <a:gd name="T72" fmla="*/ 50 w 156"/>
                <a:gd name="T73" fmla="*/ 108 h 200"/>
                <a:gd name="T74" fmla="*/ 50 w 156"/>
                <a:gd name="T75" fmla="*/ 108 h 200"/>
                <a:gd name="T76" fmla="*/ 82 w 156"/>
                <a:gd name="T77" fmla="*/ 6 h 200"/>
                <a:gd name="T78" fmla="*/ 86 w 156"/>
                <a:gd name="T79" fmla="*/ 120 h 200"/>
                <a:gd name="T80" fmla="*/ 28 w 156"/>
                <a:gd name="T81" fmla="*/ 35 h 200"/>
                <a:gd name="T82" fmla="*/ 44 w 156"/>
                <a:gd name="T83" fmla="*/ 111 h 200"/>
                <a:gd name="T84" fmla="*/ 33 w 156"/>
                <a:gd name="T85" fmla="*/ 135 h 200"/>
                <a:gd name="T86" fmla="*/ 27 w 156"/>
                <a:gd name="T87" fmla="*/ 136 h 200"/>
                <a:gd name="T88" fmla="*/ 27 w 156"/>
                <a:gd name="T89" fmla="*/ 136 h 200"/>
                <a:gd name="T90" fmla="*/ 27 w 156"/>
                <a:gd name="T91" fmla="*/ 137 h 200"/>
                <a:gd name="T92" fmla="*/ 3 w 156"/>
                <a:gd name="T93" fmla="*/ 179 h 200"/>
                <a:gd name="T94" fmla="*/ 2 w 156"/>
                <a:gd name="T95" fmla="*/ 182 h 200"/>
                <a:gd name="T96" fmla="*/ 0 w 156"/>
                <a:gd name="T97" fmla="*/ 188 h 200"/>
                <a:gd name="T98" fmla="*/ 1 w 156"/>
                <a:gd name="T99" fmla="*/ 190 h 200"/>
                <a:gd name="T100" fmla="*/ 13 w 156"/>
                <a:gd name="T101" fmla="*/ 198 h 200"/>
                <a:gd name="T102" fmla="*/ 28 w 156"/>
                <a:gd name="T103" fmla="*/ 199 h 200"/>
                <a:gd name="T104" fmla="*/ 32 w 156"/>
                <a:gd name="T105" fmla="*/ 194 h 200"/>
                <a:gd name="T106" fmla="*/ 56 w 156"/>
                <a:gd name="T107" fmla="*/ 148 h 200"/>
                <a:gd name="T108" fmla="*/ 56 w 156"/>
                <a:gd name="T109" fmla="*/ 148 h 200"/>
                <a:gd name="T110" fmla="*/ 56 w 156"/>
                <a:gd name="T111" fmla="*/ 148 h 200"/>
                <a:gd name="T112" fmla="*/ 66 w 156"/>
                <a:gd name="T113" fmla="*/ 123 h 200"/>
                <a:gd name="T114" fmla="*/ 140 w 156"/>
                <a:gd name="T115" fmla="*/ 91 h 200"/>
                <a:gd name="T116" fmla="*/ 82 w 156"/>
                <a:gd name="T11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6" h="200">
                  <a:moveTo>
                    <a:pt x="21" y="194"/>
                  </a:moveTo>
                  <a:cubicBezTo>
                    <a:pt x="18" y="194"/>
                    <a:pt x="15" y="193"/>
                    <a:pt x="13" y="191"/>
                  </a:cubicBezTo>
                  <a:cubicBezTo>
                    <a:pt x="12" y="191"/>
                    <a:pt x="11" y="190"/>
                    <a:pt x="10" y="190"/>
                  </a:cubicBezTo>
                  <a:cubicBezTo>
                    <a:pt x="12" y="190"/>
                    <a:pt x="13" y="190"/>
                    <a:pt x="15" y="191"/>
                  </a:cubicBezTo>
                  <a:cubicBezTo>
                    <a:pt x="16" y="191"/>
                    <a:pt x="17" y="191"/>
                    <a:pt x="18" y="191"/>
                  </a:cubicBezTo>
                  <a:cubicBezTo>
                    <a:pt x="19" y="192"/>
                    <a:pt x="20" y="193"/>
                    <a:pt x="21" y="194"/>
                  </a:cubicBezTo>
                  <a:moveTo>
                    <a:pt x="7" y="185"/>
                  </a:moveTo>
                  <a:cubicBezTo>
                    <a:pt x="13" y="175"/>
                    <a:pt x="17" y="169"/>
                    <a:pt x="21" y="162"/>
                  </a:cubicBezTo>
                  <a:cubicBezTo>
                    <a:pt x="25" y="156"/>
                    <a:pt x="28" y="150"/>
                    <a:pt x="32" y="141"/>
                  </a:cubicBezTo>
                  <a:cubicBezTo>
                    <a:pt x="32" y="141"/>
                    <a:pt x="33" y="141"/>
                    <a:pt x="33" y="141"/>
                  </a:cubicBezTo>
                  <a:cubicBezTo>
                    <a:pt x="33" y="141"/>
                    <a:pt x="33" y="141"/>
                    <a:pt x="33" y="141"/>
                  </a:cubicBezTo>
                  <a:cubicBezTo>
                    <a:pt x="36" y="141"/>
                    <a:pt x="40" y="142"/>
                    <a:pt x="44" y="144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3" y="145"/>
                    <a:pt x="41" y="146"/>
                    <a:pt x="40" y="146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3" y="148"/>
                    <a:pt x="45" y="147"/>
                    <a:pt x="47" y="146"/>
                  </a:cubicBezTo>
                  <a:cubicBezTo>
                    <a:pt x="48" y="147"/>
                    <a:pt x="48" y="147"/>
                    <a:pt x="48" y="147"/>
                  </a:cubicBezTo>
                  <a:cubicBezTo>
                    <a:pt x="48" y="147"/>
                    <a:pt x="49" y="148"/>
                    <a:pt x="49" y="148"/>
                  </a:cubicBezTo>
                  <a:cubicBezTo>
                    <a:pt x="48" y="149"/>
                    <a:pt x="48" y="149"/>
                    <a:pt x="48" y="149"/>
                  </a:cubicBezTo>
                  <a:cubicBezTo>
                    <a:pt x="48" y="148"/>
                    <a:pt x="48" y="148"/>
                    <a:pt x="48" y="148"/>
                  </a:cubicBezTo>
                  <a:cubicBezTo>
                    <a:pt x="44" y="149"/>
                    <a:pt x="41" y="151"/>
                    <a:pt x="37" y="152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41" y="154"/>
                    <a:pt x="44" y="153"/>
                    <a:pt x="47" y="151"/>
                  </a:cubicBezTo>
                  <a:cubicBezTo>
                    <a:pt x="46" y="153"/>
                    <a:pt x="45" y="154"/>
                    <a:pt x="45" y="156"/>
                  </a:cubicBezTo>
                  <a:cubicBezTo>
                    <a:pt x="44" y="155"/>
                    <a:pt x="44" y="155"/>
                    <a:pt x="44" y="155"/>
                  </a:cubicBezTo>
                  <a:cubicBezTo>
                    <a:pt x="41" y="156"/>
                    <a:pt x="38" y="158"/>
                    <a:pt x="35" y="159"/>
                  </a:cubicBezTo>
                  <a:cubicBezTo>
                    <a:pt x="36" y="162"/>
                    <a:pt x="36" y="162"/>
                    <a:pt x="36" y="162"/>
                  </a:cubicBezTo>
                  <a:cubicBezTo>
                    <a:pt x="38" y="161"/>
                    <a:pt x="41" y="160"/>
                    <a:pt x="43" y="159"/>
                  </a:cubicBezTo>
                  <a:cubicBezTo>
                    <a:pt x="42" y="160"/>
                    <a:pt x="42" y="162"/>
                    <a:pt x="41" y="163"/>
                  </a:cubicBezTo>
                  <a:cubicBezTo>
                    <a:pt x="40" y="161"/>
                    <a:pt x="40" y="161"/>
                    <a:pt x="40" y="161"/>
                  </a:cubicBezTo>
                  <a:cubicBezTo>
                    <a:pt x="37" y="163"/>
                    <a:pt x="33" y="164"/>
                    <a:pt x="30" y="166"/>
                  </a:cubicBezTo>
                  <a:cubicBezTo>
                    <a:pt x="32" y="169"/>
                    <a:pt x="32" y="169"/>
                    <a:pt x="32" y="169"/>
                  </a:cubicBezTo>
                  <a:cubicBezTo>
                    <a:pt x="34" y="167"/>
                    <a:pt x="37" y="166"/>
                    <a:pt x="40" y="165"/>
                  </a:cubicBezTo>
                  <a:cubicBezTo>
                    <a:pt x="40" y="166"/>
                    <a:pt x="39" y="167"/>
                    <a:pt x="38" y="169"/>
                  </a:cubicBezTo>
                  <a:cubicBezTo>
                    <a:pt x="38" y="167"/>
                    <a:pt x="38" y="167"/>
                    <a:pt x="38" y="167"/>
                  </a:cubicBezTo>
                  <a:cubicBezTo>
                    <a:pt x="34" y="168"/>
                    <a:pt x="30" y="170"/>
                    <a:pt x="27" y="173"/>
                  </a:cubicBezTo>
                  <a:cubicBezTo>
                    <a:pt x="29" y="175"/>
                    <a:pt x="29" y="175"/>
                    <a:pt x="29" y="175"/>
                  </a:cubicBezTo>
                  <a:cubicBezTo>
                    <a:pt x="31" y="173"/>
                    <a:pt x="34" y="172"/>
                    <a:pt x="37" y="171"/>
                  </a:cubicBezTo>
                  <a:cubicBezTo>
                    <a:pt x="36" y="172"/>
                    <a:pt x="36" y="174"/>
                    <a:pt x="35" y="175"/>
                  </a:cubicBezTo>
                  <a:cubicBezTo>
                    <a:pt x="35" y="176"/>
                    <a:pt x="34" y="176"/>
                    <a:pt x="34" y="177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0" y="177"/>
                    <a:pt x="27" y="178"/>
                    <a:pt x="24" y="180"/>
                  </a:cubicBezTo>
                  <a:cubicBezTo>
                    <a:pt x="26" y="183"/>
                    <a:pt x="26" y="183"/>
                    <a:pt x="26" y="183"/>
                  </a:cubicBezTo>
                  <a:cubicBezTo>
                    <a:pt x="28" y="181"/>
                    <a:pt x="31" y="180"/>
                    <a:pt x="33" y="179"/>
                  </a:cubicBezTo>
                  <a:cubicBezTo>
                    <a:pt x="32" y="181"/>
                    <a:pt x="31" y="183"/>
                    <a:pt x="30" y="185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26" y="184"/>
                    <a:pt x="23" y="185"/>
                    <a:pt x="20" y="186"/>
                  </a:cubicBezTo>
                  <a:cubicBezTo>
                    <a:pt x="21" y="189"/>
                    <a:pt x="21" y="189"/>
                    <a:pt x="21" y="189"/>
                  </a:cubicBezTo>
                  <a:cubicBezTo>
                    <a:pt x="24" y="188"/>
                    <a:pt x="27" y="187"/>
                    <a:pt x="29" y="186"/>
                  </a:cubicBezTo>
                  <a:cubicBezTo>
                    <a:pt x="29" y="187"/>
                    <a:pt x="28" y="187"/>
                    <a:pt x="28" y="188"/>
                  </a:cubicBezTo>
                  <a:cubicBezTo>
                    <a:pt x="27" y="190"/>
                    <a:pt x="26" y="191"/>
                    <a:pt x="26" y="192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4" y="193"/>
                    <a:pt x="24" y="193"/>
                    <a:pt x="24" y="193"/>
                  </a:cubicBezTo>
                  <a:cubicBezTo>
                    <a:pt x="23" y="192"/>
                    <a:pt x="22" y="190"/>
                    <a:pt x="20" y="188"/>
                  </a:cubicBezTo>
                  <a:cubicBezTo>
                    <a:pt x="18" y="188"/>
                    <a:pt x="16" y="188"/>
                    <a:pt x="15" y="187"/>
                  </a:cubicBezTo>
                  <a:cubicBezTo>
                    <a:pt x="13" y="187"/>
                    <a:pt x="11" y="187"/>
                    <a:pt x="8" y="187"/>
                  </a:cubicBezTo>
                  <a:cubicBezTo>
                    <a:pt x="7" y="187"/>
                    <a:pt x="7" y="187"/>
                    <a:pt x="7" y="187"/>
                  </a:cubicBezTo>
                  <a:cubicBezTo>
                    <a:pt x="7" y="187"/>
                    <a:pt x="7" y="187"/>
                    <a:pt x="7" y="187"/>
                  </a:cubicBezTo>
                  <a:cubicBezTo>
                    <a:pt x="7" y="188"/>
                    <a:pt x="7" y="188"/>
                    <a:pt x="7" y="188"/>
                  </a:cubicBezTo>
                  <a:cubicBezTo>
                    <a:pt x="7" y="187"/>
                    <a:pt x="7" y="187"/>
                    <a:pt x="7" y="187"/>
                  </a:cubicBezTo>
                  <a:cubicBezTo>
                    <a:pt x="7" y="187"/>
                    <a:pt x="7" y="186"/>
                    <a:pt x="7" y="185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7" y="185"/>
                    <a:pt x="7" y="185"/>
                    <a:pt x="7" y="185"/>
                  </a:cubicBezTo>
                  <a:moveTo>
                    <a:pt x="49" y="140"/>
                  </a:moveTo>
                  <a:cubicBezTo>
                    <a:pt x="47" y="139"/>
                    <a:pt x="45" y="138"/>
                    <a:pt x="43" y="137"/>
                  </a:cubicBezTo>
                  <a:cubicBezTo>
                    <a:pt x="42" y="136"/>
                    <a:pt x="41" y="136"/>
                    <a:pt x="40" y="136"/>
                  </a:cubicBezTo>
                  <a:cubicBezTo>
                    <a:pt x="42" y="132"/>
                    <a:pt x="44" y="127"/>
                    <a:pt x="46" y="123"/>
                  </a:cubicBezTo>
                  <a:cubicBezTo>
                    <a:pt x="47" y="120"/>
                    <a:pt x="49" y="117"/>
                    <a:pt x="49" y="115"/>
                  </a:cubicBezTo>
                  <a:cubicBezTo>
                    <a:pt x="49" y="115"/>
                    <a:pt x="49" y="115"/>
                    <a:pt x="49" y="115"/>
                  </a:cubicBezTo>
                  <a:cubicBezTo>
                    <a:pt x="53" y="117"/>
                    <a:pt x="56" y="119"/>
                    <a:pt x="60" y="121"/>
                  </a:cubicBezTo>
                  <a:cubicBezTo>
                    <a:pt x="56" y="127"/>
                    <a:pt x="52" y="133"/>
                    <a:pt x="49" y="140"/>
                  </a:cubicBezTo>
                  <a:moveTo>
                    <a:pt x="86" y="120"/>
                  </a:moveTo>
                  <a:cubicBezTo>
                    <a:pt x="73" y="120"/>
                    <a:pt x="61" y="115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30" y="94"/>
                    <a:pt x="19" y="67"/>
                    <a:pt x="34" y="38"/>
                  </a:cubicBezTo>
                  <a:cubicBezTo>
                    <a:pt x="45" y="16"/>
                    <a:pt x="63" y="6"/>
                    <a:pt x="82" y="6"/>
                  </a:cubicBezTo>
                  <a:cubicBezTo>
                    <a:pt x="119" y="6"/>
                    <a:pt x="156" y="43"/>
                    <a:pt x="134" y="88"/>
                  </a:cubicBezTo>
                  <a:cubicBezTo>
                    <a:pt x="123" y="110"/>
                    <a:pt x="104" y="120"/>
                    <a:pt x="86" y="120"/>
                  </a:cubicBezTo>
                  <a:moveTo>
                    <a:pt x="82" y="0"/>
                  </a:moveTo>
                  <a:cubicBezTo>
                    <a:pt x="59" y="0"/>
                    <a:pt x="39" y="13"/>
                    <a:pt x="28" y="35"/>
                  </a:cubicBezTo>
                  <a:cubicBezTo>
                    <a:pt x="18" y="56"/>
                    <a:pt x="18" y="77"/>
                    <a:pt x="29" y="95"/>
                  </a:cubicBezTo>
                  <a:cubicBezTo>
                    <a:pt x="33" y="101"/>
                    <a:pt x="38" y="107"/>
                    <a:pt x="44" y="111"/>
                  </a:cubicBezTo>
                  <a:cubicBezTo>
                    <a:pt x="43" y="114"/>
                    <a:pt x="42" y="117"/>
                    <a:pt x="40" y="121"/>
                  </a:cubicBezTo>
                  <a:cubicBezTo>
                    <a:pt x="38" y="126"/>
                    <a:pt x="35" y="131"/>
                    <a:pt x="33" y="135"/>
                  </a:cubicBezTo>
                  <a:cubicBezTo>
                    <a:pt x="32" y="135"/>
                    <a:pt x="31" y="135"/>
                    <a:pt x="30" y="135"/>
                  </a:cubicBezTo>
                  <a:cubicBezTo>
                    <a:pt x="29" y="135"/>
                    <a:pt x="28" y="136"/>
                    <a:pt x="27" y="136"/>
                  </a:cubicBezTo>
                  <a:cubicBezTo>
                    <a:pt x="27" y="136"/>
                    <a:pt x="27" y="136"/>
                    <a:pt x="27" y="136"/>
                  </a:cubicBezTo>
                  <a:cubicBezTo>
                    <a:pt x="27" y="136"/>
                    <a:pt x="27" y="136"/>
                    <a:pt x="27" y="136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23" y="147"/>
                    <a:pt x="19" y="153"/>
                    <a:pt x="16" y="159"/>
                  </a:cubicBezTo>
                  <a:cubicBezTo>
                    <a:pt x="12" y="165"/>
                    <a:pt x="8" y="171"/>
                    <a:pt x="3" y="179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2" y="180"/>
                    <a:pt x="2" y="181"/>
                    <a:pt x="2" y="182"/>
                  </a:cubicBezTo>
                  <a:cubicBezTo>
                    <a:pt x="1" y="182"/>
                    <a:pt x="1" y="184"/>
                    <a:pt x="1" y="185"/>
                  </a:cubicBezTo>
                  <a:cubicBezTo>
                    <a:pt x="0" y="186"/>
                    <a:pt x="0" y="187"/>
                    <a:pt x="0" y="188"/>
                  </a:cubicBezTo>
                  <a:cubicBezTo>
                    <a:pt x="0" y="188"/>
                    <a:pt x="0" y="188"/>
                    <a:pt x="0" y="189"/>
                  </a:cubicBezTo>
                  <a:cubicBezTo>
                    <a:pt x="1" y="189"/>
                    <a:pt x="1" y="190"/>
                    <a:pt x="1" y="190"/>
                  </a:cubicBezTo>
                  <a:cubicBezTo>
                    <a:pt x="2" y="192"/>
                    <a:pt x="3" y="193"/>
                    <a:pt x="5" y="194"/>
                  </a:cubicBezTo>
                  <a:cubicBezTo>
                    <a:pt x="7" y="196"/>
                    <a:pt x="10" y="197"/>
                    <a:pt x="13" y="198"/>
                  </a:cubicBezTo>
                  <a:cubicBezTo>
                    <a:pt x="16" y="199"/>
                    <a:pt x="19" y="200"/>
                    <a:pt x="22" y="200"/>
                  </a:cubicBezTo>
                  <a:cubicBezTo>
                    <a:pt x="24" y="200"/>
                    <a:pt x="26" y="200"/>
                    <a:pt x="28" y="199"/>
                  </a:cubicBezTo>
                  <a:cubicBezTo>
                    <a:pt x="29" y="198"/>
                    <a:pt x="29" y="198"/>
                    <a:pt x="29" y="197"/>
                  </a:cubicBezTo>
                  <a:cubicBezTo>
                    <a:pt x="30" y="196"/>
                    <a:pt x="31" y="195"/>
                    <a:pt x="32" y="194"/>
                  </a:cubicBezTo>
                  <a:cubicBezTo>
                    <a:pt x="35" y="189"/>
                    <a:pt x="39" y="181"/>
                    <a:pt x="43" y="172"/>
                  </a:cubicBezTo>
                  <a:cubicBezTo>
                    <a:pt x="48" y="164"/>
                    <a:pt x="52" y="155"/>
                    <a:pt x="56" y="148"/>
                  </a:cubicBezTo>
                  <a:cubicBezTo>
                    <a:pt x="56" y="148"/>
                    <a:pt x="56" y="148"/>
                    <a:pt x="56" y="148"/>
                  </a:cubicBezTo>
                  <a:cubicBezTo>
                    <a:pt x="56" y="148"/>
                    <a:pt x="56" y="148"/>
                    <a:pt x="56" y="148"/>
                  </a:cubicBezTo>
                  <a:cubicBezTo>
                    <a:pt x="56" y="148"/>
                    <a:pt x="56" y="148"/>
                    <a:pt x="56" y="148"/>
                  </a:cubicBezTo>
                  <a:cubicBezTo>
                    <a:pt x="56" y="148"/>
                    <a:pt x="56" y="148"/>
                    <a:pt x="56" y="148"/>
                  </a:cubicBezTo>
                  <a:cubicBezTo>
                    <a:pt x="55" y="147"/>
                    <a:pt x="55" y="145"/>
                    <a:pt x="54" y="144"/>
                  </a:cubicBezTo>
                  <a:cubicBezTo>
                    <a:pt x="58" y="136"/>
                    <a:pt x="61" y="130"/>
                    <a:pt x="66" y="123"/>
                  </a:cubicBezTo>
                  <a:cubicBezTo>
                    <a:pt x="72" y="125"/>
                    <a:pt x="79" y="126"/>
                    <a:pt x="86" y="126"/>
                  </a:cubicBezTo>
                  <a:cubicBezTo>
                    <a:pt x="109" y="126"/>
                    <a:pt x="129" y="113"/>
                    <a:pt x="140" y="91"/>
                  </a:cubicBezTo>
                  <a:cubicBezTo>
                    <a:pt x="150" y="70"/>
                    <a:pt x="149" y="49"/>
                    <a:pt x="138" y="31"/>
                  </a:cubicBezTo>
                  <a:cubicBezTo>
                    <a:pt x="127" y="12"/>
                    <a:pt x="105" y="0"/>
                    <a:pt x="8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5" name="Freeform 849"/>
            <p:cNvSpPr>
              <a:spLocks noEditPoints="1"/>
            </p:cNvSpPr>
            <p:nvPr/>
          </p:nvSpPr>
          <p:spPr bwMode="auto">
            <a:xfrm>
              <a:off x="628283" y="4887323"/>
              <a:ext cx="99467" cy="57350"/>
            </a:xfrm>
            <a:custGeom>
              <a:avLst/>
              <a:gdLst>
                <a:gd name="T0" fmla="*/ 7 w 47"/>
                <a:gd name="T1" fmla="*/ 24 h 27"/>
                <a:gd name="T2" fmla="*/ 7 w 47"/>
                <a:gd name="T3" fmla="*/ 24 h 27"/>
                <a:gd name="T4" fmla="*/ 6 w 47"/>
                <a:gd name="T5" fmla="*/ 24 h 27"/>
                <a:gd name="T6" fmla="*/ 4 w 47"/>
                <a:gd name="T7" fmla="*/ 23 h 27"/>
                <a:gd name="T8" fmla="*/ 4 w 47"/>
                <a:gd name="T9" fmla="*/ 21 h 27"/>
                <a:gd name="T10" fmla="*/ 8 w 47"/>
                <a:gd name="T11" fmla="*/ 13 h 27"/>
                <a:gd name="T12" fmla="*/ 15 w 47"/>
                <a:gd name="T13" fmla="*/ 7 h 27"/>
                <a:gd name="T14" fmla="*/ 29 w 47"/>
                <a:gd name="T15" fmla="*/ 3 h 27"/>
                <a:gd name="T16" fmla="*/ 29 w 47"/>
                <a:gd name="T17" fmla="*/ 3 h 27"/>
                <a:gd name="T18" fmla="*/ 29 w 47"/>
                <a:gd name="T19" fmla="*/ 3 h 27"/>
                <a:gd name="T20" fmla="*/ 41 w 47"/>
                <a:gd name="T21" fmla="*/ 8 h 27"/>
                <a:gd name="T22" fmla="*/ 44 w 47"/>
                <a:gd name="T23" fmla="*/ 12 h 27"/>
                <a:gd name="T24" fmla="*/ 44 w 47"/>
                <a:gd name="T25" fmla="*/ 12 h 27"/>
                <a:gd name="T26" fmla="*/ 43 w 47"/>
                <a:gd name="T27" fmla="*/ 13 h 27"/>
                <a:gd name="T28" fmla="*/ 42 w 47"/>
                <a:gd name="T29" fmla="*/ 14 h 27"/>
                <a:gd name="T30" fmla="*/ 42 w 47"/>
                <a:gd name="T31" fmla="*/ 14 h 27"/>
                <a:gd name="T32" fmla="*/ 42 w 47"/>
                <a:gd name="T33" fmla="*/ 14 h 27"/>
                <a:gd name="T34" fmla="*/ 40 w 47"/>
                <a:gd name="T35" fmla="*/ 13 h 27"/>
                <a:gd name="T36" fmla="*/ 39 w 47"/>
                <a:gd name="T37" fmla="*/ 15 h 27"/>
                <a:gd name="T38" fmla="*/ 40 w 47"/>
                <a:gd name="T39" fmla="*/ 13 h 27"/>
                <a:gd name="T40" fmla="*/ 31 w 47"/>
                <a:gd name="T41" fmla="*/ 11 h 27"/>
                <a:gd name="T42" fmla="*/ 18 w 47"/>
                <a:gd name="T43" fmla="*/ 16 h 27"/>
                <a:gd name="T44" fmla="*/ 12 w 47"/>
                <a:gd name="T45" fmla="*/ 22 h 27"/>
                <a:gd name="T46" fmla="*/ 7 w 47"/>
                <a:gd name="T47" fmla="*/ 24 h 27"/>
                <a:gd name="T48" fmla="*/ 29 w 47"/>
                <a:gd name="T49" fmla="*/ 0 h 27"/>
                <a:gd name="T50" fmla="*/ 28 w 47"/>
                <a:gd name="T51" fmla="*/ 0 h 27"/>
                <a:gd name="T52" fmla="*/ 28 w 47"/>
                <a:gd name="T53" fmla="*/ 0 h 27"/>
                <a:gd name="T54" fmla="*/ 14 w 47"/>
                <a:gd name="T55" fmla="*/ 4 h 27"/>
                <a:gd name="T56" fmla="*/ 6 w 47"/>
                <a:gd name="T57" fmla="*/ 11 h 27"/>
                <a:gd name="T58" fmla="*/ 1 w 47"/>
                <a:gd name="T59" fmla="*/ 21 h 27"/>
                <a:gd name="T60" fmla="*/ 1 w 47"/>
                <a:gd name="T61" fmla="*/ 24 h 27"/>
                <a:gd name="T62" fmla="*/ 4 w 47"/>
                <a:gd name="T63" fmla="*/ 27 h 27"/>
                <a:gd name="T64" fmla="*/ 7 w 47"/>
                <a:gd name="T65" fmla="*/ 27 h 27"/>
                <a:gd name="T66" fmla="*/ 14 w 47"/>
                <a:gd name="T67" fmla="*/ 25 h 27"/>
                <a:gd name="T68" fmla="*/ 20 w 47"/>
                <a:gd name="T69" fmla="*/ 19 h 27"/>
                <a:gd name="T70" fmla="*/ 31 w 47"/>
                <a:gd name="T71" fmla="*/ 14 h 27"/>
                <a:gd name="T72" fmla="*/ 31 w 47"/>
                <a:gd name="T73" fmla="*/ 14 h 27"/>
                <a:gd name="T74" fmla="*/ 39 w 47"/>
                <a:gd name="T75" fmla="*/ 16 h 27"/>
                <a:gd name="T76" fmla="*/ 41 w 47"/>
                <a:gd name="T77" fmla="*/ 17 h 27"/>
                <a:gd name="T78" fmla="*/ 41 w 47"/>
                <a:gd name="T79" fmla="*/ 17 h 27"/>
                <a:gd name="T80" fmla="*/ 42 w 47"/>
                <a:gd name="T81" fmla="*/ 17 h 27"/>
                <a:gd name="T82" fmla="*/ 45 w 47"/>
                <a:gd name="T83" fmla="*/ 15 h 27"/>
                <a:gd name="T84" fmla="*/ 47 w 47"/>
                <a:gd name="T85" fmla="*/ 12 h 27"/>
                <a:gd name="T86" fmla="*/ 47 w 47"/>
                <a:gd name="T87" fmla="*/ 12 h 27"/>
                <a:gd name="T88" fmla="*/ 43 w 47"/>
                <a:gd name="T89" fmla="*/ 5 h 27"/>
                <a:gd name="T90" fmla="*/ 29 w 47"/>
                <a:gd name="T9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" h="27">
                  <a:moveTo>
                    <a:pt x="7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4" y="23"/>
                    <a:pt x="4" y="23"/>
                  </a:cubicBezTo>
                  <a:cubicBezTo>
                    <a:pt x="4" y="22"/>
                    <a:pt x="4" y="22"/>
                    <a:pt x="4" y="21"/>
                  </a:cubicBezTo>
                  <a:cubicBezTo>
                    <a:pt x="4" y="19"/>
                    <a:pt x="6" y="15"/>
                    <a:pt x="8" y="13"/>
                  </a:cubicBezTo>
                  <a:cubicBezTo>
                    <a:pt x="11" y="10"/>
                    <a:pt x="14" y="8"/>
                    <a:pt x="15" y="7"/>
                  </a:cubicBezTo>
                  <a:cubicBezTo>
                    <a:pt x="19" y="5"/>
                    <a:pt x="24" y="3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3" y="3"/>
                    <a:pt x="38" y="5"/>
                    <a:pt x="41" y="8"/>
                  </a:cubicBezTo>
                  <a:cubicBezTo>
                    <a:pt x="43" y="9"/>
                    <a:pt x="44" y="10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3" y="13"/>
                    <a:pt x="43" y="13"/>
                  </a:cubicBezTo>
                  <a:cubicBezTo>
                    <a:pt x="43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4"/>
                    <a:pt x="41" y="14"/>
                    <a:pt x="40" y="13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7" y="12"/>
                    <a:pt x="34" y="11"/>
                    <a:pt x="31" y="11"/>
                  </a:cubicBezTo>
                  <a:cubicBezTo>
                    <a:pt x="26" y="11"/>
                    <a:pt x="21" y="13"/>
                    <a:pt x="18" y="16"/>
                  </a:cubicBezTo>
                  <a:cubicBezTo>
                    <a:pt x="16" y="18"/>
                    <a:pt x="14" y="21"/>
                    <a:pt x="12" y="22"/>
                  </a:cubicBezTo>
                  <a:cubicBezTo>
                    <a:pt x="10" y="23"/>
                    <a:pt x="8" y="24"/>
                    <a:pt x="7" y="24"/>
                  </a:cubicBezTo>
                  <a:moveTo>
                    <a:pt x="29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3" y="0"/>
                    <a:pt x="18" y="2"/>
                    <a:pt x="14" y="4"/>
                  </a:cubicBezTo>
                  <a:cubicBezTo>
                    <a:pt x="12" y="5"/>
                    <a:pt x="9" y="8"/>
                    <a:pt x="6" y="11"/>
                  </a:cubicBezTo>
                  <a:cubicBezTo>
                    <a:pt x="3" y="14"/>
                    <a:pt x="1" y="17"/>
                    <a:pt x="1" y="21"/>
                  </a:cubicBezTo>
                  <a:cubicBezTo>
                    <a:pt x="0" y="22"/>
                    <a:pt x="1" y="23"/>
                    <a:pt x="1" y="24"/>
                  </a:cubicBezTo>
                  <a:cubicBezTo>
                    <a:pt x="2" y="25"/>
                    <a:pt x="3" y="26"/>
                    <a:pt x="4" y="27"/>
                  </a:cubicBezTo>
                  <a:cubicBezTo>
                    <a:pt x="5" y="27"/>
                    <a:pt x="6" y="27"/>
                    <a:pt x="7" y="27"/>
                  </a:cubicBezTo>
                  <a:cubicBezTo>
                    <a:pt x="10" y="27"/>
                    <a:pt x="12" y="26"/>
                    <a:pt x="14" y="25"/>
                  </a:cubicBezTo>
                  <a:cubicBezTo>
                    <a:pt x="16" y="23"/>
                    <a:pt x="18" y="20"/>
                    <a:pt x="20" y="19"/>
                  </a:cubicBezTo>
                  <a:cubicBezTo>
                    <a:pt x="23" y="16"/>
                    <a:pt x="27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4" y="14"/>
                    <a:pt x="36" y="15"/>
                    <a:pt x="39" y="16"/>
                  </a:cubicBezTo>
                  <a:cubicBezTo>
                    <a:pt x="39" y="16"/>
                    <a:pt x="40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7"/>
                    <a:pt x="45" y="16"/>
                    <a:pt x="45" y="15"/>
                  </a:cubicBezTo>
                  <a:cubicBezTo>
                    <a:pt x="46" y="14"/>
                    <a:pt x="47" y="13"/>
                    <a:pt x="47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9"/>
                    <a:pt x="45" y="7"/>
                    <a:pt x="43" y="5"/>
                  </a:cubicBezTo>
                  <a:cubicBezTo>
                    <a:pt x="39" y="2"/>
                    <a:pt x="34" y="0"/>
                    <a:pt x="2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6" name="Rectangle 850"/>
            <p:cNvSpPr>
              <a:spLocks noChangeArrowheads="1"/>
            </p:cNvSpPr>
            <p:nvPr/>
          </p:nvSpPr>
          <p:spPr bwMode="auto">
            <a:xfrm>
              <a:off x="742984" y="4916894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7" name="Freeform 851"/>
            <p:cNvSpPr>
              <a:spLocks/>
            </p:cNvSpPr>
            <p:nvPr/>
          </p:nvSpPr>
          <p:spPr bwMode="auto">
            <a:xfrm>
              <a:off x="742984" y="491689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8" name="Freeform 852"/>
            <p:cNvSpPr>
              <a:spLocks noEditPoints="1"/>
            </p:cNvSpPr>
            <p:nvPr/>
          </p:nvSpPr>
          <p:spPr bwMode="auto">
            <a:xfrm>
              <a:off x="727751" y="4916894"/>
              <a:ext cx="27779" cy="27779"/>
            </a:xfrm>
            <a:custGeom>
              <a:avLst/>
              <a:gdLst>
                <a:gd name="T0" fmla="*/ 6 w 13"/>
                <a:gd name="T1" fmla="*/ 10 h 13"/>
                <a:gd name="T2" fmla="*/ 6 w 13"/>
                <a:gd name="T3" fmla="*/ 10 h 13"/>
                <a:gd name="T4" fmla="*/ 5 w 13"/>
                <a:gd name="T5" fmla="*/ 10 h 13"/>
                <a:gd name="T6" fmla="*/ 3 w 13"/>
                <a:gd name="T7" fmla="*/ 7 h 13"/>
                <a:gd name="T8" fmla="*/ 4 w 13"/>
                <a:gd name="T9" fmla="*/ 5 h 13"/>
                <a:gd name="T10" fmla="*/ 7 w 13"/>
                <a:gd name="T11" fmla="*/ 3 h 13"/>
                <a:gd name="T12" fmla="*/ 7 w 13"/>
                <a:gd name="T13" fmla="*/ 3 h 13"/>
                <a:gd name="T14" fmla="*/ 7 w 13"/>
                <a:gd name="T15" fmla="*/ 3 h 13"/>
                <a:gd name="T16" fmla="*/ 7 w 13"/>
                <a:gd name="T17" fmla="*/ 3 h 13"/>
                <a:gd name="T18" fmla="*/ 10 w 13"/>
                <a:gd name="T19" fmla="*/ 5 h 13"/>
                <a:gd name="T20" fmla="*/ 10 w 13"/>
                <a:gd name="T21" fmla="*/ 5 h 13"/>
                <a:gd name="T22" fmla="*/ 10 w 13"/>
                <a:gd name="T23" fmla="*/ 6 h 13"/>
                <a:gd name="T24" fmla="*/ 10 w 13"/>
                <a:gd name="T25" fmla="*/ 6 h 13"/>
                <a:gd name="T26" fmla="*/ 8 w 13"/>
                <a:gd name="T27" fmla="*/ 9 h 13"/>
                <a:gd name="T28" fmla="*/ 6 w 13"/>
                <a:gd name="T29" fmla="*/ 10 h 13"/>
                <a:gd name="T30" fmla="*/ 7 w 13"/>
                <a:gd name="T31" fmla="*/ 0 h 13"/>
                <a:gd name="T32" fmla="*/ 7 w 13"/>
                <a:gd name="T33" fmla="*/ 0 h 13"/>
                <a:gd name="T34" fmla="*/ 7 w 13"/>
                <a:gd name="T35" fmla="*/ 0 h 13"/>
                <a:gd name="T36" fmla="*/ 7 w 13"/>
                <a:gd name="T37" fmla="*/ 0 h 13"/>
                <a:gd name="T38" fmla="*/ 1 w 13"/>
                <a:gd name="T39" fmla="*/ 4 h 13"/>
                <a:gd name="T40" fmla="*/ 0 w 13"/>
                <a:gd name="T41" fmla="*/ 7 h 13"/>
                <a:gd name="T42" fmla="*/ 3 w 13"/>
                <a:gd name="T43" fmla="*/ 12 h 13"/>
                <a:gd name="T44" fmla="*/ 6 w 13"/>
                <a:gd name="T45" fmla="*/ 13 h 13"/>
                <a:gd name="T46" fmla="*/ 10 w 13"/>
                <a:gd name="T47" fmla="*/ 12 h 13"/>
                <a:gd name="T48" fmla="*/ 13 w 13"/>
                <a:gd name="T49" fmla="*/ 7 h 13"/>
                <a:gd name="T50" fmla="*/ 13 w 13"/>
                <a:gd name="T51" fmla="*/ 6 h 13"/>
                <a:gd name="T52" fmla="*/ 13 w 13"/>
                <a:gd name="T53" fmla="*/ 4 h 13"/>
                <a:gd name="T54" fmla="*/ 7 w 13"/>
                <a:gd name="T5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13"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4" y="9"/>
                    <a:pt x="3" y="8"/>
                    <a:pt x="3" y="7"/>
                  </a:cubicBezTo>
                  <a:cubicBezTo>
                    <a:pt x="3" y="6"/>
                    <a:pt x="3" y="6"/>
                    <a:pt x="4" y="5"/>
                  </a:cubicBezTo>
                  <a:cubicBezTo>
                    <a:pt x="4" y="4"/>
                    <a:pt x="6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9" y="4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8"/>
                    <a:pt x="9" y="9"/>
                    <a:pt x="8" y="9"/>
                  </a:cubicBezTo>
                  <a:cubicBezTo>
                    <a:pt x="8" y="10"/>
                    <a:pt x="7" y="10"/>
                    <a:pt x="6" y="1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2" y="2"/>
                    <a:pt x="1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9"/>
                    <a:pt x="1" y="11"/>
                    <a:pt x="3" y="12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7" y="13"/>
                    <a:pt x="9" y="13"/>
                    <a:pt x="10" y="12"/>
                  </a:cubicBezTo>
                  <a:cubicBezTo>
                    <a:pt x="12" y="11"/>
                    <a:pt x="13" y="9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5"/>
                    <a:pt x="13" y="4"/>
                  </a:cubicBezTo>
                  <a:cubicBezTo>
                    <a:pt x="12" y="2"/>
                    <a:pt x="9" y="0"/>
                    <a:pt x="7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49" name="组合 248"/>
          <p:cNvGrpSpPr/>
          <p:nvPr/>
        </p:nvGrpSpPr>
        <p:grpSpPr>
          <a:xfrm>
            <a:off x="3374922" y="2222261"/>
            <a:ext cx="271442" cy="250309"/>
            <a:chOff x="2603288" y="4218831"/>
            <a:chExt cx="517946" cy="477622"/>
          </a:xfrm>
        </p:grpSpPr>
        <p:sp>
          <p:nvSpPr>
            <p:cNvPr id="250" name="Freeform 843"/>
            <p:cNvSpPr>
              <a:spLocks noEditPoints="1"/>
            </p:cNvSpPr>
            <p:nvPr/>
          </p:nvSpPr>
          <p:spPr bwMode="auto">
            <a:xfrm>
              <a:off x="2603288" y="4218831"/>
              <a:ext cx="352167" cy="477622"/>
            </a:xfrm>
            <a:custGeom>
              <a:avLst/>
              <a:gdLst>
                <a:gd name="T0" fmla="*/ 67 w 166"/>
                <a:gd name="T1" fmla="*/ 201 h 225"/>
                <a:gd name="T2" fmla="*/ 50 w 166"/>
                <a:gd name="T3" fmla="*/ 81 h 225"/>
                <a:gd name="T4" fmla="*/ 60 w 166"/>
                <a:gd name="T5" fmla="*/ 211 h 225"/>
                <a:gd name="T6" fmla="*/ 51 w 166"/>
                <a:gd name="T7" fmla="*/ 219 h 225"/>
                <a:gd name="T8" fmla="*/ 18 w 166"/>
                <a:gd name="T9" fmla="*/ 215 h 225"/>
                <a:gd name="T10" fmla="*/ 91 w 166"/>
                <a:gd name="T11" fmla="*/ 85 h 225"/>
                <a:gd name="T12" fmla="*/ 113 w 166"/>
                <a:gd name="T13" fmla="*/ 211 h 225"/>
                <a:gd name="T14" fmla="*/ 104 w 166"/>
                <a:gd name="T15" fmla="*/ 219 h 225"/>
                <a:gd name="T16" fmla="*/ 72 w 166"/>
                <a:gd name="T17" fmla="*/ 215 h 225"/>
                <a:gd name="T18" fmla="*/ 111 w 166"/>
                <a:gd name="T19" fmla="*/ 73 h 225"/>
                <a:gd name="T20" fmla="*/ 117 w 166"/>
                <a:gd name="T21" fmla="*/ 206 h 225"/>
                <a:gd name="T22" fmla="*/ 66 w 166"/>
                <a:gd name="T23" fmla="*/ 75 h 225"/>
                <a:gd name="T24" fmla="*/ 67 w 166"/>
                <a:gd name="T25" fmla="*/ 82 h 225"/>
                <a:gd name="T26" fmla="*/ 14 w 166"/>
                <a:gd name="T27" fmla="*/ 82 h 225"/>
                <a:gd name="T28" fmla="*/ 11 w 166"/>
                <a:gd name="T29" fmla="*/ 78 h 225"/>
                <a:gd name="T30" fmla="*/ 14 w 166"/>
                <a:gd name="T31" fmla="*/ 81 h 225"/>
                <a:gd name="T32" fmla="*/ 72 w 166"/>
                <a:gd name="T33" fmla="*/ 83 h 225"/>
                <a:gd name="T34" fmla="*/ 123 w 166"/>
                <a:gd name="T35" fmla="*/ 20 h 225"/>
                <a:gd name="T36" fmla="*/ 80 w 166"/>
                <a:gd name="T37" fmla="*/ 78 h 225"/>
                <a:gd name="T38" fmla="*/ 133 w 166"/>
                <a:gd name="T39" fmla="*/ 22 h 225"/>
                <a:gd name="T40" fmla="*/ 95 w 166"/>
                <a:gd name="T41" fmla="*/ 74 h 225"/>
                <a:gd name="T42" fmla="*/ 115 w 166"/>
                <a:gd name="T43" fmla="*/ 62 h 225"/>
                <a:gd name="T44" fmla="*/ 107 w 166"/>
                <a:gd name="T45" fmla="*/ 70 h 225"/>
                <a:gd name="T46" fmla="*/ 40 w 166"/>
                <a:gd name="T47" fmla="*/ 75 h 225"/>
                <a:gd name="T48" fmla="*/ 89 w 166"/>
                <a:gd name="T49" fmla="*/ 20 h 225"/>
                <a:gd name="T50" fmla="*/ 57 w 166"/>
                <a:gd name="T51" fmla="*/ 70 h 225"/>
                <a:gd name="T52" fmla="*/ 47 w 166"/>
                <a:gd name="T53" fmla="*/ 78 h 225"/>
                <a:gd name="T54" fmla="*/ 19 w 166"/>
                <a:gd name="T55" fmla="*/ 83 h 225"/>
                <a:gd name="T56" fmla="*/ 70 w 166"/>
                <a:gd name="T57" fmla="*/ 20 h 225"/>
                <a:gd name="T58" fmla="*/ 27 w 166"/>
                <a:gd name="T59" fmla="*/ 78 h 225"/>
                <a:gd name="T60" fmla="*/ 79 w 166"/>
                <a:gd name="T61" fmla="*/ 22 h 225"/>
                <a:gd name="T62" fmla="*/ 45 w 166"/>
                <a:gd name="T63" fmla="*/ 40 h 225"/>
                <a:gd name="T64" fmla="*/ 45 w 166"/>
                <a:gd name="T65" fmla="*/ 40 h 225"/>
                <a:gd name="T66" fmla="*/ 120 w 166"/>
                <a:gd name="T67" fmla="*/ 18 h 225"/>
                <a:gd name="T68" fmla="*/ 118 w 166"/>
                <a:gd name="T69" fmla="*/ 64 h 225"/>
                <a:gd name="T70" fmla="*/ 123 w 166"/>
                <a:gd name="T71" fmla="*/ 197 h 225"/>
                <a:gd name="T72" fmla="*/ 87 w 166"/>
                <a:gd name="T73" fmla="*/ 32 h 225"/>
                <a:gd name="T74" fmla="*/ 5 w 166"/>
                <a:gd name="T75" fmla="*/ 78 h 225"/>
                <a:gd name="T76" fmla="*/ 64 w 166"/>
                <a:gd name="T77" fmla="*/ 6 h 225"/>
                <a:gd name="T78" fmla="*/ 9 w 166"/>
                <a:gd name="T79" fmla="*/ 79 h 225"/>
                <a:gd name="T80" fmla="*/ 59 w 166"/>
                <a:gd name="T81" fmla="*/ 78 h 225"/>
                <a:gd name="T82" fmla="*/ 100 w 166"/>
                <a:gd name="T83" fmla="*/ 23 h 225"/>
                <a:gd name="T84" fmla="*/ 65 w 166"/>
                <a:gd name="T85" fmla="*/ 74 h 225"/>
                <a:gd name="T86" fmla="*/ 118 w 166"/>
                <a:gd name="T87" fmla="*/ 0 h 225"/>
                <a:gd name="T88" fmla="*/ 98 w 166"/>
                <a:gd name="T89" fmla="*/ 7 h 225"/>
                <a:gd name="T90" fmla="*/ 91 w 166"/>
                <a:gd name="T91" fmla="*/ 15 h 225"/>
                <a:gd name="T92" fmla="*/ 79 w 166"/>
                <a:gd name="T93" fmla="*/ 18 h 225"/>
                <a:gd name="T94" fmla="*/ 75 w 166"/>
                <a:gd name="T95" fmla="*/ 17 h 225"/>
                <a:gd name="T96" fmla="*/ 67 w 166"/>
                <a:gd name="T97" fmla="*/ 1 h 225"/>
                <a:gd name="T98" fmla="*/ 2 w 166"/>
                <a:gd name="T99" fmla="*/ 74 h 225"/>
                <a:gd name="T100" fmla="*/ 3 w 166"/>
                <a:gd name="T101" fmla="*/ 81 h 225"/>
                <a:gd name="T102" fmla="*/ 14 w 166"/>
                <a:gd name="T103" fmla="*/ 216 h 225"/>
                <a:gd name="T104" fmla="*/ 40 w 166"/>
                <a:gd name="T105" fmla="*/ 225 h 225"/>
                <a:gd name="T106" fmla="*/ 62 w 166"/>
                <a:gd name="T107" fmla="*/ 217 h 225"/>
                <a:gd name="T108" fmla="*/ 68 w 166"/>
                <a:gd name="T109" fmla="*/ 216 h 225"/>
                <a:gd name="T110" fmla="*/ 68 w 166"/>
                <a:gd name="T111" fmla="*/ 217 h 225"/>
                <a:gd name="T112" fmla="*/ 114 w 166"/>
                <a:gd name="T113" fmla="*/ 217 h 225"/>
                <a:gd name="T114" fmla="*/ 163 w 166"/>
                <a:gd name="T115" fmla="*/ 154 h 225"/>
                <a:gd name="T116" fmla="*/ 149 w 166"/>
                <a:gd name="T117" fmla="*/ 7 h 225"/>
                <a:gd name="T118" fmla="*/ 132 w 166"/>
                <a:gd name="T119" fmla="*/ 18 h 225"/>
                <a:gd name="T120" fmla="*/ 130 w 166"/>
                <a:gd name="T121" fmla="*/ 16 h 225"/>
                <a:gd name="T122" fmla="*/ 123 w 166"/>
                <a:gd name="T123" fmla="*/ 13 h 225"/>
                <a:gd name="T124" fmla="*/ 118 w 166"/>
                <a:gd name="T12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6" h="225">
                  <a:moveTo>
                    <a:pt x="63" y="206"/>
                  </a:moveTo>
                  <a:cubicBezTo>
                    <a:pt x="62" y="171"/>
                    <a:pt x="61" y="140"/>
                    <a:pt x="59" y="107"/>
                  </a:cubicBezTo>
                  <a:cubicBezTo>
                    <a:pt x="64" y="138"/>
                    <a:pt x="66" y="169"/>
                    <a:pt x="67" y="200"/>
                  </a:cubicBezTo>
                  <a:cubicBezTo>
                    <a:pt x="67" y="201"/>
                    <a:pt x="67" y="201"/>
                    <a:pt x="67" y="201"/>
                  </a:cubicBezTo>
                  <a:cubicBezTo>
                    <a:pt x="66" y="202"/>
                    <a:pt x="64" y="204"/>
                    <a:pt x="63" y="206"/>
                  </a:cubicBezTo>
                  <a:moveTo>
                    <a:pt x="22" y="87"/>
                  </a:moveTo>
                  <a:cubicBezTo>
                    <a:pt x="27" y="87"/>
                    <a:pt x="33" y="86"/>
                    <a:pt x="38" y="85"/>
                  </a:cubicBezTo>
                  <a:cubicBezTo>
                    <a:pt x="42" y="84"/>
                    <a:pt x="46" y="83"/>
                    <a:pt x="50" y="81"/>
                  </a:cubicBezTo>
                  <a:cubicBezTo>
                    <a:pt x="51" y="80"/>
                    <a:pt x="53" y="79"/>
                    <a:pt x="54" y="77"/>
                  </a:cubicBezTo>
                  <a:cubicBezTo>
                    <a:pt x="54" y="78"/>
                    <a:pt x="54" y="78"/>
                    <a:pt x="54" y="79"/>
                  </a:cubicBezTo>
                  <a:cubicBezTo>
                    <a:pt x="56" y="124"/>
                    <a:pt x="57" y="164"/>
                    <a:pt x="59" y="210"/>
                  </a:cubicBezTo>
                  <a:cubicBezTo>
                    <a:pt x="60" y="211"/>
                    <a:pt x="60" y="211"/>
                    <a:pt x="60" y="211"/>
                  </a:cubicBezTo>
                  <a:cubicBezTo>
                    <a:pt x="59" y="211"/>
                    <a:pt x="59" y="212"/>
                    <a:pt x="59" y="212"/>
                  </a:cubicBezTo>
                  <a:cubicBezTo>
                    <a:pt x="59" y="212"/>
                    <a:pt x="59" y="212"/>
                    <a:pt x="59" y="212"/>
                  </a:cubicBezTo>
                  <a:cubicBezTo>
                    <a:pt x="59" y="212"/>
                    <a:pt x="59" y="212"/>
                    <a:pt x="59" y="212"/>
                  </a:cubicBezTo>
                  <a:cubicBezTo>
                    <a:pt x="57" y="215"/>
                    <a:pt x="54" y="218"/>
                    <a:pt x="51" y="219"/>
                  </a:cubicBezTo>
                  <a:cubicBezTo>
                    <a:pt x="48" y="221"/>
                    <a:pt x="44" y="221"/>
                    <a:pt x="40" y="221"/>
                  </a:cubicBezTo>
                  <a:cubicBezTo>
                    <a:pt x="40" y="221"/>
                    <a:pt x="40" y="221"/>
                    <a:pt x="40" y="221"/>
                  </a:cubicBezTo>
                  <a:cubicBezTo>
                    <a:pt x="40" y="221"/>
                    <a:pt x="40" y="221"/>
                    <a:pt x="40" y="221"/>
                  </a:cubicBezTo>
                  <a:cubicBezTo>
                    <a:pt x="32" y="221"/>
                    <a:pt x="24" y="219"/>
                    <a:pt x="18" y="215"/>
                  </a:cubicBezTo>
                  <a:cubicBezTo>
                    <a:pt x="18" y="171"/>
                    <a:pt x="14" y="127"/>
                    <a:pt x="6" y="84"/>
                  </a:cubicBezTo>
                  <a:cubicBezTo>
                    <a:pt x="11" y="86"/>
                    <a:pt x="16" y="87"/>
                    <a:pt x="22" y="87"/>
                  </a:cubicBezTo>
                  <a:moveTo>
                    <a:pt x="75" y="87"/>
                  </a:moveTo>
                  <a:cubicBezTo>
                    <a:pt x="80" y="87"/>
                    <a:pt x="86" y="86"/>
                    <a:pt x="91" y="85"/>
                  </a:cubicBezTo>
                  <a:cubicBezTo>
                    <a:pt x="95" y="84"/>
                    <a:pt x="99" y="83"/>
                    <a:pt x="103" y="81"/>
                  </a:cubicBezTo>
                  <a:cubicBezTo>
                    <a:pt x="104" y="80"/>
                    <a:pt x="106" y="79"/>
                    <a:pt x="107" y="77"/>
                  </a:cubicBezTo>
                  <a:cubicBezTo>
                    <a:pt x="109" y="124"/>
                    <a:pt x="111" y="163"/>
                    <a:pt x="113" y="210"/>
                  </a:cubicBezTo>
                  <a:cubicBezTo>
                    <a:pt x="113" y="211"/>
                    <a:pt x="113" y="211"/>
                    <a:pt x="113" y="211"/>
                  </a:cubicBezTo>
                  <a:cubicBezTo>
                    <a:pt x="113" y="211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0" y="215"/>
                    <a:pt x="108" y="218"/>
                    <a:pt x="104" y="219"/>
                  </a:cubicBezTo>
                  <a:cubicBezTo>
                    <a:pt x="101" y="221"/>
                    <a:pt x="97" y="221"/>
                    <a:pt x="93" y="221"/>
                  </a:cubicBezTo>
                  <a:cubicBezTo>
                    <a:pt x="93" y="221"/>
                    <a:pt x="93" y="221"/>
                    <a:pt x="93" y="221"/>
                  </a:cubicBezTo>
                  <a:cubicBezTo>
                    <a:pt x="93" y="221"/>
                    <a:pt x="93" y="221"/>
                    <a:pt x="93" y="221"/>
                  </a:cubicBezTo>
                  <a:cubicBezTo>
                    <a:pt x="85" y="221"/>
                    <a:pt x="77" y="219"/>
                    <a:pt x="72" y="215"/>
                  </a:cubicBezTo>
                  <a:cubicBezTo>
                    <a:pt x="71" y="171"/>
                    <a:pt x="67" y="127"/>
                    <a:pt x="60" y="84"/>
                  </a:cubicBezTo>
                  <a:cubicBezTo>
                    <a:pt x="64" y="86"/>
                    <a:pt x="70" y="87"/>
                    <a:pt x="75" y="87"/>
                  </a:cubicBezTo>
                  <a:moveTo>
                    <a:pt x="117" y="206"/>
                  </a:moveTo>
                  <a:cubicBezTo>
                    <a:pt x="115" y="159"/>
                    <a:pt x="113" y="120"/>
                    <a:pt x="111" y="73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4" y="116"/>
                    <a:pt x="116" y="158"/>
                    <a:pt x="119" y="202"/>
                  </a:cubicBezTo>
                  <a:cubicBezTo>
                    <a:pt x="119" y="202"/>
                    <a:pt x="119" y="202"/>
                    <a:pt x="119" y="202"/>
                  </a:cubicBezTo>
                  <a:cubicBezTo>
                    <a:pt x="118" y="204"/>
                    <a:pt x="117" y="205"/>
                    <a:pt x="117" y="206"/>
                  </a:cubicBezTo>
                  <a:moveTo>
                    <a:pt x="66" y="82"/>
                  </a:moveTo>
                  <a:cubicBezTo>
                    <a:pt x="65" y="82"/>
                    <a:pt x="64" y="80"/>
                    <a:pt x="64" y="79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5" y="77"/>
                    <a:pt x="65" y="76"/>
                    <a:pt x="66" y="75"/>
                  </a:cubicBezTo>
                  <a:cubicBezTo>
                    <a:pt x="74" y="67"/>
                    <a:pt x="81" y="58"/>
                    <a:pt x="89" y="50"/>
                  </a:cubicBezTo>
                  <a:cubicBezTo>
                    <a:pt x="83" y="57"/>
                    <a:pt x="76" y="64"/>
                    <a:pt x="70" y="72"/>
                  </a:cubicBezTo>
                  <a:cubicBezTo>
                    <a:pt x="69" y="74"/>
                    <a:pt x="67" y="77"/>
                    <a:pt x="67" y="81"/>
                  </a:cubicBezTo>
                  <a:cubicBezTo>
                    <a:pt x="67" y="81"/>
                    <a:pt x="67" y="82"/>
                    <a:pt x="67" y="82"/>
                  </a:cubicBezTo>
                  <a:cubicBezTo>
                    <a:pt x="67" y="82"/>
                    <a:pt x="66" y="82"/>
                    <a:pt x="66" y="82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6" y="82"/>
                    <a:pt x="66" y="82"/>
                    <a:pt x="66" y="82"/>
                  </a:cubicBezTo>
                  <a:moveTo>
                    <a:pt x="14" y="82"/>
                  </a:moveTo>
                  <a:cubicBezTo>
                    <a:pt x="13" y="82"/>
                    <a:pt x="13" y="82"/>
                    <a:pt x="12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2"/>
                    <a:pt x="11" y="80"/>
                    <a:pt x="11" y="79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7"/>
                    <a:pt x="12" y="76"/>
                    <a:pt x="13" y="75"/>
                  </a:cubicBezTo>
                  <a:cubicBezTo>
                    <a:pt x="20" y="67"/>
                    <a:pt x="28" y="58"/>
                    <a:pt x="36" y="50"/>
                  </a:cubicBezTo>
                  <a:cubicBezTo>
                    <a:pt x="29" y="57"/>
                    <a:pt x="23" y="64"/>
                    <a:pt x="17" y="72"/>
                  </a:cubicBezTo>
                  <a:cubicBezTo>
                    <a:pt x="15" y="74"/>
                    <a:pt x="14" y="77"/>
                    <a:pt x="14" y="81"/>
                  </a:cubicBezTo>
                  <a:cubicBezTo>
                    <a:pt x="13" y="81"/>
                    <a:pt x="14" y="82"/>
                    <a:pt x="14" y="82"/>
                  </a:cubicBezTo>
                  <a:moveTo>
                    <a:pt x="75" y="83"/>
                  </a:moveTo>
                  <a:cubicBezTo>
                    <a:pt x="75" y="83"/>
                    <a:pt x="75" y="83"/>
                    <a:pt x="75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1" y="82"/>
                    <a:pt x="71" y="82"/>
                    <a:pt x="71" y="81"/>
                  </a:cubicBezTo>
                  <a:cubicBezTo>
                    <a:pt x="71" y="79"/>
                    <a:pt x="72" y="76"/>
                    <a:pt x="74" y="75"/>
                  </a:cubicBezTo>
                  <a:cubicBezTo>
                    <a:pt x="88" y="55"/>
                    <a:pt x="105" y="37"/>
                    <a:pt x="123" y="20"/>
                  </a:cubicBezTo>
                  <a:cubicBezTo>
                    <a:pt x="124" y="21"/>
                    <a:pt x="124" y="21"/>
                    <a:pt x="125" y="21"/>
                  </a:cubicBezTo>
                  <a:cubicBezTo>
                    <a:pt x="109" y="38"/>
                    <a:pt x="93" y="56"/>
                    <a:pt x="79" y="74"/>
                  </a:cubicBezTo>
                  <a:cubicBezTo>
                    <a:pt x="78" y="75"/>
                    <a:pt x="78" y="76"/>
                    <a:pt x="79" y="77"/>
                  </a:cubicBezTo>
                  <a:cubicBezTo>
                    <a:pt x="80" y="77"/>
                    <a:pt x="80" y="78"/>
                    <a:pt x="80" y="78"/>
                  </a:cubicBezTo>
                  <a:cubicBezTo>
                    <a:pt x="81" y="78"/>
                    <a:pt x="82" y="77"/>
                    <a:pt x="82" y="77"/>
                  </a:cubicBezTo>
                  <a:cubicBezTo>
                    <a:pt x="97" y="57"/>
                    <a:pt x="113" y="39"/>
                    <a:pt x="130" y="21"/>
                  </a:cubicBezTo>
                  <a:cubicBezTo>
                    <a:pt x="131" y="21"/>
                    <a:pt x="131" y="22"/>
                    <a:pt x="132" y="22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19" y="38"/>
                    <a:pt x="105" y="55"/>
                    <a:pt x="92" y="72"/>
                  </a:cubicBezTo>
                  <a:cubicBezTo>
                    <a:pt x="91" y="72"/>
                    <a:pt x="91" y="74"/>
                    <a:pt x="92" y="74"/>
                  </a:cubicBezTo>
                  <a:cubicBezTo>
                    <a:pt x="92" y="75"/>
                    <a:pt x="93" y="75"/>
                    <a:pt x="93" y="75"/>
                  </a:cubicBezTo>
                  <a:cubicBezTo>
                    <a:pt x="94" y="75"/>
                    <a:pt x="95" y="75"/>
                    <a:pt x="95" y="74"/>
                  </a:cubicBezTo>
                  <a:cubicBezTo>
                    <a:pt x="109" y="56"/>
                    <a:pt x="124" y="39"/>
                    <a:pt x="138" y="21"/>
                  </a:cubicBezTo>
                  <a:cubicBezTo>
                    <a:pt x="138" y="21"/>
                    <a:pt x="138" y="21"/>
                    <a:pt x="138" y="21"/>
                  </a:cubicBezTo>
                  <a:cubicBezTo>
                    <a:pt x="139" y="21"/>
                    <a:pt x="140" y="21"/>
                    <a:pt x="140" y="21"/>
                  </a:cubicBezTo>
                  <a:cubicBezTo>
                    <a:pt x="133" y="35"/>
                    <a:pt x="124" y="49"/>
                    <a:pt x="115" y="62"/>
                  </a:cubicBezTo>
                  <a:cubicBezTo>
                    <a:pt x="113" y="64"/>
                    <a:pt x="111" y="66"/>
                    <a:pt x="110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8" y="68"/>
                    <a:pt x="107" y="69"/>
                    <a:pt x="107" y="70"/>
                  </a:cubicBezTo>
                  <a:cubicBezTo>
                    <a:pt x="106" y="73"/>
                    <a:pt x="104" y="76"/>
                    <a:pt x="101" y="78"/>
                  </a:cubicBezTo>
                  <a:cubicBezTo>
                    <a:pt x="98" y="80"/>
                    <a:pt x="94" y="81"/>
                    <a:pt x="90" y="81"/>
                  </a:cubicBezTo>
                  <a:cubicBezTo>
                    <a:pt x="85" y="82"/>
                    <a:pt x="80" y="83"/>
                    <a:pt x="75" y="83"/>
                  </a:cubicBezTo>
                  <a:moveTo>
                    <a:pt x="40" y="75"/>
                  </a:moveTo>
                  <a:cubicBezTo>
                    <a:pt x="41" y="75"/>
                    <a:pt x="41" y="75"/>
                    <a:pt x="42" y="74"/>
                  </a:cubicBezTo>
                  <a:cubicBezTo>
                    <a:pt x="56" y="56"/>
                    <a:pt x="70" y="39"/>
                    <a:pt x="85" y="21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1"/>
                    <a:pt x="88" y="20"/>
                    <a:pt x="89" y="20"/>
                  </a:cubicBezTo>
                  <a:cubicBezTo>
                    <a:pt x="84" y="30"/>
                    <a:pt x="78" y="39"/>
                    <a:pt x="72" y="48"/>
                  </a:cubicBezTo>
                  <a:cubicBezTo>
                    <a:pt x="72" y="49"/>
                    <a:pt x="72" y="49"/>
                    <a:pt x="72" y="50"/>
                  </a:cubicBezTo>
                  <a:cubicBezTo>
                    <a:pt x="67" y="56"/>
                    <a:pt x="62" y="63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69"/>
                    <a:pt x="56" y="68"/>
                    <a:pt x="56" y="68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4" y="68"/>
                    <a:pt x="53" y="69"/>
                    <a:pt x="53" y="70"/>
                  </a:cubicBezTo>
                  <a:cubicBezTo>
                    <a:pt x="53" y="73"/>
                    <a:pt x="50" y="76"/>
                    <a:pt x="47" y="78"/>
                  </a:cubicBezTo>
                  <a:cubicBezTo>
                    <a:pt x="44" y="80"/>
                    <a:pt x="41" y="81"/>
                    <a:pt x="37" y="81"/>
                  </a:cubicBezTo>
                  <a:cubicBezTo>
                    <a:pt x="32" y="82"/>
                    <a:pt x="27" y="83"/>
                    <a:pt x="22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1" y="83"/>
                    <a:pt x="20" y="83"/>
                    <a:pt x="19" y="83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8" y="82"/>
                    <a:pt x="18" y="82"/>
                    <a:pt x="18" y="81"/>
                  </a:cubicBezTo>
                  <a:cubicBezTo>
                    <a:pt x="17" y="79"/>
                    <a:pt x="19" y="76"/>
                    <a:pt x="20" y="75"/>
                  </a:cubicBezTo>
                  <a:cubicBezTo>
                    <a:pt x="35" y="55"/>
                    <a:pt x="52" y="37"/>
                    <a:pt x="70" y="20"/>
                  </a:cubicBezTo>
                  <a:cubicBezTo>
                    <a:pt x="70" y="21"/>
                    <a:pt x="71" y="21"/>
                    <a:pt x="72" y="21"/>
                  </a:cubicBezTo>
                  <a:cubicBezTo>
                    <a:pt x="55" y="38"/>
                    <a:pt x="40" y="56"/>
                    <a:pt x="26" y="74"/>
                  </a:cubicBezTo>
                  <a:cubicBezTo>
                    <a:pt x="25" y="75"/>
                    <a:pt x="25" y="76"/>
                    <a:pt x="26" y="77"/>
                  </a:cubicBezTo>
                  <a:cubicBezTo>
                    <a:pt x="26" y="77"/>
                    <a:pt x="27" y="78"/>
                    <a:pt x="27" y="78"/>
                  </a:cubicBezTo>
                  <a:cubicBezTo>
                    <a:pt x="28" y="78"/>
                    <a:pt x="28" y="77"/>
                    <a:pt x="29" y="77"/>
                  </a:cubicBezTo>
                  <a:cubicBezTo>
                    <a:pt x="44" y="57"/>
                    <a:pt x="60" y="39"/>
                    <a:pt x="77" y="21"/>
                  </a:cubicBezTo>
                  <a:cubicBezTo>
                    <a:pt x="77" y="21"/>
                    <a:pt x="78" y="22"/>
                    <a:pt x="79" y="22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66" y="38"/>
                    <a:pt x="52" y="55"/>
                    <a:pt x="38" y="72"/>
                  </a:cubicBezTo>
                  <a:cubicBezTo>
                    <a:pt x="38" y="72"/>
                    <a:pt x="38" y="74"/>
                    <a:pt x="39" y="74"/>
                  </a:cubicBezTo>
                  <a:cubicBezTo>
                    <a:pt x="39" y="75"/>
                    <a:pt x="40" y="75"/>
                    <a:pt x="40" y="75"/>
                  </a:cubicBezTo>
                  <a:moveTo>
                    <a:pt x="45" y="40"/>
                  </a:moveTo>
                  <a:cubicBezTo>
                    <a:pt x="52" y="32"/>
                    <a:pt x="59" y="24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59" y="25"/>
                    <a:pt x="52" y="32"/>
                    <a:pt x="45" y="40"/>
                  </a:cubicBezTo>
                  <a:moveTo>
                    <a:pt x="98" y="40"/>
                  </a:moveTo>
                  <a:cubicBezTo>
                    <a:pt x="105" y="32"/>
                    <a:pt x="112" y="24"/>
                    <a:pt x="119" y="17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12" y="25"/>
                    <a:pt x="105" y="32"/>
                    <a:pt x="98" y="40"/>
                  </a:cubicBezTo>
                  <a:moveTo>
                    <a:pt x="123" y="197"/>
                  </a:moveTo>
                  <a:cubicBezTo>
                    <a:pt x="120" y="153"/>
                    <a:pt x="118" y="112"/>
                    <a:pt x="116" y="67"/>
                  </a:cubicBezTo>
                  <a:cubicBezTo>
                    <a:pt x="116" y="66"/>
                    <a:pt x="117" y="65"/>
                    <a:pt x="118" y="64"/>
                  </a:cubicBezTo>
                  <a:cubicBezTo>
                    <a:pt x="130" y="49"/>
                    <a:pt x="139" y="32"/>
                    <a:pt x="148" y="15"/>
                  </a:cubicBezTo>
                  <a:cubicBezTo>
                    <a:pt x="155" y="60"/>
                    <a:pt x="161" y="105"/>
                    <a:pt x="162" y="150"/>
                  </a:cubicBezTo>
                  <a:cubicBezTo>
                    <a:pt x="161" y="150"/>
                    <a:pt x="161" y="150"/>
                    <a:pt x="161" y="150"/>
                  </a:cubicBezTo>
                  <a:cubicBezTo>
                    <a:pt x="148" y="165"/>
                    <a:pt x="135" y="181"/>
                    <a:pt x="123" y="197"/>
                  </a:cubicBezTo>
                  <a:moveTo>
                    <a:pt x="87" y="32"/>
                  </a:moveTo>
                  <a:cubicBezTo>
                    <a:pt x="90" y="27"/>
                    <a:pt x="93" y="21"/>
                    <a:pt x="96" y="15"/>
                  </a:cubicBezTo>
                  <a:cubicBezTo>
                    <a:pt x="96" y="17"/>
                    <a:pt x="97" y="19"/>
                    <a:pt x="97" y="21"/>
                  </a:cubicBezTo>
                  <a:cubicBezTo>
                    <a:pt x="93" y="24"/>
                    <a:pt x="90" y="28"/>
                    <a:pt x="87" y="32"/>
                  </a:cubicBezTo>
                  <a:moveTo>
                    <a:pt x="9" y="80"/>
                  </a:moveTo>
                  <a:cubicBezTo>
                    <a:pt x="8" y="80"/>
                    <a:pt x="8" y="80"/>
                    <a:pt x="8" y="80"/>
                  </a:cubicBezTo>
                  <a:cubicBezTo>
                    <a:pt x="7" y="80"/>
                    <a:pt x="6" y="79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7"/>
                    <a:pt x="5" y="76"/>
                    <a:pt x="5" y="76"/>
                  </a:cubicBezTo>
                  <a:cubicBezTo>
                    <a:pt x="22" y="50"/>
                    <a:pt x="42" y="27"/>
                    <a:pt x="64" y="6"/>
                  </a:cubicBezTo>
                  <a:cubicBezTo>
                    <a:pt x="64" y="9"/>
                    <a:pt x="65" y="11"/>
                    <a:pt x="66" y="14"/>
                  </a:cubicBezTo>
                  <a:cubicBezTo>
                    <a:pt x="47" y="34"/>
                    <a:pt x="29" y="54"/>
                    <a:pt x="11" y="74"/>
                  </a:cubicBezTo>
                  <a:cubicBezTo>
                    <a:pt x="10" y="75"/>
                    <a:pt x="9" y="76"/>
                    <a:pt x="9" y="78"/>
                  </a:cubicBezTo>
                  <a:cubicBezTo>
                    <a:pt x="9" y="78"/>
                    <a:pt x="9" y="79"/>
                    <a:pt x="9" y="79"/>
                  </a:cubicBezTo>
                  <a:cubicBezTo>
                    <a:pt x="9" y="80"/>
                    <a:pt x="9" y="80"/>
                    <a:pt x="9" y="80"/>
                  </a:cubicBezTo>
                  <a:moveTo>
                    <a:pt x="62" y="80"/>
                  </a:moveTo>
                  <a:cubicBezTo>
                    <a:pt x="62" y="80"/>
                    <a:pt x="62" y="80"/>
                    <a:pt x="62" y="80"/>
                  </a:cubicBezTo>
                  <a:cubicBezTo>
                    <a:pt x="61" y="80"/>
                    <a:pt x="59" y="79"/>
                    <a:pt x="59" y="78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71" y="57"/>
                    <a:pt x="85" y="40"/>
                    <a:pt x="100" y="23"/>
                  </a:cubicBezTo>
                  <a:cubicBezTo>
                    <a:pt x="101" y="23"/>
                    <a:pt x="101" y="23"/>
                    <a:pt x="101" y="22"/>
                  </a:cubicBezTo>
                  <a:cubicBezTo>
                    <a:pt x="106" y="17"/>
                    <a:pt x="112" y="11"/>
                    <a:pt x="117" y="6"/>
                  </a:cubicBezTo>
                  <a:cubicBezTo>
                    <a:pt x="118" y="9"/>
                    <a:pt x="118" y="11"/>
                    <a:pt x="119" y="14"/>
                  </a:cubicBezTo>
                  <a:cubicBezTo>
                    <a:pt x="100" y="34"/>
                    <a:pt x="82" y="54"/>
                    <a:pt x="65" y="74"/>
                  </a:cubicBezTo>
                  <a:cubicBezTo>
                    <a:pt x="64" y="75"/>
                    <a:pt x="63" y="76"/>
                    <a:pt x="62" y="78"/>
                  </a:cubicBezTo>
                  <a:cubicBezTo>
                    <a:pt x="62" y="78"/>
                    <a:pt x="62" y="79"/>
                    <a:pt x="62" y="79"/>
                  </a:cubicBezTo>
                  <a:cubicBezTo>
                    <a:pt x="62" y="80"/>
                    <a:pt x="62" y="80"/>
                    <a:pt x="62" y="80"/>
                  </a:cubicBezTo>
                  <a:moveTo>
                    <a:pt x="118" y="0"/>
                  </a:moveTo>
                  <a:cubicBezTo>
                    <a:pt x="118" y="0"/>
                    <a:pt x="117" y="0"/>
                    <a:pt x="117" y="0"/>
                  </a:cubicBezTo>
                  <a:cubicBezTo>
                    <a:pt x="111" y="6"/>
                    <a:pt x="106" y="11"/>
                    <a:pt x="100" y="17"/>
                  </a:cubicBezTo>
                  <a:cubicBezTo>
                    <a:pt x="100" y="14"/>
                    <a:pt x="100" y="11"/>
                    <a:pt x="99" y="9"/>
                  </a:cubicBezTo>
                  <a:cubicBezTo>
                    <a:pt x="99" y="8"/>
                    <a:pt x="98" y="7"/>
                    <a:pt x="98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7"/>
                    <a:pt x="96" y="7"/>
                    <a:pt x="95" y="8"/>
                  </a:cubicBezTo>
                  <a:cubicBezTo>
                    <a:pt x="94" y="10"/>
                    <a:pt x="93" y="13"/>
                    <a:pt x="91" y="15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0" y="15"/>
                    <a:pt x="90" y="15"/>
                  </a:cubicBezTo>
                  <a:cubicBezTo>
                    <a:pt x="87" y="17"/>
                    <a:pt x="83" y="18"/>
                    <a:pt x="79" y="18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6"/>
                    <a:pt x="76" y="17"/>
                    <a:pt x="75" y="17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3" y="17"/>
                    <a:pt x="72" y="17"/>
                    <a:pt x="70" y="16"/>
                  </a:cubicBezTo>
                  <a:cubicBezTo>
                    <a:pt x="70" y="15"/>
                    <a:pt x="70" y="14"/>
                    <a:pt x="69" y="13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8" y="9"/>
                    <a:pt x="68" y="5"/>
                    <a:pt x="67" y="1"/>
                  </a:cubicBezTo>
                  <a:cubicBezTo>
                    <a:pt x="67" y="1"/>
                    <a:pt x="66" y="0"/>
                    <a:pt x="66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0" y="22"/>
                    <a:pt x="20" y="47"/>
                    <a:pt x="2" y="74"/>
                  </a:cubicBezTo>
                  <a:cubicBezTo>
                    <a:pt x="1" y="74"/>
                    <a:pt x="1" y="75"/>
                    <a:pt x="1" y="7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79"/>
                    <a:pt x="1" y="80"/>
                  </a:cubicBezTo>
                  <a:cubicBezTo>
                    <a:pt x="2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2" y="82"/>
                    <a:pt x="2" y="83"/>
                    <a:pt x="2" y="83"/>
                  </a:cubicBezTo>
                  <a:cubicBezTo>
                    <a:pt x="10" y="127"/>
                    <a:pt x="14" y="171"/>
                    <a:pt x="14" y="216"/>
                  </a:cubicBezTo>
                  <a:cubicBezTo>
                    <a:pt x="14" y="216"/>
                    <a:pt x="14" y="216"/>
                    <a:pt x="14" y="216"/>
                  </a:cubicBezTo>
                  <a:cubicBezTo>
                    <a:pt x="14" y="216"/>
                    <a:pt x="14" y="216"/>
                    <a:pt x="14" y="216"/>
                  </a:cubicBezTo>
                  <a:cubicBezTo>
                    <a:pt x="14" y="216"/>
                    <a:pt x="14" y="216"/>
                    <a:pt x="14" y="216"/>
                  </a:cubicBezTo>
                  <a:cubicBezTo>
                    <a:pt x="15" y="217"/>
                    <a:pt x="15" y="217"/>
                    <a:pt x="15" y="217"/>
                  </a:cubicBezTo>
                  <a:cubicBezTo>
                    <a:pt x="22" y="223"/>
                    <a:pt x="31" y="225"/>
                    <a:pt x="40" y="225"/>
                  </a:cubicBezTo>
                  <a:cubicBezTo>
                    <a:pt x="44" y="225"/>
                    <a:pt x="49" y="225"/>
                    <a:pt x="53" y="223"/>
                  </a:cubicBezTo>
                  <a:cubicBezTo>
                    <a:pt x="56" y="221"/>
                    <a:pt x="58" y="219"/>
                    <a:pt x="60" y="217"/>
                  </a:cubicBezTo>
                  <a:cubicBezTo>
                    <a:pt x="61" y="217"/>
                    <a:pt x="61" y="217"/>
                    <a:pt x="61" y="217"/>
                  </a:cubicBezTo>
                  <a:cubicBezTo>
                    <a:pt x="61" y="217"/>
                    <a:pt x="61" y="217"/>
                    <a:pt x="62" y="217"/>
                  </a:cubicBezTo>
                  <a:cubicBezTo>
                    <a:pt x="63" y="216"/>
                    <a:pt x="63" y="215"/>
                    <a:pt x="63" y="214"/>
                  </a:cubicBezTo>
                  <a:cubicBezTo>
                    <a:pt x="62" y="214"/>
                    <a:pt x="62" y="214"/>
                    <a:pt x="62" y="214"/>
                  </a:cubicBezTo>
                  <a:cubicBezTo>
                    <a:pt x="64" y="211"/>
                    <a:pt x="66" y="209"/>
                    <a:pt x="67" y="207"/>
                  </a:cubicBezTo>
                  <a:cubicBezTo>
                    <a:pt x="68" y="210"/>
                    <a:pt x="68" y="213"/>
                    <a:pt x="68" y="216"/>
                  </a:cubicBezTo>
                  <a:cubicBezTo>
                    <a:pt x="68" y="216"/>
                    <a:pt x="68" y="216"/>
                    <a:pt x="68" y="216"/>
                  </a:cubicBezTo>
                  <a:cubicBezTo>
                    <a:pt x="68" y="216"/>
                    <a:pt x="68" y="216"/>
                    <a:pt x="68" y="216"/>
                  </a:cubicBezTo>
                  <a:cubicBezTo>
                    <a:pt x="68" y="216"/>
                    <a:pt x="68" y="216"/>
                    <a:pt x="68" y="216"/>
                  </a:cubicBezTo>
                  <a:cubicBezTo>
                    <a:pt x="68" y="217"/>
                    <a:pt x="68" y="217"/>
                    <a:pt x="68" y="217"/>
                  </a:cubicBezTo>
                  <a:cubicBezTo>
                    <a:pt x="75" y="223"/>
                    <a:pt x="84" y="225"/>
                    <a:pt x="93" y="225"/>
                  </a:cubicBezTo>
                  <a:cubicBezTo>
                    <a:pt x="98" y="225"/>
                    <a:pt x="102" y="225"/>
                    <a:pt x="106" y="223"/>
                  </a:cubicBezTo>
                  <a:cubicBezTo>
                    <a:pt x="109" y="221"/>
                    <a:pt x="112" y="219"/>
                    <a:pt x="114" y="217"/>
                  </a:cubicBezTo>
                  <a:cubicBezTo>
                    <a:pt x="114" y="217"/>
                    <a:pt x="114" y="217"/>
                    <a:pt x="114" y="217"/>
                  </a:cubicBezTo>
                  <a:cubicBezTo>
                    <a:pt x="114" y="217"/>
                    <a:pt x="115" y="217"/>
                    <a:pt x="115" y="217"/>
                  </a:cubicBezTo>
                  <a:cubicBezTo>
                    <a:pt x="116" y="216"/>
                    <a:pt x="116" y="215"/>
                    <a:pt x="116" y="214"/>
                  </a:cubicBezTo>
                  <a:cubicBezTo>
                    <a:pt x="116" y="214"/>
                    <a:pt x="116" y="214"/>
                    <a:pt x="116" y="214"/>
                  </a:cubicBezTo>
                  <a:cubicBezTo>
                    <a:pt x="130" y="193"/>
                    <a:pt x="146" y="173"/>
                    <a:pt x="163" y="154"/>
                  </a:cubicBezTo>
                  <a:cubicBezTo>
                    <a:pt x="164" y="155"/>
                    <a:pt x="164" y="155"/>
                    <a:pt x="164" y="155"/>
                  </a:cubicBezTo>
                  <a:cubicBezTo>
                    <a:pt x="165" y="155"/>
                    <a:pt x="166" y="154"/>
                    <a:pt x="166" y="153"/>
                  </a:cubicBezTo>
                  <a:cubicBezTo>
                    <a:pt x="165" y="105"/>
                    <a:pt x="159" y="56"/>
                    <a:pt x="151" y="9"/>
                  </a:cubicBezTo>
                  <a:cubicBezTo>
                    <a:pt x="151" y="8"/>
                    <a:pt x="150" y="7"/>
                    <a:pt x="149" y="7"/>
                  </a:cubicBezTo>
                  <a:cubicBezTo>
                    <a:pt x="149" y="7"/>
                    <a:pt x="149" y="7"/>
                    <a:pt x="149" y="7"/>
                  </a:cubicBezTo>
                  <a:cubicBezTo>
                    <a:pt x="148" y="7"/>
                    <a:pt x="148" y="7"/>
                    <a:pt x="147" y="8"/>
                  </a:cubicBezTo>
                  <a:cubicBezTo>
                    <a:pt x="146" y="10"/>
                    <a:pt x="145" y="13"/>
                    <a:pt x="143" y="15"/>
                  </a:cubicBezTo>
                  <a:cubicBezTo>
                    <a:pt x="140" y="17"/>
                    <a:pt x="136" y="18"/>
                    <a:pt x="132" y="18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17"/>
                    <a:pt x="131" y="16"/>
                    <a:pt x="130" y="16"/>
                  </a:cubicBezTo>
                  <a:cubicBezTo>
                    <a:pt x="130" y="16"/>
                    <a:pt x="129" y="17"/>
                    <a:pt x="129" y="17"/>
                  </a:cubicBezTo>
                  <a:cubicBezTo>
                    <a:pt x="128" y="17"/>
                    <a:pt x="128" y="17"/>
                    <a:pt x="128" y="17"/>
                  </a:cubicBezTo>
                  <a:cubicBezTo>
                    <a:pt x="127" y="17"/>
                    <a:pt x="125" y="17"/>
                    <a:pt x="123" y="16"/>
                  </a:cubicBezTo>
                  <a:cubicBezTo>
                    <a:pt x="123" y="15"/>
                    <a:pt x="123" y="14"/>
                    <a:pt x="123" y="13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9"/>
                    <a:pt x="121" y="5"/>
                    <a:pt x="120" y="1"/>
                  </a:cubicBezTo>
                  <a:cubicBezTo>
                    <a:pt x="120" y="1"/>
                    <a:pt x="120" y="0"/>
                    <a:pt x="119" y="0"/>
                  </a:cubicBezTo>
                  <a:cubicBezTo>
                    <a:pt x="119" y="0"/>
                    <a:pt x="118" y="0"/>
                    <a:pt x="11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1" name="Freeform 844"/>
            <p:cNvSpPr>
              <a:spLocks noEditPoints="1"/>
            </p:cNvSpPr>
            <p:nvPr/>
          </p:nvSpPr>
          <p:spPr bwMode="auto">
            <a:xfrm>
              <a:off x="2862261" y="4342493"/>
              <a:ext cx="74376" cy="144272"/>
            </a:xfrm>
            <a:custGeom>
              <a:avLst/>
              <a:gdLst>
                <a:gd name="T0" fmla="*/ 5 w 35"/>
                <a:gd name="T1" fmla="*/ 30 h 68"/>
                <a:gd name="T2" fmla="*/ 8 w 35"/>
                <a:gd name="T3" fmla="*/ 26 h 68"/>
                <a:gd name="T4" fmla="*/ 27 w 35"/>
                <a:gd name="T5" fmla="*/ 7 h 68"/>
                <a:gd name="T6" fmla="*/ 31 w 35"/>
                <a:gd name="T7" fmla="*/ 34 h 68"/>
                <a:gd name="T8" fmla="*/ 6 w 35"/>
                <a:gd name="T9" fmla="*/ 61 h 68"/>
                <a:gd name="T10" fmla="*/ 4 w 35"/>
                <a:gd name="T11" fmla="*/ 34 h 68"/>
                <a:gd name="T12" fmla="*/ 4 w 35"/>
                <a:gd name="T13" fmla="*/ 33 h 68"/>
                <a:gd name="T14" fmla="*/ 5 w 35"/>
                <a:gd name="T15" fmla="*/ 30 h 68"/>
                <a:gd name="T16" fmla="*/ 3 w 35"/>
                <a:gd name="T17" fmla="*/ 29 h 68"/>
                <a:gd name="T18" fmla="*/ 5 w 35"/>
                <a:gd name="T19" fmla="*/ 30 h 68"/>
                <a:gd name="T20" fmla="*/ 28 w 35"/>
                <a:gd name="T21" fmla="*/ 0 h 68"/>
                <a:gd name="T22" fmla="*/ 27 w 35"/>
                <a:gd name="T23" fmla="*/ 1 h 68"/>
                <a:gd name="T24" fmla="*/ 6 w 35"/>
                <a:gd name="T25" fmla="*/ 23 h 68"/>
                <a:gd name="T26" fmla="*/ 1 w 35"/>
                <a:gd name="T27" fmla="*/ 28 h 68"/>
                <a:gd name="T28" fmla="*/ 0 w 35"/>
                <a:gd name="T29" fmla="*/ 33 h 68"/>
                <a:gd name="T30" fmla="*/ 0 w 35"/>
                <a:gd name="T31" fmla="*/ 34 h 68"/>
                <a:gd name="T32" fmla="*/ 2 w 35"/>
                <a:gd name="T33" fmla="*/ 66 h 68"/>
                <a:gd name="T34" fmla="*/ 4 w 35"/>
                <a:gd name="T35" fmla="*/ 68 h 68"/>
                <a:gd name="T36" fmla="*/ 4 w 35"/>
                <a:gd name="T37" fmla="*/ 68 h 68"/>
                <a:gd name="T38" fmla="*/ 6 w 35"/>
                <a:gd name="T39" fmla="*/ 67 h 68"/>
                <a:gd name="T40" fmla="*/ 34 w 35"/>
                <a:gd name="T41" fmla="*/ 36 h 68"/>
                <a:gd name="T42" fmla="*/ 35 w 35"/>
                <a:gd name="T43" fmla="*/ 34 h 68"/>
                <a:gd name="T44" fmla="*/ 30 w 35"/>
                <a:gd name="T45" fmla="*/ 2 h 68"/>
                <a:gd name="T46" fmla="*/ 29 w 35"/>
                <a:gd name="T47" fmla="*/ 0 h 68"/>
                <a:gd name="T48" fmla="*/ 28 w 35"/>
                <a:gd name="T4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68">
                  <a:moveTo>
                    <a:pt x="5" y="30"/>
                  </a:moveTo>
                  <a:cubicBezTo>
                    <a:pt x="5" y="29"/>
                    <a:pt x="7" y="27"/>
                    <a:pt x="8" y="26"/>
                  </a:cubicBezTo>
                  <a:cubicBezTo>
                    <a:pt x="15" y="20"/>
                    <a:pt x="21" y="14"/>
                    <a:pt x="27" y="7"/>
                  </a:cubicBezTo>
                  <a:cubicBezTo>
                    <a:pt x="27" y="16"/>
                    <a:pt x="29" y="25"/>
                    <a:pt x="31" y="34"/>
                  </a:cubicBezTo>
                  <a:cubicBezTo>
                    <a:pt x="22" y="42"/>
                    <a:pt x="13" y="51"/>
                    <a:pt x="6" y="61"/>
                  </a:cubicBezTo>
                  <a:cubicBezTo>
                    <a:pt x="5" y="52"/>
                    <a:pt x="5" y="43"/>
                    <a:pt x="4" y="34"/>
                  </a:cubicBezTo>
                  <a:cubicBezTo>
                    <a:pt x="4" y="34"/>
                    <a:pt x="4" y="33"/>
                    <a:pt x="4" y="33"/>
                  </a:cubicBezTo>
                  <a:cubicBezTo>
                    <a:pt x="4" y="32"/>
                    <a:pt x="4" y="31"/>
                    <a:pt x="5" y="30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moveTo>
                    <a:pt x="28" y="0"/>
                  </a:moveTo>
                  <a:cubicBezTo>
                    <a:pt x="28" y="0"/>
                    <a:pt x="27" y="0"/>
                    <a:pt x="27" y="1"/>
                  </a:cubicBezTo>
                  <a:cubicBezTo>
                    <a:pt x="21" y="9"/>
                    <a:pt x="14" y="16"/>
                    <a:pt x="6" y="23"/>
                  </a:cubicBezTo>
                  <a:cubicBezTo>
                    <a:pt x="4" y="24"/>
                    <a:pt x="2" y="26"/>
                    <a:pt x="1" y="28"/>
                  </a:cubicBezTo>
                  <a:cubicBezTo>
                    <a:pt x="0" y="30"/>
                    <a:pt x="0" y="32"/>
                    <a:pt x="0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45"/>
                    <a:pt x="1" y="56"/>
                    <a:pt x="2" y="66"/>
                  </a:cubicBezTo>
                  <a:cubicBezTo>
                    <a:pt x="2" y="67"/>
                    <a:pt x="3" y="68"/>
                    <a:pt x="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8"/>
                    <a:pt x="6" y="68"/>
                    <a:pt x="6" y="67"/>
                  </a:cubicBezTo>
                  <a:cubicBezTo>
                    <a:pt x="14" y="56"/>
                    <a:pt x="24" y="46"/>
                    <a:pt x="34" y="36"/>
                  </a:cubicBezTo>
                  <a:cubicBezTo>
                    <a:pt x="35" y="36"/>
                    <a:pt x="35" y="35"/>
                    <a:pt x="35" y="34"/>
                  </a:cubicBezTo>
                  <a:cubicBezTo>
                    <a:pt x="32" y="24"/>
                    <a:pt x="31" y="13"/>
                    <a:pt x="30" y="2"/>
                  </a:cubicBezTo>
                  <a:cubicBezTo>
                    <a:pt x="30" y="1"/>
                    <a:pt x="30" y="0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2" name="Freeform 845"/>
            <p:cNvSpPr>
              <a:spLocks/>
            </p:cNvSpPr>
            <p:nvPr/>
          </p:nvSpPr>
          <p:spPr bwMode="auto">
            <a:xfrm>
              <a:off x="2764586" y="4516337"/>
              <a:ext cx="52870" cy="144272"/>
            </a:xfrm>
            <a:custGeom>
              <a:avLst/>
              <a:gdLst>
                <a:gd name="T0" fmla="*/ 7 w 25"/>
                <a:gd name="T1" fmla="*/ 0 h 68"/>
                <a:gd name="T2" fmla="*/ 0 w 25"/>
                <a:gd name="T3" fmla="*/ 15 h 68"/>
                <a:gd name="T4" fmla="*/ 5 w 25"/>
                <a:gd name="T5" fmla="*/ 23 h 68"/>
                <a:gd name="T6" fmla="*/ 10 w 25"/>
                <a:gd name="T7" fmla="*/ 21 h 68"/>
                <a:gd name="T8" fmla="*/ 5 w 25"/>
                <a:gd name="T9" fmla="*/ 29 h 68"/>
                <a:gd name="T10" fmla="*/ 3 w 25"/>
                <a:gd name="T11" fmla="*/ 36 h 68"/>
                <a:gd name="T12" fmla="*/ 8 w 25"/>
                <a:gd name="T13" fmla="*/ 39 h 68"/>
                <a:gd name="T14" fmla="*/ 6 w 25"/>
                <a:gd name="T15" fmla="*/ 49 h 68"/>
                <a:gd name="T16" fmla="*/ 17 w 25"/>
                <a:gd name="T17" fmla="*/ 49 h 68"/>
                <a:gd name="T18" fmla="*/ 8 w 25"/>
                <a:gd name="T19" fmla="*/ 63 h 68"/>
                <a:gd name="T20" fmla="*/ 10 w 25"/>
                <a:gd name="T21" fmla="*/ 67 h 68"/>
                <a:gd name="T22" fmla="*/ 15 w 25"/>
                <a:gd name="T23" fmla="*/ 68 h 68"/>
                <a:gd name="T24" fmla="*/ 20 w 25"/>
                <a:gd name="T25" fmla="*/ 66 h 68"/>
                <a:gd name="T26" fmla="*/ 20 w 25"/>
                <a:gd name="T27" fmla="*/ 66 h 68"/>
                <a:gd name="T28" fmla="*/ 21 w 25"/>
                <a:gd name="T29" fmla="*/ 63 h 68"/>
                <a:gd name="T30" fmla="*/ 14 w 25"/>
                <a:gd name="T31" fmla="*/ 64 h 68"/>
                <a:gd name="T32" fmla="*/ 14 w 25"/>
                <a:gd name="T33" fmla="*/ 64 h 68"/>
                <a:gd name="T34" fmla="*/ 12 w 25"/>
                <a:gd name="T35" fmla="*/ 63 h 68"/>
                <a:gd name="T36" fmla="*/ 24 w 25"/>
                <a:gd name="T37" fmla="*/ 46 h 68"/>
                <a:gd name="T38" fmla="*/ 23 w 25"/>
                <a:gd name="T39" fmla="*/ 43 h 68"/>
                <a:gd name="T40" fmla="*/ 12 w 25"/>
                <a:gd name="T41" fmla="*/ 46 h 68"/>
                <a:gd name="T42" fmla="*/ 14 w 25"/>
                <a:gd name="T43" fmla="*/ 39 h 68"/>
                <a:gd name="T44" fmla="*/ 23 w 25"/>
                <a:gd name="T45" fmla="*/ 32 h 68"/>
                <a:gd name="T46" fmla="*/ 21 w 25"/>
                <a:gd name="T47" fmla="*/ 31 h 68"/>
                <a:gd name="T48" fmla="*/ 11 w 25"/>
                <a:gd name="T49" fmla="*/ 35 h 68"/>
                <a:gd name="T50" fmla="*/ 9 w 25"/>
                <a:gd name="T51" fmla="*/ 35 h 68"/>
                <a:gd name="T52" fmla="*/ 7 w 25"/>
                <a:gd name="T53" fmla="*/ 34 h 68"/>
                <a:gd name="T54" fmla="*/ 8 w 25"/>
                <a:gd name="T55" fmla="*/ 32 h 68"/>
                <a:gd name="T56" fmla="*/ 22 w 25"/>
                <a:gd name="T57" fmla="*/ 12 h 68"/>
                <a:gd name="T58" fmla="*/ 19 w 25"/>
                <a:gd name="T59" fmla="*/ 11 h 68"/>
                <a:gd name="T60" fmla="*/ 6 w 25"/>
                <a:gd name="T61" fmla="*/ 19 h 68"/>
                <a:gd name="T62" fmla="*/ 5 w 25"/>
                <a:gd name="T63" fmla="*/ 19 h 68"/>
                <a:gd name="T64" fmla="*/ 4 w 25"/>
                <a:gd name="T65" fmla="*/ 15 h 68"/>
                <a:gd name="T66" fmla="*/ 10 w 25"/>
                <a:gd name="T67" fmla="*/ 3 h 68"/>
                <a:gd name="T68" fmla="*/ 8 w 25"/>
                <a:gd name="T6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" h="68"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4" y="4"/>
                    <a:pt x="1" y="8"/>
                    <a:pt x="0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7"/>
                    <a:pt x="0" y="18"/>
                    <a:pt x="1" y="20"/>
                  </a:cubicBezTo>
                  <a:cubicBezTo>
                    <a:pt x="1" y="21"/>
                    <a:pt x="3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7" y="23"/>
                    <a:pt x="9" y="22"/>
                    <a:pt x="10" y="21"/>
                  </a:cubicBezTo>
                  <a:cubicBezTo>
                    <a:pt x="11" y="21"/>
                    <a:pt x="12" y="20"/>
                    <a:pt x="12" y="20"/>
                  </a:cubicBezTo>
                  <a:cubicBezTo>
                    <a:pt x="10" y="23"/>
                    <a:pt x="8" y="26"/>
                    <a:pt x="5" y="29"/>
                  </a:cubicBezTo>
                  <a:cubicBezTo>
                    <a:pt x="4" y="30"/>
                    <a:pt x="3" y="32"/>
                    <a:pt x="3" y="34"/>
                  </a:cubicBezTo>
                  <a:cubicBezTo>
                    <a:pt x="3" y="35"/>
                    <a:pt x="3" y="35"/>
                    <a:pt x="3" y="36"/>
                  </a:cubicBezTo>
                  <a:cubicBezTo>
                    <a:pt x="4" y="37"/>
                    <a:pt x="5" y="38"/>
                    <a:pt x="6" y="38"/>
                  </a:cubicBezTo>
                  <a:cubicBezTo>
                    <a:pt x="7" y="39"/>
                    <a:pt x="8" y="39"/>
                    <a:pt x="8" y="39"/>
                  </a:cubicBezTo>
                  <a:cubicBezTo>
                    <a:pt x="7" y="41"/>
                    <a:pt x="6" y="44"/>
                    <a:pt x="5" y="47"/>
                  </a:cubicBezTo>
                  <a:cubicBezTo>
                    <a:pt x="5" y="48"/>
                    <a:pt x="5" y="49"/>
                    <a:pt x="6" y="49"/>
                  </a:cubicBezTo>
                  <a:cubicBezTo>
                    <a:pt x="8" y="50"/>
                    <a:pt x="10" y="50"/>
                    <a:pt x="12" y="50"/>
                  </a:cubicBezTo>
                  <a:cubicBezTo>
                    <a:pt x="13" y="50"/>
                    <a:pt x="15" y="50"/>
                    <a:pt x="17" y="49"/>
                  </a:cubicBezTo>
                  <a:cubicBezTo>
                    <a:pt x="15" y="53"/>
                    <a:pt x="12" y="56"/>
                    <a:pt x="9" y="60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5"/>
                    <a:pt x="9" y="66"/>
                    <a:pt x="10" y="67"/>
                  </a:cubicBezTo>
                  <a:cubicBezTo>
                    <a:pt x="11" y="67"/>
                    <a:pt x="13" y="68"/>
                    <a:pt x="14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7" y="67"/>
                    <a:pt x="19" y="66"/>
                    <a:pt x="20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1" y="66"/>
                    <a:pt x="22" y="66"/>
                    <a:pt x="22" y="65"/>
                  </a:cubicBezTo>
                  <a:cubicBezTo>
                    <a:pt x="23" y="64"/>
                    <a:pt x="22" y="63"/>
                    <a:pt x="21" y="63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7" y="62"/>
                    <a:pt x="16" y="63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4"/>
                    <a:pt x="13" y="63"/>
                    <a:pt x="13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3"/>
                    <a:pt x="12" y="63"/>
                    <a:pt x="13" y="62"/>
                  </a:cubicBezTo>
                  <a:cubicBezTo>
                    <a:pt x="17" y="57"/>
                    <a:pt x="20" y="51"/>
                    <a:pt x="24" y="46"/>
                  </a:cubicBezTo>
                  <a:cubicBezTo>
                    <a:pt x="25" y="45"/>
                    <a:pt x="25" y="44"/>
                    <a:pt x="24" y="43"/>
                  </a:cubicBezTo>
                  <a:cubicBezTo>
                    <a:pt x="24" y="43"/>
                    <a:pt x="23" y="43"/>
                    <a:pt x="23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9" y="45"/>
                    <a:pt x="15" y="46"/>
                    <a:pt x="12" y="46"/>
                  </a:cubicBezTo>
                  <a:cubicBezTo>
                    <a:pt x="11" y="46"/>
                    <a:pt x="10" y="46"/>
                    <a:pt x="9" y="46"/>
                  </a:cubicBezTo>
                  <a:cubicBezTo>
                    <a:pt x="10" y="43"/>
                    <a:pt x="12" y="41"/>
                    <a:pt x="14" y="39"/>
                  </a:cubicBezTo>
                  <a:cubicBezTo>
                    <a:pt x="17" y="38"/>
                    <a:pt x="20" y="37"/>
                    <a:pt x="23" y="34"/>
                  </a:cubicBezTo>
                  <a:cubicBezTo>
                    <a:pt x="23" y="33"/>
                    <a:pt x="23" y="32"/>
                    <a:pt x="23" y="32"/>
                  </a:cubicBezTo>
                  <a:cubicBezTo>
                    <a:pt x="22" y="31"/>
                    <a:pt x="22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17" y="32"/>
                    <a:pt x="15" y="33"/>
                    <a:pt x="12" y="35"/>
                  </a:cubicBezTo>
                  <a:cubicBezTo>
                    <a:pt x="12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9" y="35"/>
                    <a:pt x="9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3"/>
                    <a:pt x="8" y="32"/>
                  </a:cubicBezTo>
                  <a:cubicBezTo>
                    <a:pt x="13" y="26"/>
                    <a:pt x="17" y="20"/>
                    <a:pt x="22" y="14"/>
                  </a:cubicBezTo>
                  <a:cubicBezTo>
                    <a:pt x="22" y="13"/>
                    <a:pt x="22" y="12"/>
                    <a:pt x="22" y="12"/>
                  </a:cubicBezTo>
                  <a:cubicBezTo>
                    <a:pt x="21" y="11"/>
                    <a:pt x="21" y="11"/>
                    <a:pt x="20" y="11"/>
                  </a:cubicBezTo>
                  <a:cubicBezTo>
                    <a:pt x="20" y="11"/>
                    <a:pt x="20" y="11"/>
                    <a:pt x="19" y="11"/>
                  </a:cubicBezTo>
                  <a:cubicBezTo>
                    <a:pt x="16" y="13"/>
                    <a:pt x="12" y="16"/>
                    <a:pt x="8" y="18"/>
                  </a:cubicBezTo>
                  <a:cubicBezTo>
                    <a:pt x="7" y="18"/>
                    <a:pt x="6" y="19"/>
                    <a:pt x="6" y="19"/>
                  </a:cubicBezTo>
                  <a:cubicBezTo>
                    <a:pt x="6" y="19"/>
                    <a:pt x="6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4" y="18"/>
                  </a:cubicBezTo>
                  <a:cubicBezTo>
                    <a:pt x="4" y="17"/>
                    <a:pt x="4" y="16"/>
                    <a:pt x="4" y="15"/>
                  </a:cubicBezTo>
                  <a:cubicBezTo>
                    <a:pt x="4" y="15"/>
                    <a:pt x="4" y="14"/>
                    <a:pt x="4" y="13"/>
                  </a:cubicBezTo>
                  <a:cubicBezTo>
                    <a:pt x="5" y="10"/>
                    <a:pt x="7" y="6"/>
                    <a:pt x="10" y="3"/>
                  </a:cubicBezTo>
                  <a:cubicBezTo>
                    <a:pt x="10" y="2"/>
                    <a:pt x="10" y="1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3" name="Freeform 846"/>
            <p:cNvSpPr>
              <a:spLocks/>
            </p:cNvSpPr>
            <p:nvPr/>
          </p:nvSpPr>
          <p:spPr bwMode="auto">
            <a:xfrm>
              <a:off x="2649885" y="4516337"/>
              <a:ext cx="52870" cy="144272"/>
            </a:xfrm>
            <a:custGeom>
              <a:avLst/>
              <a:gdLst>
                <a:gd name="T0" fmla="*/ 7 w 25"/>
                <a:gd name="T1" fmla="*/ 0 h 68"/>
                <a:gd name="T2" fmla="*/ 0 w 25"/>
                <a:gd name="T3" fmla="*/ 15 h 68"/>
                <a:gd name="T4" fmla="*/ 5 w 25"/>
                <a:gd name="T5" fmla="*/ 23 h 68"/>
                <a:gd name="T6" fmla="*/ 11 w 25"/>
                <a:gd name="T7" fmla="*/ 21 h 68"/>
                <a:gd name="T8" fmla="*/ 6 w 25"/>
                <a:gd name="T9" fmla="*/ 29 h 68"/>
                <a:gd name="T10" fmla="*/ 4 w 25"/>
                <a:gd name="T11" fmla="*/ 36 h 68"/>
                <a:gd name="T12" fmla="*/ 9 w 25"/>
                <a:gd name="T13" fmla="*/ 39 h 68"/>
                <a:gd name="T14" fmla="*/ 7 w 25"/>
                <a:gd name="T15" fmla="*/ 49 h 68"/>
                <a:gd name="T16" fmla="*/ 18 w 25"/>
                <a:gd name="T17" fmla="*/ 49 h 68"/>
                <a:gd name="T18" fmla="*/ 9 w 25"/>
                <a:gd name="T19" fmla="*/ 63 h 68"/>
                <a:gd name="T20" fmla="*/ 11 w 25"/>
                <a:gd name="T21" fmla="*/ 67 h 68"/>
                <a:gd name="T22" fmla="*/ 16 w 25"/>
                <a:gd name="T23" fmla="*/ 68 h 68"/>
                <a:gd name="T24" fmla="*/ 20 w 25"/>
                <a:gd name="T25" fmla="*/ 66 h 68"/>
                <a:gd name="T26" fmla="*/ 21 w 25"/>
                <a:gd name="T27" fmla="*/ 66 h 68"/>
                <a:gd name="T28" fmla="*/ 21 w 25"/>
                <a:gd name="T29" fmla="*/ 63 h 68"/>
                <a:gd name="T30" fmla="*/ 15 w 25"/>
                <a:gd name="T31" fmla="*/ 64 h 68"/>
                <a:gd name="T32" fmla="*/ 15 w 25"/>
                <a:gd name="T33" fmla="*/ 64 h 68"/>
                <a:gd name="T34" fmla="*/ 13 w 25"/>
                <a:gd name="T35" fmla="*/ 63 h 68"/>
                <a:gd name="T36" fmla="*/ 25 w 25"/>
                <a:gd name="T37" fmla="*/ 46 h 68"/>
                <a:gd name="T38" fmla="*/ 23 w 25"/>
                <a:gd name="T39" fmla="*/ 43 h 68"/>
                <a:gd name="T40" fmla="*/ 12 w 25"/>
                <a:gd name="T41" fmla="*/ 46 h 68"/>
                <a:gd name="T42" fmla="*/ 14 w 25"/>
                <a:gd name="T43" fmla="*/ 39 h 68"/>
                <a:gd name="T44" fmla="*/ 23 w 25"/>
                <a:gd name="T45" fmla="*/ 32 h 68"/>
                <a:gd name="T46" fmla="*/ 21 w 25"/>
                <a:gd name="T47" fmla="*/ 31 h 68"/>
                <a:gd name="T48" fmla="*/ 11 w 25"/>
                <a:gd name="T49" fmla="*/ 35 h 68"/>
                <a:gd name="T50" fmla="*/ 10 w 25"/>
                <a:gd name="T51" fmla="*/ 35 h 68"/>
                <a:gd name="T52" fmla="*/ 8 w 25"/>
                <a:gd name="T53" fmla="*/ 34 h 68"/>
                <a:gd name="T54" fmla="*/ 9 w 25"/>
                <a:gd name="T55" fmla="*/ 32 h 68"/>
                <a:gd name="T56" fmla="*/ 22 w 25"/>
                <a:gd name="T57" fmla="*/ 12 h 68"/>
                <a:gd name="T58" fmla="*/ 20 w 25"/>
                <a:gd name="T59" fmla="*/ 11 h 68"/>
                <a:gd name="T60" fmla="*/ 6 w 25"/>
                <a:gd name="T61" fmla="*/ 19 h 68"/>
                <a:gd name="T62" fmla="*/ 6 w 25"/>
                <a:gd name="T63" fmla="*/ 19 h 68"/>
                <a:gd name="T64" fmla="*/ 4 w 25"/>
                <a:gd name="T65" fmla="*/ 15 h 68"/>
                <a:gd name="T66" fmla="*/ 10 w 25"/>
                <a:gd name="T67" fmla="*/ 3 h 68"/>
                <a:gd name="T68" fmla="*/ 9 w 25"/>
                <a:gd name="T6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" h="68">
                  <a:moveTo>
                    <a:pt x="9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4" y="4"/>
                    <a:pt x="2" y="8"/>
                    <a:pt x="1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7"/>
                    <a:pt x="1" y="18"/>
                    <a:pt x="1" y="20"/>
                  </a:cubicBezTo>
                  <a:cubicBezTo>
                    <a:pt x="2" y="21"/>
                    <a:pt x="4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23"/>
                    <a:pt x="10" y="22"/>
                    <a:pt x="11" y="21"/>
                  </a:cubicBezTo>
                  <a:cubicBezTo>
                    <a:pt x="12" y="21"/>
                    <a:pt x="12" y="20"/>
                    <a:pt x="13" y="20"/>
                  </a:cubicBezTo>
                  <a:cubicBezTo>
                    <a:pt x="11" y="23"/>
                    <a:pt x="8" y="26"/>
                    <a:pt x="6" y="29"/>
                  </a:cubicBezTo>
                  <a:cubicBezTo>
                    <a:pt x="5" y="30"/>
                    <a:pt x="4" y="32"/>
                    <a:pt x="4" y="34"/>
                  </a:cubicBezTo>
                  <a:cubicBezTo>
                    <a:pt x="4" y="35"/>
                    <a:pt x="4" y="35"/>
                    <a:pt x="4" y="36"/>
                  </a:cubicBezTo>
                  <a:cubicBezTo>
                    <a:pt x="5" y="37"/>
                    <a:pt x="6" y="38"/>
                    <a:pt x="6" y="38"/>
                  </a:cubicBezTo>
                  <a:cubicBezTo>
                    <a:pt x="7" y="39"/>
                    <a:pt x="8" y="39"/>
                    <a:pt x="9" y="39"/>
                  </a:cubicBezTo>
                  <a:cubicBezTo>
                    <a:pt x="7" y="41"/>
                    <a:pt x="6" y="44"/>
                    <a:pt x="6" y="47"/>
                  </a:cubicBezTo>
                  <a:cubicBezTo>
                    <a:pt x="5" y="48"/>
                    <a:pt x="6" y="49"/>
                    <a:pt x="7" y="49"/>
                  </a:cubicBezTo>
                  <a:cubicBezTo>
                    <a:pt x="9" y="50"/>
                    <a:pt x="11" y="50"/>
                    <a:pt x="12" y="50"/>
                  </a:cubicBezTo>
                  <a:cubicBezTo>
                    <a:pt x="14" y="50"/>
                    <a:pt x="16" y="50"/>
                    <a:pt x="18" y="49"/>
                  </a:cubicBezTo>
                  <a:cubicBezTo>
                    <a:pt x="15" y="53"/>
                    <a:pt x="13" y="56"/>
                    <a:pt x="10" y="60"/>
                  </a:cubicBezTo>
                  <a:cubicBezTo>
                    <a:pt x="10" y="60"/>
                    <a:pt x="9" y="61"/>
                    <a:pt x="9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5"/>
                    <a:pt x="10" y="66"/>
                    <a:pt x="11" y="67"/>
                  </a:cubicBezTo>
                  <a:cubicBezTo>
                    <a:pt x="12" y="67"/>
                    <a:pt x="13" y="68"/>
                    <a:pt x="15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8" y="67"/>
                    <a:pt x="19" y="66"/>
                    <a:pt x="20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2" y="66"/>
                    <a:pt x="23" y="66"/>
                    <a:pt x="23" y="65"/>
                  </a:cubicBezTo>
                  <a:cubicBezTo>
                    <a:pt x="23" y="64"/>
                    <a:pt x="23" y="63"/>
                    <a:pt x="21" y="63"/>
                  </a:cubicBezTo>
                  <a:cubicBezTo>
                    <a:pt x="21" y="62"/>
                    <a:pt x="21" y="62"/>
                    <a:pt x="20" y="62"/>
                  </a:cubicBezTo>
                  <a:cubicBezTo>
                    <a:pt x="18" y="62"/>
                    <a:pt x="16" y="63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4"/>
                    <a:pt x="13" y="63"/>
                    <a:pt x="13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3"/>
                    <a:pt x="13" y="63"/>
                    <a:pt x="13" y="62"/>
                  </a:cubicBezTo>
                  <a:cubicBezTo>
                    <a:pt x="17" y="57"/>
                    <a:pt x="21" y="51"/>
                    <a:pt x="25" y="46"/>
                  </a:cubicBezTo>
                  <a:cubicBezTo>
                    <a:pt x="25" y="45"/>
                    <a:pt x="25" y="44"/>
                    <a:pt x="25" y="43"/>
                  </a:cubicBezTo>
                  <a:cubicBezTo>
                    <a:pt x="24" y="43"/>
                    <a:pt x="24" y="43"/>
                    <a:pt x="23" y="43"/>
                  </a:cubicBezTo>
                  <a:cubicBezTo>
                    <a:pt x="23" y="43"/>
                    <a:pt x="23" y="43"/>
                    <a:pt x="22" y="43"/>
                  </a:cubicBezTo>
                  <a:cubicBezTo>
                    <a:pt x="19" y="45"/>
                    <a:pt x="16" y="46"/>
                    <a:pt x="12" y="46"/>
                  </a:cubicBezTo>
                  <a:cubicBezTo>
                    <a:pt x="12" y="46"/>
                    <a:pt x="11" y="46"/>
                    <a:pt x="10" y="46"/>
                  </a:cubicBezTo>
                  <a:cubicBezTo>
                    <a:pt x="11" y="43"/>
                    <a:pt x="13" y="41"/>
                    <a:pt x="14" y="39"/>
                  </a:cubicBezTo>
                  <a:cubicBezTo>
                    <a:pt x="18" y="38"/>
                    <a:pt x="21" y="37"/>
                    <a:pt x="23" y="34"/>
                  </a:cubicBezTo>
                  <a:cubicBezTo>
                    <a:pt x="24" y="33"/>
                    <a:pt x="24" y="32"/>
                    <a:pt x="23" y="32"/>
                  </a:cubicBezTo>
                  <a:cubicBezTo>
                    <a:pt x="23" y="31"/>
                    <a:pt x="22" y="31"/>
                    <a:pt x="22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18" y="32"/>
                    <a:pt x="15" y="33"/>
                    <a:pt x="13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0" y="35"/>
                    <a:pt x="10" y="35"/>
                  </a:cubicBezTo>
                  <a:cubicBezTo>
                    <a:pt x="9" y="35"/>
                    <a:pt x="9" y="35"/>
                    <a:pt x="8" y="35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8" y="33"/>
                    <a:pt x="9" y="32"/>
                  </a:cubicBezTo>
                  <a:cubicBezTo>
                    <a:pt x="13" y="26"/>
                    <a:pt x="18" y="20"/>
                    <a:pt x="23" y="14"/>
                  </a:cubicBezTo>
                  <a:cubicBezTo>
                    <a:pt x="23" y="13"/>
                    <a:pt x="23" y="12"/>
                    <a:pt x="22" y="12"/>
                  </a:cubicBezTo>
                  <a:cubicBezTo>
                    <a:pt x="22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ubicBezTo>
                    <a:pt x="16" y="13"/>
                    <a:pt x="12" y="16"/>
                    <a:pt x="9" y="18"/>
                  </a:cubicBezTo>
                  <a:cubicBezTo>
                    <a:pt x="8" y="18"/>
                    <a:pt x="7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19"/>
                    <a:pt x="5" y="19"/>
                    <a:pt x="5" y="18"/>
                  </a:cubicBezTo>
                  <a:cubicBezTo>
                    <a:pt x="5" y="17"/>
                    <a:pt x="4" y="16"/>
                    <a:pt x="4" y="15"/>
                  </a:cubicBezTo>
                  <a:cubicBezTo>
                    <a:pt x="4" y="15"/>
                    <a:pt x="4" y="14"/>
                    <a:pt x="5" y="13"/>
                  </a:cubicBezTo>
                  <a:cubicBezTo>
                    <a:pt x="6" y="10"/>
                    <a:pt x="8" y="6"/>
                    <a:pt x="10" y="3"/>
                  </a:cubicBezTo>
                  <a:cubicBezTo>
                    <a:pt x="11" y="2"/>
                    <a:pt x="11" y="1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4" name="Freeform 853"/>
            <p:cNvSpPr>
              <a:spLocks noEditPoints="1"/>
            </p:cNvSpPr>
            <p:nvPr/>
          </p:nvSpPr>
          <p:spPr bwMode="auto">
            <a:xfrm>
              <a:off x="2950975" y="4448233"/>
              <a:ext cx="170259" cy="195350"/>
            </a:xfrm>
            <a:custGeom>
              <a:avLst/>
              <a:gdLst>
                <a:gd name="T0" fmla="*/ 59 w 80"/>
                <a:gd name="T1" fmla="*/ 56 h 92"/>
                <a:gd name="T2" fmla="*/ 50 w 80"/>
                <a:gd name="T3" fmla="*/ 58 h 92"/>
                <a:gd name="T4" fmla="*/ 9 w 80"/>
                <a:gd name="T5" fmla="*/ 78 h 92"/>
                <a:gd name="T6" fmla="*/ 13 w 80"/>
                <a:gd name="T7" fmla="*/ 82 h 92"/>
                <a:gd name="T8" fmla="*/ 67 w 80"/>
                <a:gd name="T9" fmla="*/ 40 h 92"/>
                <a:gd name="T10" fmla="*/ 64 w 80"/>
                <a:gd name="T11" fmla="*/ 42 h 92"/>
                <a:gd name="T12" fmla="*/ 66 w 80"/>
                <a:gd name="T13" fmla="*/ 38 h 92"/>
                <a:gd name="T14" fmla="*/ 47 w 80"/>
                <a:gd name="T15" fmla="*/ 57 h 92"/>
                <a:gd name="T16" fmla="*/ 25 w 80"/>
                <a:gd name="T17" fmla="*/ 34 h 92"/>
                <a:gd name="T18" fmla="*/ 39 w 80"/>
                <a:gd name="T19" fmla="*/ 19 h 92"/>
                <a:gd name="T20" fmla="*/ 37 w 80"/>
                <a:gd name="T21" fmla="*/ 24 h 92"/>
                <a:gd name="T22" fmla="*/ 35 w 80"/>
                <a:gd name="T23" fmla="*/ 31 h 92"/>
                <a:gd name="T24" fmla="*/ 56 w 80"/>
                <a:gd name="T25" fmla="*/ 46 h 92"/>
                <a:gd name="T26" fmla="*/ 57 w 80"/>
                <a:gd name="T27" fmla="*/ 46 h 92"/>
                <a:gd name="T28" fmla="*/ 68 w 80"/>
                <a:gd name="T29" fmla="*/ 44 h 92"/>
                <a:gd name="T30" fmla="*/ 62 w 80"/>
                <a:gd name="T31" fmla="*/ 54 h 92"/>
                <a:gd name="T32" fmla="*/ 59 w 80"/>
                <a:gd name="T33" fmla="*/ 54 h 92"/>
                <a:gd name="T34" fmla="*/ 48 w 80"/>
                <a:gd name="T35" fmla="*/ 57 h 92"/>
                <a:gd name="T36" fmla="*/ 39 w 80"/>
                <a:gd name="T37" fmla="*/ 31 h 92"/>
                <a:gd name="T38" fmla="*/ 57 w 80"/>
                <a:gd name="T39" fmla="*/ 20 h 92"/>
                <a:gd name="T40" fmla="*/ 71 w 80"/>
                <a:gd name="T41" fmla="*/ 25 h 92"/>
                <a:gd name="T42" fmla="*/ 63 w 80"/>
                <a:gd name="T43" fmla="*/ 24 h 92"/>
                <a:gd name="T44" fmla="*/ 62 w 80"/>
                <a:gd name="T45" fmla="*/ 26 h 92"/>
                <a:gd name="T46" fmla="*/ 68 w 80"/>
                <a:gd name="T47" fmla="*/ 28 h 92"/>
                <a:gd name="T48" fmla="*/ 61 w 80"/>
                <a:gd name="T49" fmla="*/ 28 h 92"/>
                <a:gd name="T50" fmla="*/ 66 w 80"/>
                <a:gd name="T51" fmla="*/ 31 h 92"/>
                <a:gd name="T52" fmla="*/ 59 w 80"/>
                <a:gd name="T53" fmla="*/ 31 h 92"/>
                <a:gd name="T54" fmla="*/ 58 w 80"/>
                <a:gd name="T55" fmla="*/ 33 h 92"/>
                <a:gd name="T56" fmla="*/ 65 w 80"/>
                <a:gd name="T57" fmla="*/ 33 h 92"/>
                <a:gd name="T58" fmla="*/ 56 w 80"/>
                <a:gd name="T59" fmla="*/ 35 h 92"/>
                <a:gd name="T60" fmla="*/ 62 w 80"/>
                <a:gd name="T61" fmla="*/ 37 h 92"/>
                <a:gd name="T62" fmla="*/ 55 w 80"/>
                <a:gd name="T63" fmla="*/ 38 h 92"/>
                <a:gd name="T64" fmla="*/ 54 w 80"/>
                <a:gd name="T65" fmla="*/ 39 h 92"/>
                <a:gd name="T66" fmla="*/ 59 w 80"/>
                <a:gd name="T67" fmla="*/ 40 h 92"/>
                <a:gd name="T68" fmla="*/ 52 w 80"/>
                <a:gd name="T69" fmla="*/ 41 h 92"/>
                <a:gd name="T70" fmla="*/ 51 w 80"/>
                <a:gd name="T71" fmla="*/ 42 h 92"/>
                <a:gd name="T72" fmla="*/ 51 w 80"/>
                <a:gd name="T73" fmla="*/ 43 h 92"/>
                <a:gd name="T74" fmla="*/ 54 w 80"/>
                <a:gd name="T75" fmla="*/ 9 h 92"/>
                <a:gd name="T76" fmla="*/ 61 w 80"/>
                <a:gd name="T77" fmla="*/ 4 h 92"/>
                <a:gd name="T78" fmla="*/ 72 w 80"/>
                <a:gd name="T79" fmla="*/ 8 h 92"/>
                <a:gd name="T80" fmla="*/ 70 w 80"/>
                <a:gd name="T81" fmla="*/ 20 h 92"/>
                <a:gd name="T82" fmla="*/ 60 w 80"/>
                <a:gd name="T83" fmla="*/ 0 h 92"/>
                <a:gd name="T84" fmla="*/ 52 w 80"/>
                <a:gd name="T85" fmla="*/ 3 h 92"/>
                <a:gd name="T86" fmla="*/ 39 w 80"/>
                <a:gd name="T87" fmla="*/ 15 h 92"/>
                <a:gd name="T88" fmla="*/ 22 w 80"/>
                <a:gd name="T89" fmla="*/ 34 h 92"/>
                <a:gd name="T90" fmla="*/ 6 w 80"/>
                <a:gd name="T91" fmla="*/ 76 h 92"/>
                <a:gd name="T92" fmla="*/ 3 w 80"/>
                <a:gd name="T93" fmla="*/ 84 h 92"/>
                <a:gd name="T94" fmla="*/ 2 w 80"/>
                <a:gd name="T95" fmla="*/ 92 h 92"/>
                <a:gd name="T96" fmla="*/ 16 w 80"/>
                <a:gd name="T97" fmla="*/ 85 h 92"/>
                <a:gd name="T98" fmla="*/ 52 w 80"/>
                <a:gd name="T99" fmla="*/ 61 h 92"/>
                <a:gd name="T100" fmla="*/ 71 w 80"/>
                <a:gd name="T101" fmla="*/ 44 h 92"/>
                <a:gd name="T102" fmla="*/ 79 w 80"/>
                <a:gd name="T103" fmla="*/ 18 h 92"/>
                <a:gd name="T104" fmla="*/ 60 w 80"/>
                <a:gd name="T10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" h="92">
                  <a:moveTo>
                    <a:pt x="50" y="58"/>
                  </a:moveTo>
                  <a:cubicBezTo>
                    <a:pt x="50" y="58"/>
                    <a:pt x="50" y="58"/>
                    <a:pt x="50" y="58"/>
                  </a:cubicBezTo>
                  <a:cubicBezTo>
                    <a:pt x="53" y="57"/>
                    <a:pt x="56" y="57"/>
                    <a:pt x="59" y="56"/>
                  </a:cubicBezTo>
                  <a:cubicBezTo>
                    <a:pt x="58" y="57"/>
                    <a:pt x="56" y="57"/>
                    <a:pt x="55" y="58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3" y="57"/>
                    <a:pt x="51" y="57"/>
                    <a:pt x="50" y="58"/>
                  </a:cubicBezTo>
                  <a:moveTo>
                    <a:pt x="6" y="86"/>
                  </a:moveTo>
                  <a:cubicBezTo>
                    <a:pt x="6" y="86"/>
                    <a:pt x="6" y="86"/>
                    <a:pt x="6" y="86"/>
                  </a:cubicBezTo>
                  <a:cubicBezTo>
                    <a:pt x="7" y="83"/>
                    <a:pt x="8" y="80"/>
                    <a:pt x="9" y="78"/>
                  </a:cubicBezTo>
                  <a:cubicBezTo>
                    <a:pt x="11" y="76"/>
                    <a:pt x="22" y="63"/>
                    <a:pt x="30" y="53"/>
                  </a:cubicBezTo>
                  <a:cubicBezTo>
                    <a:pt x="32" y="54"/>
                    <a:pt x="33" y="55"/>
                    <a:pt x="35" y="56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6" y="86"/>
                    <a:pt x="6" y="86"/>
                    <a:pt x="6" y="86"/>
                  </a:cubicBezTo>
                  <a:moveTo>
                    <a:pt x="64" y="42"/>
                  </a:moveTo>
                  <a:cubicBezTo>
                    <a:pt x="65" y="41"/>
                    <a:pt x="66" y="41"/>
                    <a:pt x="67" y="40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6" y="41"/>
                    <a:pt x="65" y="41"/>
                    <a:pt x="64" y="42"/>
                  </a:cubicBezTo>
                  <a:moveTo>
                    <a:pt x="65" y="39"/>
                  </a:moveTo>
                  <a:cubicBezTo>
                    <a:pt x="65" y="39"/>
                    <a:pt x="66" y="38"/>
                    <a:pt x="66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39"/>
                    <a:pt x="65" y="39"/>
                    <a:pt x="65" y="39"/>
                  </a:cubicBezTo>
                  <a:moveTo>
                    <a:pt x="48" y="57"/>
                  </a:moveTo>
                  <a:cubicBezTo>
                    <a:pt x="47" y="57"/>
                    <a:pt x="47" y="57"/>
                    <a:pt x="47" y="57"/>
                  </a:cubicBezTo>
                  <a:cubicBezTo>
                    <a:pt x="41" y="56"/>
                    <a:pt x="34" y="52"/>
                    <a:pt x="31" y="48"/>
                  </a:cubicBezTo>
                  <a:cubicBezTo>
                    <a:pt x="27" y="44"/>
                    <a:pt x="25" y="39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29"/>
                    <a:pt x="27" y="24"/>
                    <a:pt x="31" y="22"/>
                  </a:cubicBezTo>
                  <a:cubicBezTo>
                    <a:pt x="33" y="20"/>
                    <a:pt x="36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40" y="19"/>
                    <a:pt x="40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7" y="23"/>
                    <a:pt x="37" y="23"/>
                    <a:pt x="37" y="24"/>
                  </a:cubicBezTo>
                  <a:cubicBezTo>
                    <a:pt x="37" y="24"/>
                    <a:pt x="36" y="25"/>
                    <a:pt x="36" y="25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7"/>
                    <a:pt x="35" y="29"/>
                    <a:pt x="35" y="31"/>
                  </a:cubicBezTo>
                  <a:cubicBezTo>
                    <a:pt x="35" y="35"/>
                    <a:pt x="37" y="40"/>
                    <a:pt x="40" y="43"/>
                  </a:cubicBezTo>
                  <a:cubicBezTo>
                    <a:pt x="43" y="46"/>
                    <a:pt x="47" y="47"/>
                    <a:pt x="51" y="47"/>
                  </a:cubicBezTo>
                  <a:cubicBezTo>
                    <a:pt x="53" y="47"/>
                    <a:pt x="54" y="47"/>
                    <a:pt x="56" y="46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61" y="45"/>
                    <a:pt x="64" y="44"/>
                    <a:pt x="67" y="42"/>
                  </a:cubicBezTo>
                  <a:cubicBezTo>
                    <a:pt x="68" y="42"/>
                    <a:pt x="68" y="42"/>
                    <a:pt x="68" y="42"/>
                  </a:cubicBezTo>
                  <a:cubicBezTo>
                    <a:pt x="68" y="43"/>
                    <a:pt x="68" y="43"/>
                    <a:pt x="68" y="44"/>
                  </a:cubicBezTo>
                  <a:cubicBezTo>
                    <a:pt x="68" y="48"/>
                    <a:pt x="66" y="52"/>
                    <a:pt x="63" y="54"/>
                  </a:cubicBezTo>
                  <a:cubicBezTo>
                    <a:pt x="63" y="54"/>
                    <a:pt x="63" y="54"/>
                    <a:pt x="62" y="55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2" y="54"/>
                    <a:pt x="62" y="54"/>
                    <a:pt x="61" y="54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60" y="54"/>
                    <a:pt x="60" y="54"/>
                    <a:pt x="59" y="54"/>
                  </a:cubicBezTo>
                  <a:cubicBezTo>
                    <a:pt x="56" y="55"/>
                    <a:pt x="52" y="56"/>
                    <a:pt x="48" y="56"/>
                  </a:cubicBezTo>
                  <a:cubicBezTo>
                    <a:pt x="48" y="56"/>
                    <a:pt x="47" y="57"/>
                    <a:pt x="48" y="57"/>
                  </a:cubicBezTo>
                  <a:cubicBezTo>
                    <a:pt x="48" y="57"/>
                    <a:pt x="48" y="57"/>
                    <a:pt x="48" y="57"/>
                  </a:cubicBezTo>
                  <a:moveTo>
                    <a:pt x="51" y="43"/>
                  </a:moveTo>
                  <a:cubicBezTo>
                    <a:pt x="48" y="43"/>
                    <a:pt x="45" y="42"/>
                    <a:pt x="42" y="40"/>
                  </a:cubicBezTo>
                  <a:cubicBezTo>
                    <a:pt x="40" y="38"/>
                    <a:pt x="39" y="34"/>
                    <a:pt x="39" y="31"/>
                  </a:cubicBezTo>
                  <a:cubicBezTo>
                    <a:pt x="39" y="30"/>
                    <a:pt x="39" y="28"/>
                    <a:pt x="40" y="27"/>
                  </a:cubicBezTo>
                  <a:cubicBezTo>
                    <a:pt x="44" y="21"/>
                    <a:pt x="47" y="16"/>
                    <a:pt x="51" y="10"/>
                  </a:cubicBezTo>
                  <a:cubicBezTo>
                    <a:pt x="51" y="14"/>
                    <a:pt x="54" y="17"/>
                    <a:pt x="57" y="20"/>
                  </a:cubicBezTo>
                  <a:cubicBezTo>
                    <a:pt x="61" y="23"/>
                    <a:pt x="66" y="24"/>
                    <a:pt x="70" y="24"/>
                  </a:cubicBezTo>
                  <a:cubicBezTo>
                    <a:pt x="70" y="24"/>
                    <a:pt x="71" y="24"/>
                    <a:pt x="72" y="24"/>
                  </a:cubicBezTo>
                  <a:cubicBezTo>
                    <a:pt x="71" y="24"/>
                    <a:pt x="71" y="25"/>
                    <a:pt x="71" y="25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69" y="25"/>
                    <a:pt x="69" y="25"/>
                    <a:pt x="68" y="25"/>
                  </a:cubicBezTo>
                  <a:cubicBezTo>
                    <a:pt x="66" y="25"/>
                    <a:pt x="65" y="25"/>
                    <a:pt x="6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2" y="24"/>
                    <a:pt x="62" y="25"/>
                    <a:pt x="62" y="25"/>
                  </a:cubicBezTo>
                  <a:cubicBezTo>
                    <a:pt x="62" y="25"/>
                    <a:pt x="62" y="26"/>
                    <a:pt x="62" y="26"/>
                  </a:cubicBezTo>
                  <a:cubicBezTo>
                    <a:pt x="64" y="26"/>
                    <a:pt x="66" y="27"/>
                    <a:pt x="68" y="27"/>
                  </a:cubicBezTo>
                  <a:cubicBezTo>
                    <a:pt x="69" y="27"/>
                    <a:pt x="69" y="27"/>
                    <a:pt x="70" y="27"/>
                  </a:cubicBezTo>
                  <a:cubicBezTo>
                    <a:pt x="69" y="27"/>
                    <a:pt x="69" y="28"/>
                    <a:pt x="68" y="28"/>
                  </a:cubicBezTo>
                  <a:cubicBezTo>
                    <a:pt x="66" y="28"/>
                    <a:pt x="64" y="28"/>
                    <a:pt x="62" y="2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7"/>
                    <a:pt x="61" y="27"/>
                    <a:pt x="61" y="28"/>
                  </a:cubicBezTo>
                  <a:cubicBezTo>
                    <a:pt x="61" y="28"/>
                    <a:pt x="61" y="29"/>
                    <a:pt x="61" y="29"/>
                  </a:cubicBezTo>
                  <a:cubicBezTo>
                    <a:pt x="63" y="29"/>
                    <a:pt x="65" y="30"/>
                    <a:pt x="67" y="30"/>
                  </a:cubicBezTo>
                  <a:cubicBezTo>
                    <a:pt x="67" y="30"/>
                    <a:pt x="67" y="31"/>
                    <a:pt x="66" y="31"/>
                  </a:cubicBezTo>
                  <a:cubicBezTo>
                    <a:pt x="66" y="31"/>
                    <a:pt x="66" y="31"/>
                    <a:pt x="66" y="31"/>
                  </a:cubicBezTo>
                  <a:cubicBezTo>
                    <a:pt x="65" y="31"/>
                    <a:pt x="64" y="31"/>
                    <a:pt x="63" y="31"/>
                  </a:cubicBezTo>
                  <a:cubicBezTo>
                    <a:pt x="62" y="31"/>
                    <a:pt x="60" y="31"/>
                    <a:pt x="59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58" y="31"/>
                    <a:pt x="58" y="31"/>
                    <a:pt x="58" y="32"/>
                  </a:cubicBezTo>
                  <a:cubicBezTo>
                    <a:pt x="58" y="32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60" y="33"/>
                    <a:pt x="62" y="33"/>
                    <a:pt x="63" y="33"/>
                  </a:cubicBezTo>
                  <a:cubicBezTo>
                    <a:pt x="64" y="33"/>
                    <a:pt x="64" y="33"/>
                    <a:pt x="65" y="33"/>
                  </a:cubicBezTo>
                  <a:cubicBezTo>
                    <a:pt x="64" y="34"/>
                    <a:pt x="64" y="35"/>
                    <a:pt x="63" y="35"/>
                  </a:cubicBezTo>
                  <a:cubicBezTo>
                    <a:pt x="61" y="35"/>
                    <a:pt x="59" y="35"/>
                    <a:pt x="56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35"/>
                    <a:pt x="55" y="35"/>
                    <a:pt x="55" y="36"/>
                  </a:cubicBezTo>
                  <a:cubicBezTo>
                    <a:pt x="55" y="36"/>
                    <a:pt x="55" y="36"/>
                    <a:pt x="56" y="37"/>
                  </a:cubicBezTo>
                  <a:cubicBezTo>
                    <a:pt x="58" y="37"/>
                    <a:pt x="60" y="37"/>
                    <a:pt x="62" y="37"/>
                  </a:cubicBezTo>
                  <a:cubicBezTo>
                    <a:pt x="61" y="38"/>
                    <a:pt x="61" y="38"/>
                    <a:pt x="60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59" y="39"/>
                    <a:pt x="57" y="39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54" y="38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6" y="40"/>
                    <a:pt x="57" y="40"/>
                    <a:pt x="59" y="40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5" y="42"/>
                    <a:pt x="53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2" y="43"/>
                    <a:pt x="53" y="43"/>
                    <a:pt x="54" y="43"/>
                  </a:cubicBezTo>
                  <a:cubicBezTo>
                    <a:pt x="53" y="43"/>
                    <a:pt x="52" y="43"/>
                    <a:pt x="51" y="43"/>
                  </a:cubicBezTo>
                  <a:cubicBezTo>
                    <a:pt x="51" y="43"/>
                    <a:pt x="51" y="43"/>
                    <a:pt x="51" y="43"/>
                  </a:cubicBezTo>
                  <a:moveTo>
                    <a:pt x="70" y="20"/>
                  </a:moveTo>
                  <a:cubicBezTo>
                    <a:pt x="67" y="20"/>
                    <a:pt x="63" y="19"/>
                    <a:pt x="59" y="17"/>
                  </a:cubicBezTo>
                  <a:cubicBezTo>
                    <a:pt x="56" y="15"/>
                    <a:pt x="54" y="12"/>
                    <a:pt x="54" y="9"/>
                  </a:cubicBezTo>
                  <a:cubicBezTo>
                    <a:pt x="54" y="7"/>
                    <a:pt x="55" y="6"/>
                    <a:pt x="55" y="5"/>
                  </a:cubicBezTo>
                  <a:cubicBezTo>
                    <a:pt x="57" y="4"/>
                    <a:pt x="59" y="4"/>
                    <a:pt x="60" y="4"/>
                  </a:cubicBezTo>
                  <a:cubicBezTo>
                    <a:pt x="60" y="4"/>
                    <a:pt x="61" y="4"/>
                    <a:pt x="61" y="4"/>
                  </a:cubicBezTo>
                  <a:cubicBezTo>
                    <a:pt x="65" y="4"/>
                    <a:pt x="69" y="5"/>
                    <a:pt x="72" y="8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5" y="11"/>
                    <a:pt x="76" y="14"/>
                    <a:pt x="76" y="15"/>
                  </a:cubicBezTo>
                  <a:cubicBezTo>
                    <a:pt x="76" y="17"/>
                    <a:pt x="75" y="19"/>
                    <a:pt x="74" y="19"/>
                  </a:cubicBezTo>
                  <a:cubicBezTo>
                    <a:pt x="73" y="20"/>
                    <a:pt x="72" y="20"/>
                    <a:pt x="70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0" y="20"/>
                    <a:pt x="70" y="20"/>
                    <a:pt x="70" y="20"/>
                  </a:cubicBezTo>
                  <a:moveTo>
                    <a:pt x="60" y="0"/>
                  </a:moveTo>
                  <a:cubicBezTo>
                    <a:pt x="58" y="0"/>
                    <a:pt x="56" y="0"/>
                    <a:pt x="53" y="1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8" y="8"/>
                    <a:pt x="45" y="12"/>
                    <a:pt x="43" y="16"/>
                  </a:cubicBezTo>
                  <a:cubicBezTo>
                    <a:pt x="41" y="16"/>
                    <a:pt x="40" y="15"/>
                    <a:pt x="39" y="15"/>
                  </a:cubicBezTo>
                  <a:cubicBezTo>
                    <a:pt x="35" y="15"/>
                    <a:pt x="32" y="17"/>
                    <a:pt x="29" y="19"/>
                  </a:cubicBezTo>
                  <a:cubicBezTo>
                    <a:pt x="24" y="22"/>
                    <a:pt x="22" y="28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40"/>
                    <a:pt x="24" y="45"/>
                    <a:pt x="28" y="50"/>
                  </a:cubicBezTo>
                  <a:cubicBezTo>
                    <a:pt x="23" y="55"/>
                    <a:pt x="18" y="61"/>
                    <a:pt x="14" y="66"/>
                  </a:cubicBezTo>
                  <a:cubicBezTo>
                    <a:pt x="10" y="72"/>
                    <a:pt x="6" y="76"/>
                    <a:pt x="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5" y="78"/>
                    <a:pt x="4" y="81"/>
                    <a:pt x="3" y="84"/>
                  </a:cubicBezTo>
                  <a:cubicBezTo>
                    <a:pt x="1" y="87"/>
                    <a:pt x="1" y="90"/>
                    <a:pt x="1" y="90"/>
                  </a:cubicBezTo>
                  <a:cubicBezTo>
                    <a:pt x="0" y="90"/>
                    <a:pt x="1" y="91"/>
                    <a:pt x="1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41" y="59"/>
                    <a:pt x="44" y="60"/>
                    <a:pt x="46" y="61"/>
                  </a:cubicBezTo>
                  <a:cubicBezTo>
                    <a:pt x="48" y="61"/>
                    <a:pt x="50" y="61"/>
                    <a:pt x="52" y="61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7" y="61"/>
                    <a:pt x="62" y="60"/>
                    <a:pt x="66" y="57"/>
                  </a:cubicBezTo>
                  <a:cubicBezTo>
                    <a:pt x="69" y="53"/>
                    <a:pt x="71" y="49"/>
                    <a:pt x="71" y="44"/>
                  </a:cubicBezTo>
                  <a:cubicBezTo>
                    <a:pt x="71" y="41"/>
                    <a:pt x="70" y="37"/>
                    <a:pt x="68" y="35"/>
                  </a:cubicBezTo>
                  <a:cubicBezTo>
                    <a:pt x="72" y="30"/>
                    <a:pt x="75" y="25"/>
                    <a:pt x="79" y="20"/>
                  </a:cubicBezTo>
                  <a:cubicBezTo>
                    <a:pt x="79" y="20"/>
                    <a:pt x="79" y="19"/>
                    <a:pt x="79" y="18"/>
                  </a:cubicBezTo>
                  <a:cubicBezTo>
                    <a:pt x="79" y="17"/>
                    <a:pt x="80" y="16"/>
                    <a:pt x="80" y="15"/>
                  </a:cubicBezTo>
                  <a:cubicBezTo>
                    <a:pt x="80" y="12"/>
                    <a:pt x="78" y="9"/>
                    <a:pt x="74" y="6"/>
                  </a:cubicBezTo>
                  <a:cubicBezTo>
                    <a:pt x="71" y="2"/>
                    <a:pt x="66" y="0"/>
                    <a:pt x="6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5" name="Freeform 854"/>
            <p:cNvSpPr>
              <a:spLocks/>
            </p:cNvSpPr>
            <p:nvPr/>
          </p:nvSpPr>
          <p:spPr bwMode="auto">
            <a:xfrm>
              <a:off x="3063883" y="4543220"/>
              <a:ext cx="31364" cy="8961"/>
            </a:xfrm>
            <a:custGeom>
              <a:avLst/>
              <a:gdLst>
                <a:gd name="T0" fmla="*/ 14 w 15"/>
                <a:gd name="T1" fmla="*/ 0 h 4"/>
                <a:gd name="T2" fmla="*/ 13 w 15"/>
                <a:gd name="T3" fmla="*/ 0 h 4"/>
                <a:gd name="T4" fmla="*/ 1 w 15"/>
                <a:gd name="T5" fmla="*/ 3 h 4"/>
                <a:gd name="T6" fmla="*/ 0 w 15"/>
                <a:gd name="T7" fmla="*/ 4 h 4"/>
                <a:gd name="T8" fmla="*/ 1 w 15"/>
                <a:gd name="T9" fmla="*/ 4 h 4"/>
                <a:gd name="T10" fmla="*/ 1 w 15"/>
                <a:gd name="T11" fmla="*/ 4 h 4"/>
                <a:gd name="T12" fmla="*/ 14 w 15"/>
                <a:gd name="T13" fmla="*/ 1 h 4"/>
                <a:gd name="T14" fmla="*/ 14 w 15"/>
                <a:gd name="T15" fmla="*/ 0 h 4"/>
                <a:gd name="T16" fmla="*/ 14 w 15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4">
                  <a:moveTo>
                    <a:pt x="1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9" y="1"/>
                    <a:pt x="5" y="2"/>
                    <a:pt x="1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6" y="4"/>
                    <a:pt x="10" y="3"/>
                    <a:pt x="14" y="1"/>
                  </a:cubicBezTo>
                  <a:cubicBezTo>
                    <a:pt x="14" y="1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" name="Freeform 855"/>
            <p:cNvSpPr>
              <a:spLocks/>
            </p:cNvSpPr>
            <p:nvPr/>
          </p:nvSpPr>
          <p:spPr bwMode="auto">
            <a:xfrm>
              <a:off x="3061195" y="4552181"/>
              <a:ext cx="30467" cy="8065"/>
            </a:xfrm>
            <a:custGeom>
              <a:avLst/>
              <a:gdLst>
                <a:gd name="T0" fmla="*/ 13 w 14"/>
                <a:gd name="T1" fmla="*/ 0 h 4"/>
                <a:gd name="T2" fmla="*/ 13 w 14"/>
                <a:gd name="T3" fmla="*/ 0 h 4"/>
                <a:gd name="T4" fmla="*/ 1 w 14"/>
                <a:gd name="T5" fmla="*/ 3 h 4"/>
                <a:gd name="T6" fmla="*/ 0 w 14"/>
                <a:gd name="T7" fmla="*/ 4 h 4"/>
                <a:gd name="T8" fmla="*/ 1 w 14"/>
                <a:gd name="T9" fmla="*/ 4 h 4"/>
                <a:gd name="T10" fmla="*/ 1 w 14"/>
                <a:gd name="T11" fmla="*/ 4 h 4"/>
                <a:gd name="T12" fmla="*/ 13 w 14"/>
                <a:gd name="T13" fmla="*/ 2 h 4"/>
                <a:gd name="T14" fmla="*/ 14 w 14"/>
                <a:gd name="T15" fmla="*/ 1 h 4"/>
                <a:gd name="T16" fmla="*/ 13 w 1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4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9" y="2"/>
                    <a:pt x="5" y="2"/>
                    <a:pt x="1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5" y="4"/>
                    <a:pt x="9" y="3"/>
                    <a:pt x="13" y="2"/>
                  </a:cubicBezTo>
                  <a:cubicBezTo>
                    <a:pt x="14" y="2"/>
                    <a:pt x="14" y="1"/>
                    <a:pt x="14" y="1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7" name="组合 256"/>
          <p:cNvGrpSpPr/>
          <p:nvPr/>
        </p:nvGrpSpPr>
        <p:grpSpPr>
          <a:xfrm>
            <a:off x="3874975" y="3390690"/>
            <a:ext cx="139009" cy="93455"/>
            <a:chOff x="2772651" y="3725080"/>
            <a:chExt cx="265246" cy="178324"/>
          </a:xfrm>
        </p:grpSpPr>
        <p:sp>
          <p:nvSpPr>
            <p:cNvPr id="258" name="Freeform 856"/>
            <p:cNvSpPr>
              <a:spLocks/>
            </p:cNvSpPr>
            <p:nvPr/>
          </p:nvSpPr>
          <p:spPr bwMode="auto">
            <a:xfrm>
              <a:off x="3008325" y="381827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9" name="Freeform 857"/>
            <p:cNvSpPr>
              <a:spLocks/>
            </p:cNvSpPr>
            <p:nvPr/>
          </p:nvSpPr>
          <p:spPr bwMode="auto">
            <a:xfrm>
              <a:off x="3008325" y="381827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0" name="Freeform 858"/>
            <p:cNvSpPr>
              <a:spLocks noEditPoints="1"/>
            </p:cNvSpPr>
            <p:nvPr/>
          </p:nvSpPr>
          <p:spPr bwMode="auto">
            <a:xfrm>
              <a:off x="2772651" y="3725080"/>
              <a:ext cx="265246" cy="178324"/>
            </a:xfrm>
            <a:custGeom>
              <a:avLst/>
              <a:gdLst>
                <a:gd name="T0" fmla="*/ 20 w 125"/>
                <a:gd name="T1" fmla="*/ 58 h 84"/>
                <a:gd name="T2" fmla="*/ 27 w 125"/>
                <a:gd name="T3" fmla="*/ 78 h 84"/>
                <a:gd name="T4" fmla="*/ 53 w 125"/>
                <a:gd name="T5" fmla="*/ 46 h 84"/>
                <a:gd name="T6" fmla="*/ 46 w 125"/>
                <a:gd name="T7" fmla="*/ 75 h 84"/>
                <a:gd name="T8" fmla="*/ 29 w 125"/>
                <a:gd name="T9" fmla="*/ 79 h 84"/>
                <a:gd name="T10" fmla="*/ 37 w 125"/>
                <a:gd name="T11" fmla="*/ 51 h 84"/>
                <a:gd name="T12" fmla="*/ 48 w 125"/>
                <a:gd name="T13" fmla="*/ 46 h 84"/>
                <a:gd name="T14" fmla="*/ 51 w 125"/>
                <a:gd name="T15" fmla="*/ 46 h 84"/>
                <a:gd name="T16" fmla="*/ 31 w 125"/>
                <a:gd name="T17" fmla="*/ 79 h 84"/>
                <a:gd name="T18" fmla="*/ 97 w 125"/>
                <a:gd name="T19" fmla="*/ 25 h 84"/>
                <a:gd name="T20" fmla="*/ 104 w 125"/>
                <a:gd name="T21" fmla="*/ 23 h 84"/>
                <a:gd name="T22" fmla="*/ 101 w 125"/>
                <a:gd name="T23" fmla="*/ 50 h 84"/>
                <a:gd name="T24" fmla="*/ 108 w 125"/>
                <a:gd name="T25" fmla="*/ 24 h 84"/>
                <a:gd name="T26" fmla="*/ 111 w 125"/>
                <a:gd name="T27" fmla="*/ 43 h 84"/>
                <a:gd name="T28" fmla="*/ 111 w 125"/>
                <a:gd name="T29" fmla="*/ 44 h 84"/>
                <a:gd name="T30" fmla="*/ 110 w 125"/>
                <a:gd name="T31" fmla="*/ 44 h 84"/>
                <a:gd name="T32" fmla="*/ 85 w 125"/>
                <a:gd name="T33" fmla="*/ 56 h 84"/>
                <a:gd name="T34" fmla="*/ 74 w 125"/>
                <a:gd name="T35" fmla="*/ 35 h 84"/>
                <a:gd name="T36" fmla="*/ 88 w 125"/>
                <a:gd name="T37" fmla="*/ 54 h 84"/>
                <a:gd name="T38" fmla="*/ 82 w 125"/>
                <a:gd name="T39" fmla="*/ 0 h 84"/>
                <a:gd name="T40" fmla="*/ 82 w 125"/>
                <a:gd name="T41" fmla="*/ 19 h 84"/>
                <a:gd name="T42" fmla="*/ 83 w 125"/>
                <a:gd name="T43" fmla="*/ 11 h 84"/>
                <a:gd name="T44" fmla="*/ 87 w 125"/>
                <a:gd name="T45" fmla="*/ 6 h 84"/>
                <a:gd name="T46" fmla="*/ 105 w 125"/>
                <a:gd name="T47" fmla="*/ 17 h 84"/>
                <a:gd name="T48" fmla="*/ 72 w 125"/>
                <a:gd name="T49" fmla="*/ 30 h 84"/>
                <a:gd name="T50" fmla="*/ 59 w 125"/>
                <a:gd name="T51" fmla="*/ 41 h 84"/>
                <a:gd name="T52" fmla="*/ 50 w 125"/>
                <a:gd name="T53" fmla="*/ 40 h 84"/>
                <a:gd name="T54" fmla="*/ 33 w 125"/>
                <a:gd name="T55" fmla="*/ 46 h 84"/>
                <a:gd name="T56" fmla="*/ 19 w 125"/>
                <a:gd name="T57" fmla="*/ 34 h 84"/>
                <a:gd name="T58" fmla="*/ 24 w 125"/>
                <a:gd name="T59" fmla="*/ 37 h 84"/>
                <a:gd name="T60" fmla="*/ 29 w 125"/>
                <a:gd name="T61" fmla="*/ 41 h 84"/>
                <a:gd name="T62" fmla="*/ 15 w 125"/>
                <a:gd name="T63" fmla="*/ 28 h 84"/>
                <a:gd name="T64" fmla="*/ 4 w 125"/>
                <a:gd name="T65" fmla="*/ 60 h 84"/>
                <a:gd name="T66" fmla="*/ 5 w 125"/>
                <a:gd name="T67" fmla="*/ 71 h 84"/>
                <a:gd name="T68" fmla="*/ 11 w 125"/>
                <a:gd name="T69" fmla="*/ 68 h 84"/>
                <a:gd name="T70" fmla="*/ 18 w 125"/>
                <a:gd name="T71" fmla="*/ 79 h 84"/>
                <a:gd name="T72" fmla="*/ 55 w 125"/>
                <a:gd name="T73" fmla="*/ 76 h 84"/>
                <a:gd name="T74" fmla="*/ 65 w 125"/>
                <a:gd name="T75" fmla="*/ 45 h 84"/>
                <a:gd name="T76" fmla="*/ 72 w 125"/>
                <a:gd name="T77" fmla="*/ 55 h 84"/>
                <a:gd name="T78" fmla="*/ 110 w 125"/>
                <a:gd name="T79" fmla="*/ 52 h 84"/>
                <a:gd name="T80" fmla="*/ 118 w 125"/>
                <a:gd name="T81" fmla="*/ 23 h 84"/>
                <a:gd name="T82" fmla="*/ 96 w 125"/>
                <a:gd name="T83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5" h="84">
                  <a:moveTo>
                    <a:pt x="27" y="78"/>
                  </a:moveTo>
                  <a:cubicBezTo>
                    <a:pt x="20" y="74"/>
                    <a:pt x="10" y="62"/>
                    <a:pt x="20" y="58"/>
                  </a:cubicBezTo>
                  <a:cubicBezTo>
                    <a:pt x="25" y="56"/>
                    <a:pt x="30" y="54"/>
                    <a:pt x="36" y="51"/>
                  </a:cubicBezTo>
                  <a:cubicBezTo>
                    <a:pt x="33" y="60"/>
                    <a:pt x="30" y="69"/>
                    <a:pt x="27" y="78"/>
                  </a:cubicBezTo>
                  <a:moveTo>
                    <a:pt x="46" y="75"/>
                  </a:moveTo>
                  <a:cubicBezTo>
                    <a:pt x="48" y="65"/>
                    <a:pt x="50" y="56"/>
                    <a:pt x="53" y="46"/>
                  </a:cubicBezTo>
                  <a:cubicBezTo>
                    <a:pt x="58" y="50"/>
                    <a:pt x="59" y="64"/>
                    <a:pt x="55" y="68"/>
                  </a:cubicBezTo>
                  <a:cubicBezTo>
                    <a:pt x="53" y="70"/>
                    <a:pt x="50" y="73"/>
                    <a:pt x="46" y="75"/>
                  </a:cubicBezTo>
                  <a:moveTo>
                    <a:pt x="31" y="79"/>
                  </a:moveTo>
                  <a:cubicBezTo>
                    <a:pt x="30" y="79"/>
                    <a:pt x="29" y="79"/>
                    <a:pt x="29" y="79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31" y="70"/>
                    <a:pt x="34" y="60"/>
                    <a:pt x="37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40" y="49"/>
                    <a:pt x="44" y="48"/>
                    <a:pt x="48" y="46"/>
                  </a:cubicBezTo>
                  <a:cubicBezTo>
                    <a:pt x="49" y="46"/>
                    <a:pt x="49" y="46"/>
                    <a:pt x="50" y="46"/>
                  </a:cubicBezTo>
                  <a:cubicBezTo>
                    <a:pt x="51" y="46"/>
                    <a:pt x="51" y="46"/>
                    <a:pt x="51" y="46"/>
                  </a:cubicBezTo>
                  <a:cubicBezTo>
                    <a:pt x="49" y="56"/>
                    <a:pt x="46" y="66"/>
                    <a:pt x="43" y="76"/>
                  </a:cubicBezTo>
                  <a:cubicBezTo>
                    <a:pt x="39" y="78"/>
                    <a:pt x="35" y="79"/>
                    <a:pt x="31" y="79"/>
                  </a:cubicBezTo>
                  <a:moveTo>
                    <a:pt x="89" y="55"/>
                  </a:moveTo>
                  <a:cubicBezTo>
                    <a:pt x="92" y="45"/>
                    <a:pt x="95" y="35"/>
                    <a:pt x="97" y="25"/>
                  </a:cubicBezTo>
                  <a:cubicBezTo>
                    <a:pt x="99" y="25"/>
                    <a:pt x="100" y="24"/>
                    <a:pt x="101" y="23"/>
                  </a:cubicBezTo>
                  <a:cubicBezTo>
                    <a:pt x="102" y="23"/>
                    <a:pt x="103" y="23"/>
                    <a:pt x="104" y="23"/>
                  </a:cubicBezTo>
                  <a:cubicBezTo>
                    <a:pt x="105" y="23"/>
                    <a:pt x="106" y="23"/>
                    <a:pt x="106" y="23"/>
                  </a:cubicBezTo>
                  <a:cubicBezTo>
                    <a:pt x="104" y="32"/>
                    <a:pt x="103" y="41"/>
                    <a:pt x="101" y="50"/>
                  </a:cubicBezTo>
                  <a:cubicBezTo>
                    <a:pt x="103" y="50"/>
                    <a:pt x="103" y="50"/>
                    <a:pt x="103" y="50"/>
                  </a:cubicBezTo>
                  <a:cubicBezTo>
                    <a:pt x="104" y="41"/>
                    <a:pt x="106" y="33"/>
                    <a:pt x="108" y="24"/>
                  </a:cubicBezTo>
                  <a:cubicBezTo>
                    <a:pt x="113" y="27"/>
                    <a:pt x="113" y="39"/>
                    <a:pt x="111" y="44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43"/>
                    <a:pt x="111" y="43"/>
                    <a:pt x="111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44"/>
                    <a:pt x="110" y="44"/>
                    <a:pt x="111" y="44"/>
                  </a:cubicBezTo>
                  <a:cubicBezTo>
                    <a:pt x="107" y="50"/>
                    <a:pt x="92" y="56"/>
                    <a:pt x="85" y="56"/>
                  </a:cubicBezTo>
                  <a:cubicBezTo>
                    <a:pt x="85" y="56"/>
                    <a:pt x="85" y="56"/>
                    <a:pt x="85" y="55"/>
                  </a:cubicBezTo>
                  <a:cubicBezTo>
                    <a:pt x="78" y="55"/>
                    <a:pt x="63" y="40"/>
                    <a:pt x="74" y="35"/>
                  </a:cubicBezTo>
                  <a:cubicBezTo>
                    <a:pt x="81" y="32"/>
                    <a:pt x="88" y="29"/>
                    <a:pt x="95" y="26"/>
                  </a:cubicBezTo>
                  <a:cubicBezTo>
                    <a:pt x="93" y="35"/>
                    <a:pt x="90" y="45"/>
                    <a:pt x="88" y="54"/>
                  </a:cubicBezTo>
                  <a:cubicBezTo>
                    <a:pt x="89" y="55"/>
                    <a:pt x="89" y="55"/>
                    <a:pt x="89" y="55"/>
                  </a:cubicBezTo>
                  <a:moveTo>
                    <a:pt x="82" y="0"/>
                  </a:moveTo>
                  <a:cubicBezTo>
                    <a:pt x="78" y="0"/>
                    <a:pt x="75" y="3"/>
                    <a:pt x="77" y="12"/>
                  </a:cubicBezTo>
                  <a:cubicBezTo>
                    <a:pt x="78" y="14"/>
                    <a:pt x="79" y="19"/>
                    <a:pt x="82" y="19"/>
                  </a:cubicBezTo>
                  <a:cubicBezTo>
                    <a:pt x="82" y="19"/>
                    <a:pt x="82" y="19"/>
                    <a:pt x="83" y="18"/>
                  </a:cubicBezTo>
                  <a:cubicBezTo>
                    <a:pt x="86" y="17"/>
                    <a:pt x="83" y="13"/>
                    <a:pt x="83" y="11"/>
                  </a:cubicBezTo>
                  <a:cubicBezTo>
                    <a:pt x="82" y="7"/>
                    <a:pt x="82" y="6"/>
                    <a:pt x="84" y="6"/>
                  </a:cubicBezTo>
                  <a:cubicBezTo>
                    <a:pt x="85" y="6"/>
                    <a:pt x="86" y="6"/>
                    <a:pt x="87" y="6"/>
                  </a:cubicBezTo>
                  <a:cubicBezTo>
                    <a:pt x="95" y="11"/>
                    <a:pt x="104" y="15"/>
                    <a:pt x="112" y="19"/>
                  </a:cubicBezTo>
                  <a:cubicBezTo>
                    <a:pt x="110" y="18"/>
                    <a:pt x="107" y="17"/>
                    <a:pt x="105" y="17"/>
                  </a:cubicBezTo>
                  <a:cubicBezTo>
                    <a:pt x="99" y="17"/>
                    <a:pt x="93" y="21"/>
                    <a:pt x="86" y="23"/>
                  </a:cubicBezTo>
                  <a:cubicBezTo>
                    <a:pt x="82" y="25"/>
                    <a:pt x="77" y="28"/>
                    <a:pt x="72" y="30"/>
                  </a:cubicBezTo>
                  <a:cubicBezTo>
                    <a:pt x="66" y="32"/>
                    <a:pt x="66" y="39"/>
                    <a:pt x="62" y="40"/>
                  </a:cubicBezTo>
                  <a:cubicBezTo>
                    <a:pt x="61" y="41"/>
                    <a:pt x="60" y="41"/>
                    <a:pt x="59" y="41"/>
                  </a:cubicBezTo>
                  <a:cubicBezTo>
                    <a:pt x="57" y="41"/>
                    <a:pt x="56" y="41"/>
                    <a:pt x="55" y="40"/>
                  </a:cubicBezTo>
                  <a:cubicBezTo>
                    <a:pt x="53" y="40"/>
                    <a:pt x="52" y="40"/>
                    <a:pt x="50" y="40"/>
                  </a:cubicBezTo>
                  <a:cubicBezTo>
                    <a:pt x="49" y="40"/>
                    <a:pt x="48" y="40"/>
                    <a:pt x="47" y="40"/>
                  </a:cubicBezTo>
                  <a:cubicBezTo>
                    <a:pt x="42" y="42"/>
                    <a:pt x="37" y="44"/>
                    <a:pt x="33" y="46"/>
                  </a:cubicBezTo>
                  <a:cubicBezTo>
                    <a:pt x="23" y="50"/>
                    <a:pt x="13" y="53"/>
                    <a:pt x="9" y="63"/>
                  </a:cubicBezTo>
                  <a:cubicBezTo>
                    <a:pt x="12" y="53"/>
                    <a:pt x="16" y="43"/>
                    <a:pt x="19" y="34"/>
                  </a:cubicBezTo>
                  <a:cubicBezTo>
                    <a:pt x="19" y="33"/>
                    <a:pt x="19" y="33"/>
                    <a:pt x="20" y="33"/>
                  </a:cubicBezTo>
                  <a:cubicBezTo>
                    <a:pt x="21" y="33"/>
                    <a:pt x="22" y="35"/>
                    <a:pt x="24" y="37"/>
                  </a:cubicBezTo>
                  <a:cubicBezTo>
                    <a:pt x="26" y="39"/>
                    <a:pt x="28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34" y="40"/>
                    <a:pt x="27" y="27"/>
                    <a:pt x="19" y="27"/>
                  </a:cubicBezTo>
                  <a:cubicBezTo>
                    <a:pt x="18" y="27"/>
                    <a:pt x="16" y="27"/>
                    <a:pt x="15" y="28"/>
                  </a:cubicBezTo>
                  <a:cubicBezTo>
                    <a:pt x="12" y="30"/>
                    <a:pt x="12" y="37"/>
                    <a:pt x="11" y="39"/>
                  </a:cubicBezTo>
                  <a:cubicBezTo>
                    <a:pt x="9" y="46"/>
                    <a:pt x="6" y="53"/>
                    <a:pt x="4" y="60"/>
                  </a:cubicBezTo>
                  <a:cubicBezTo>
                    <a:pt x="3" y="63"/>
                    <a:pt x="0" y="69"/>
                    <a:pt x="4" y="71"/>
                  </a:cubicBezTo>
                  <a:cubicBezTo>
                    <a:pt x="4" y="71"/>
                    <a:pt x="4" y="71"/>
                    <a:pt x="5" y="71"/>
                  </a:cubicBezTo>
                  <a:cubicBezTo>
                    <a:pt x="6" y="71"/>
                    <a:pt x="7" y="70"/>
                    <a:pt x="8" y="70"/>
                  </a:cubicBezTo>
                  <a:cubicBezTo>
                    <a:pt x="9" y="69"/>
                    <a:pt x="10" y="68"/>
                    <a:pt x="11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3" y="72"/>
                    <a:pt x="16" y="75"/>
                    <a:pt x="18" y="79"/>
                  </a:cubicBezTo>
                  <a:cubicBezTo>
                    <a:pt x="22" y="83"/>
                    <a:pt x="27" y="84"/>
                    <a:pt x="32" y="84"/>
                  </a:cubicBezTo>
                  <a:cubicBezTo>
                    <a:pt x="40" y="84"/>
                    <a:pt x="48" y="80"/>
                    <a:pt x="55" y="76"/>
                  </a:cubicBezTo>
                  <a:cubicBezTo>
                    <a:pt x="64" y="70"/>
                    <a:pt x="64" y="62"/>
                    <a:pt x="62" y="52"/>
                  </a:cubicBezTo>
                  <a:cubicBezTo>
                    <a:pt x="61" y="47"/>
                    <a:pt x="60" y="47"/>
                    <a:pt x="65" y="45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7" y="45"/>
                    <a:pt x="71" y="53"/>
                    <a:pt x="72" y="55"/>
                  </a:cubicBezTo>
                  <a:cubicBezTo>
                    <a:pt x="76" y="59"/>
                    <a:pt x="81" y="61"/>
                    <a:pt x="86" y="61"/>
                  </a:cubicBezTo>
                  <a:cubicBezTo>
                    <a:pt x="94" y="61"/>
                    <a:pt x="104" y="56"/>
                    <a:pt x="110" y="52"/>
                  </a:cubicBezTo>
                  <a:cubicBezTo>
                    <a:pt x="118" y="47"/>
                    <a:pt x="118" y="39"/>
                    <a:pt x="117" y="31"/>
                  </a:cubicBezTo>
                  <a:cubicBezTo>
                    <a:pt x="116" y="27"/>
                    <a:pt x="114" y="24"/>
                    <a:pt x="118" y="23"/>
                  </a:cubicBezTo>
                  <a:cubicBezTo>
                    <a:pt x="120" y="22"/>
                    <a:pt x="125" y="19"/>
                    <a:pt x="120" y="17"/>
                  </a:cubicBezTo>
                  <a:cubicBezTo>
                    <a:pt x="116" y="11"/>
                    <a:pt x="102" y="7"/>
                    <a:pt x="96" y="4"/>
                  </a:cubicBezTo>
                  <a:cubicBezTo>
                    <a:pt x="92" y="3"/>
                    <a:pt x="87" y="0"/>
                    <a:pt x="8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1" name="Freeform 859"/>
            <p:cNvSpPr>
              <a:spLocks/>
            </p:cNvSpPr>
            <p:nvPr/>
          </p:nvSpPr>
          <p:spPr bwMode="auto">
            <a:xfrm>
              <a:off x="3027143" y="3759131"/>
              <a:ext cx="2688" cy="179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62" name="组合 261"/>
          <p:cNvGrpSpPr/>
          <p:nvPr/>
        </p:nvGrpSpPr>
        <p:grpSpPr>
          <a:xfrm>
            <a:off x="3803634" y="2382251"/>
            <a:ext cx="172352" cy="228237"/>
            <a:chOff x="553907" y="4057533"/>
            <a:chExt cx="328869" cy="435505"/>
          </a:xfrm>
        </p:grpSpPr>
        <p:sp>
          <p:nvSpPr>
            <p:cNvPr id="263" name="Freeform 873"/>
            <p:cNvSpPr>
              <a:spLocks noEditPoints="1"/>
            </p:cNvSpPr>
            <p:nvPr/>
          </p:nvSpPr>
          <p:spPr bwMode="auto">
            <a:xfrm>
              <a:off x="553907" y="4057533"/>
              <a:ext cx="328869" cy="435505"/>
            </a:xfrm>
            <a:custGeom>
              <a:avLst/>
              <a:gdLst>
                <a:gd name="T0" fmla="*/ 125 w 155"/>
                <a:gd name="T1" fmla="*/ 178 h 205"/>
                <a:gd name="T2" fmla="*/ 124 w 155"/>
                <a:gd name="T3" fmla="*/ 189 h 205"/>
                <a:gd name="T4" fmla="*/ 115 w 155"/>
                <a:gd name="T5" fmla="*/ 187 h 205"/>
                <a:gd name="T6" fmla="*/ 60 w 155"/>
                <a:gd name="T7" fmla="*/ 175 h 205"/>
                <a:gd name="T8" fmla="*/ 71 w 155"/>
                <a:gd name="T9" fmla="*/ 158 h 205"/>
                <a:gd name="T10" fmla="*/ 73 w 155"/>
                <a:gd name="T11" fmla="*/ 158 h 205"/>
                <a:gd name="T12" fmla="*/ 88 w 155"/>
                <a:gd name="T13" fmla="*/ 153 h 205"/>
                <a:gd name="T14" fmla="*/ 124 w 155"/>
                <a:gd name="T15" fmla="*/ 140 h 205"/>
                <a:gd name="T16" fmla="*/ 133 w 155"/>
                <a:gd name="T17" fmla="*/ 137 h 205"/>
                <a:gd name="T18" fmla="*/ 141 w 155"/>
                <a:gd name="T19" fmla="*/ 134 h 205"/>
                <a:gd name="T20" fmla="*/ 146 w 155"/>
                <a:gd name="T21" fmla="*/ 144 h 205"/>
                <a:gd name="T22" fmla="*/ 35 w 155"/>
                <a:gd name="T23" fmla="*/ 131 h 205"/>
                <a:gd name="T24" fmla="*/ 44 w 155"/>
                <a:gd name="T25" fmla="*/ 128 h 205"/>
                <a:gd name="T26" fmla="*/ 75 w 155"/>
                <a:gd name="T27" fmla="*/ 122 h 205"/>
                <a:gd name="T28" fmla="*/ 56 w 155"/>
                <a:gd name="T29" fmla="*/ 123 h 205"/>
                <a:gd name="T30" fmla="*/ 69 w 155"/>
                <a:gd name="T31" fmla="*/ 124 h 205"/>
                <a:gd name="T32" fmla="*/ 107 w 155"/>
                <a:gd name="T33" fmla="*/ 112 h 205"/>
                <a:gd name="T34" fmla="*/ 108 w 155"/>
                <a:gd name="T35" fmla="*/ 105 h 205"/>
                <a:gd name="T36" fmla="*/ 115 w 155"/>
                <a:gd name="T37" fmla="*/ 97 h 205"/>
                <a:gd name="T38" fmla="*/ 47 w 155"/>
                <a:gd name="T39" fmla="*/ 94 h 205"/>
                <a:gd name="T40" fmla="*/ 117 w 155"/>
                <a:gd name="T41" fmla="*/ 101 h 205"/>
                <a:gd name="T42" fmla="*/ 133 w 155"/>
                <a:gd name="T43" fmla="*/ 88 h 205"/>
                <a:gd name="T44" fmla="*/ 39 w 155"/>
                <a:gd name="T45" fmla="*/ 87 h 205"/>
                <a:gd name="T46" fmla="*/ 30 w 155"/>
                <a:gd name="T47" fmla="*/ 78 h 205"/>
                <a:gd name="T48" fmla="*/ 23 w 155"/>
                <a:gd name="T49" fmla="*/ 71 h 205"/>
                <a:gd name="T50" fmla="*/ 21 w 155"/>
                <a:gd name="T51" fmla="*/ 78 h 205"/>
                <a:gd name="T52" fmla="*/ 7 w 155"/>
                <a:gd name="T53" fmla="*/ 59 h 205"/>
                <a:gd name="T54" fmla="*/ 119 w 155"/>
                <a:gd name="T55" fmla="*/ 53 h 205"/>
                <a:gd name="T56" fmla="*/ 122 w 155"/>
                <a:gd name="T57" fmla="*/ 22 h 205"/>
                <a:gd name="T58" fmla="*/ 80 w 155"/>
                <a:gd name="T59" fmla="*/ 72 h 205"/>
                <a:gd name="T60" fmla="*/ 108 w 155"/>
                <a:gd name="T61" fmla="*/ 73 h 205"/>
                <a:gd name="T62" fmla="*/ 103 w 155"/>
                <a:gd name="T63" fmla="*/ 94 h 205"/>
                <a:gd name="T64" fmla="*/ 101 w 155"/>
                <a:gd name="T65" fmla="*/ 107 h 205"/>
                <a:gd name="T66" fmla="*/ 106 w 155"/>
                <a:gd name="T67" fmla="*/ 117 h 205"/>
                <a:gd name="T68" fmla="*/ 115 w 155"/>
                <a:gd name="T69" fmla="*/ 139 h 205"/>
                <a:gd name="T70" fmla="*/ 89 w 155"/>
                <a:gd name="T71" fmla="*/ 148 h 205"/>
                <a:gd name="T72" fmla="*/ 79 w 155"/>
                <a:gd name="T73" fmla="*/ 127 h 205"/>
                <a:gd name="T74" fmla="*/ 73 w 155"/>
                <a:gd name="T75" fmla="*/ 111 h 205"/>
                <a:gd name="T76" fmla="*/ 31 w 155"/>
                <a:gd name="T77" fmla="*/ 121 h 205"/>
                <a:gd name="T78" fmla="*/ 52 w 155"/>
                <a:gd name="T79" fmla="*/ 97 h 205"/>
                <a:gd name="T80" fmla="*/ 53 w 155"/>
                <a:gd name="T81" fmla="*/ 93 h 205"/>
                <a:gd name="T82" fmla="*/ 59 w 155"/>
                <a:gd name="T83" fmla="*/ 64 h 205"/>
                <a:gd name="T84" fmla="*/ 76 w 155"/>
                <a:gd name="T85" fmla="*/ 77 h 205"/>
                <a:gd name="T86" fmla="*/ 0 w 155"/>
                <a:gd name="T87" fmla="*/ 48 h 205"/>
                <a:gd name="T88" fmla="*/ 8 w 155"/>
                <a:gd name="T89" fmla="*/ 71 h 205"/>
                <a:gd name="T90" fmla="*/ 35 w 155"/>
                <a:gd name="T91" fmla="*/ 98 h 205"/>
                <a:gd name="T92" fmla="*/ 43 w 155"/>
                <a:gd name="T93" fmla="*/ 132 h 205"/>
                <a:gd name="T94" fmla="*/ 66 w 155"/>
                <a:gd name="T95" fmla="*/ 127 h 205"/>
                <a:gd name="T96" fmla="*/ 46 w 155"/>
                <a:gd name="T97" fmla="*/ 165 h 205"/>
                <a:gd name="T98" fmla="*/ 106 w 155"/>
                <a:gd name="T99" fmla="*/ 203 h 205"/>
                <a:gd name="T100" fmla="*/ 110 w 155"/>
                <a:gd name="T101" fmla="*/ 204 h 205"/>
                <a:gd name="T102" fmla="*/ 125 w 155"/>
                <a:gd name="T103" fmla="*/ 196 h 205"/>
                <a:gd name="T104" fmla="*/ 124 w 155"/>
                <a:gd name="T105" fmla="*/ 157 h 205"/>
                <a:gd name="T106" fmla="*/ 152 w 155"/>
                <a:gd name="T107" fmla="*/ 127 h 205"/>
                <a:gd name="T108" fmla="*/ 111 w 155"/>
                <a:gd name="T109" fmla="*/ 109 h 205"/>
                <a:gd name="T110" fmla="*/ 137 w 155"/>
                <a:gd name="T111" fmla="*/ 99 h 205"/>
                <a:gd name="T112" fmla="*/ 133 w 155"/>
                <a:gd name="T113" fmla="*/ 59 h 205"/>
                <a:gd name="T114" fmla="*/ 125 w 155"/>
                <a:gd name="T11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205">
                  <a:moveTo>
                    <a:pt x="108" y="199"/>
                  </a:moveTo>
                  <a:cubicBezTo>
                    <a:pt x="106" y="193"/>
                    <a:pt x="104" y="188"/>
                    <a:pt x="102" y="182"/>
                  </a:cubicBezTo>
                  <a:cubicBezTo>
                    <a:pt x="104" y="180"/>
                    <a:pt x="106" y="179"/>
                    <a:pt x="108" y="178"/>
                  </a:cubicBezTo>
                  <a:cubicBezTo>
                    <a:pt x="108" y="185"/>
                    <a:pt x="108" y="192"/>
                    <a:pt x="109" y="199"/>
                  </a:cubicBezTo>
                  <a:cubicBezTo>
                    <a:pt x="108" y="199"/>
                    <a:pt x="108" y="199"/>
                    <a:pt x="108" y="199"/>
                  </a:cubicBezTo>
                  <a:moveTo>
                    <a:pt x="126" y="191"/>
                  </a:moveTo>
                  <a:cubicBezTo>
                    <a:pt x="126" y="190"/>
                    <a:pt x="126" y="190"/>
                    <a:pt x="126" y="189"/>
                  </a:cubicBezTo>
                  <a:cubicBezTo>
                    <a:pt x="126" y="185"/>
                    <a:pt x="125" y="181"/>
                    <a:pt x="125" y="178"/>
                  </a:cubicBezTo>
                  <a:cubicBezTo>
                    <a:pt x="126" y="182"/>
                    <a:pt x="128" y="185"/>
                    <a:pt x="131" y="189"/>
                  </a:cubicBezTo>
                  <a:cubicBezTo>
                    <a:pt x="129" y="190"/>
                    <a:pt x="127" y="190"/>
                    <a:pt x="126" y="191"/>
                  </a:cubicBezTo>
                  <a:moveTo>
                    <a:pt x="111" y="198"/>
                  </a:moveTo>
                  <a:cubicBezTo>
                    <a:pt x="110" y="191"/>
                    <a:pt x="110" y="184"/>
                    <a:pt x="110" y="177"/>
                  </a:cubicBezTo>
                  <a:cubicBezTo>
                    <a:pt x="110" y="177"/>
                    <a:pt x="110" y="177"/>
                    <a:pt x="110" y="177"/>
                  </a:cubicBezTo>
                  <a:cubicBezTo>
                    <a:pt x="114" y="175"/>
                    <a:pt x="118" y="174"/>
                    <a:pt x="122" y="173"/>
                  </a:cubicBezTo>
                  <a:cubicBezTo>
                    <a:pt x="122" y="174"/>
                    <a:pt x="122" y="174"/>
                    <a:pt x="122" y="174"/>
                  </a:cubicBezTo>
                  <a:cubicBezTo>
                    <a:pt x="123" y="179"/>
                    <a:pt x="124" y="184"/>
                    <a:pt x="124" y="189"/>
                  </a:cubicBezTo>
                  <a:cubicBezTo>
                    <a:pt x="124" y="190"/>
                    <a:pt x="124" y="191"/>
                    <a:pt x="124" y="192"/>
                  </a:cubicBezTo>
                  <a:cubicBezTo>
                    <a:pt x="121" y="193"/>
                    <a:pt x="119" y="194"/>
                    <a:pt x="117" y="195"/>
                  </a:cubicBezTo>
                  <a:cubicBezTo>
                    <a:pt x="117" y="192"/>
                    <a:pt x="117" y="190"/>
                    <a:pt x="117" y="187"/>
                  </a:cubicBezTo>
                  <a:cubicBezTo>
                    <a:pt x="117" y="183"/>
                    <a:pt x="117" y="180"/>
                    <a:pt x="117" y="176"/>
                  </a:cubicBezTo>
                  <a:cubicBezTo>
                    <a:pt x="117" y="176"/>
                    <a:pt x="116" y="175"/>
                    <a:pt x="116" y="175"/>
                  </a:cubicBezTo>
                  <a:cubicBezTo>
                    <a:pt x="116" y="175"/>
                    <a:pt x="116" y="175"/>
                    <a:pt x="116" y="175"/>
                  </a:cubicBezTo>
                  <a:cubicBezTo>
                    <a:pt x="115" y="175"/>
                    <a:pt x="115" y="176"/>
                    <a:pt x="115" y="176"/>
                  </a:cubicBezTo>
                  <a:cubicBezTo>
                    <a:pt x="115" y="180"/>
                    <a:pt x="115" y="183"/>
                    <a:pt x="115" y="187"/>
                  </a:cubicBezTo>
                  <a:cubicBezTo>
                    <a:pt x="115" y="190"/>
                    <a:pt x="115" y="193"/>
                    <a:pt x="115" y="196"/>
                  </a:cubicBezTo>
                  <a:cubicBezTo>
                    <a:pt x="113" y="197"/>
                    <a:pt x="112" y="197"/>
                    <a:pt x="111" y="198"/>
                  </a:cubicBezTo>
                  <a:moveTo>
                    <a:pt x="58" y="174"/>
                  </a:moveTo>
                  <a:cubicBezTo>
                    <a:pt x="56" y="171"/>
                    <a:pt x="54" y="168"/>
                    <a:pt x="51" y="165"/>
                  </a:cubicBezTo>
                  <a:cubicBezTo>
                    <a:pt x="52" y="165"/>
                    <a:pt x="54" y="164"/>
                    <a:pt x="56" y="164"/>
                  </a:cubicBezTo>
                  <a:cubicBezTo>
                    <a:pt x="57" y="167"/>
                    <a:pt x="57" y="171"/>
                    <a:pt x="58" y="174"/>
                  </a:cubicBezTo>
                  <a:moveTo>
                    <a:pt x="59" y="175"/>
                  </a:moveTo>
                  <a:cubicBezTo>
                    <a:pt x="60" y="175"/>
                    <a:pt x="60" y="175"/>
                    <a:pt x="60" y="175"/>
                  </a:cubicBezTo>
                  <a:cubicBezTo>
                    <a:pt x="59" y="171"/>
                    <a:pt x="59" y="167"/>
                    <a:pt x="58" y="163"/>
                  </a:cubicBezTo>
                  <a:cubicBezTo>
                    <a:pt x="60" y="162"/>
                    <a:pt x="62" y="162"/>
                    <a:pt x="64" y="161"/>
                  </a:cubicBezTo>
                  <a:cubicBezTo>
                    <a:pt x="64" y="165"/>
                    <a:pt x="64" y="169"/>
                    <a:pt x="64" y="173"/>
                  </a:cubicBezTo>
                  <a:cubicBezTo>
                    <a:pt x="63" y="174"/>
                    <a:pt x="61" y="174"/>
                    <a:pt x="59" y="175"/>
                  </a:cubicBezTo>
                  <a:moveTo>
                    <a:pt x="66" y="172"/>
                  </a:moveTo>
                  <a:cubicBezTo>
                    <a:pt x="66" y="168"/>
                    <a:pt x="66" y="164"/>
                    <a:pt x="66" y="161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7" y="160"/>
                    <a:pt x="69" y="159"/>
                    <a:pt x="71" y="158"/>
                  </a:cubicBezTo>
                  <a:cubicBezTo>
                    <a:pt x="71" y="160"/>
                    <a:pt x="71" y="162"/>
                    <a:pt x="71" y="164"/>
                  </a:cubicBezTo>
                  <a:cubicBezTo>
                    <a:pt x="71" y="166"/>
                    <a:pt x="71" y="168"/>
                    <a:pt x="72" y="169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70" y="170"/>
                    <a:pt x="68" y="171"/>
                    <a:pt x="66" y="172"/>
                  </a:cubicBezTo>
                  <a:moveTo>
                    <a:pt x="74" y="169"/>
                  </a:moveTo>
                  <a:cubicBezTo>
                    <a:pt x="73" y="167"/>
                    <a:pt x="73" y="165"/>
                    <a:pt x="73" y="164"/>
                  </a:cubicBezTo>
                  <a:cubicBezTo>
                    <a:pt x="73" y="162"/>
                    <a:pt x="73" y="160"/>
                    <a:pt x="73" y="159"/>
                  </a:cubicBezTo>
                  <a:cubicBezTo>
                    <a:pt x="73" y="158"/>
                    <a:pt x="73" y="158"/>
                    <a:pt x="73" y="158"/>
                  </a:cubicBezTo>
                  <a:cubicBezTo>
                    <a:pt x="76" y="157"/>
                    <a:pt x="79" y="156"/>
                    <a:pt x="82" y="155"/>
                  </a:cubicBezTo>
                  <a:cubicBezTo>
                    <a:pt x="82" y="155"/>
                    <a:pt x="82" y="155"/>
                    <a:pt x="82" y="155"/>
                  </a:cubicBezTo>
                  <a:cubicBezTo>
                    <a:pt x="82" y="159"/>
                    <a:pt x="81" y="163"/>
                    <a:pt x="81" y="166"/>
                  </a:cubicBezTo>
                  <a:cubicBezTo>
                    <a:pt x="78" y="167"/>
                    <a:pt x="76" y="168"/>
                    <a:pt x="74" y="169"/>
                  </a:cubicBezTo>
                  <a:moveTo>
                    <a:pt x="83" y="166"/>
                  </a:moveTo>
                  <a:cubicBezTo>
                    <a:pt x="83" y="162"/>
                    <a:pt x="84" y="159"/>
                    <a:pt x="84" y="155"/>
                  </a:cubicBezTo>
                  <a:cubicBezTo>
                    <a:pt x="84" y="155"/>
                    <a:pt x="84" y="155"/>
                    <a:pt x="83" y="154"/>
                  </a:cubicBezTo>
                  <a:cubicBezTo>
                    <a:pt x="85" y="154"/>
                    <a:pt x="86" y="153"/>
                    <a:pt x="88" y="153"/>
                  </a:cubicBezTo>
                  <a:cubicBezTo>
                    <a:pt x="90" y="160"/>
                    <a:pt x="92" y="165"/>
                    <a:pt x="95" y="171"/>
                  </a:cubicBezTo>
                  <a:cubicBezTo>
                    <a:pt x="93" y="169"/>
                    <a:pt x="92" y="167"/>
                    <a:pt x="91" y="165"/>
                  </a:cubicBezTo>
                  <a:cubicBezTo>
                    <a:pt x="91" y="165"/>
                    <a:pt x="90" y="164"/>
                    <a:pt x="89" y="164"/>
                  </a:cubicBezTo>
                  <a:cubicBezTo>
                    <a:pt x="89" y="164"/>
                    <a:pt x="89" y="164"/>
                    <a:pt x="89" y="164"/>
                  </a:cubicBezTo>
                  <a:cubicBezTo>
                    <a:pt x="87" y="165"/>
                    <a:pt x="85" y="165"/>
                    <a:pt x="83" y="166"/>
                  </a:cubicBezTo>
                  <a:moveTo>
                    <a:pt x="123" y="154"/>
                  </a:moveTo>
                  <a:cubicBezTo>
                    <a:pt x="121" y="150"/>
                    <a:pt x="120" y="146"/>
                    <a:pt x="118" y="142"/>
                  </a:cubicBezTo>
                  <a:cubicBezTo>
                    <a:pt x="120" y="141"/>
                    <a:pt x="122" y="140"/>
                    <a:pt x="124" y="140"/>
                  </a:cubicBezTo>
                  <a:cubicBezTo>
                    <a:pt x="124" y="144"/>
                    <a:pt x="124" y="148"/>
                    <a:pt x="125" y="152"/>
                  </a:cubicBezTo>
                  <a:cubicBezTo>
                    <a:pt x="124" y="153"/>
                    <a:pt x="124" y="153"/>
                    <a:pt x="124" y="153"/>
                  </a:cubicBezTo>
                  <a:cubicBezTo>
                    <a:pt x="123" y="153"/>
                    <a:pt x="123" y="153"/>
                    <a:pt x="123" y="153"/>
                  </a:cubicBezTo>
                  <a:cubicBezTo>
                    <a:pt x="123" y="154"/>
                    <a:pt x="123" y="154"/>
                    <a:pt x="123" y="154"/>
                  </a:cubicBezTo>
                  <a:moveTo>
                    <a:pt x="127" y="152"/>
                  </a:moveTo>
                  <a:cubicBezTo>
                    <a:pt x="126" y="147"/>
                    <a:pt x="126" y="143"/>
                    <a:pt x="125" y="139"/>
                  </a:cubicBezTo>
                  <a:cubicBezTo>
                    <a:pt x="128" y="138"/>
                    <a:pt x="131" y="137"/>
                    <a:pt x="133" y="136"/>
                  </a:cubicBezTo>
                  <a:cubicBezTo>
                    <a:pt x="133" y="137"/>
                    <a:pt x="133" y="137"/>
                    <a:pt x="133" y="137"/>
                  </a:cubicBezTo>
                  <a:cubicBezTo>
                    <a:pt x="133" y="141"/>
                    <a:pt x="133" y="145"/>
                    <a:pt x="133" y="149"/>
                  </a:cubicBezTo>
                  <a:cubicBezTo>
                    <a:pt x="133" y="149"/>
                    <a:pt x="132" y="149"/>
                    <a:pt x="132" y="149"/>
                  </a:cubicBezTo>
                  <a:cubicBezTo>
                    <a:pt x="130" y="150"/>
                    <a:pt x="128" y="151"/>
                    <a:pt x="127" y="152"/>
                  </a:cubicBezTo>
                  <a:moveTo>
                    <a:pt x="135" y="148"/>
                  </a:moveTo>
                  <a:cubicBezTo>
                    <a:pt x="135" y="144"/>
                    <a:pt x="135" y="140"/>
                    <a:pt x="135" y="137"/>
                  </a:cubicBezTo>
                  <a:cubicBezTo>
                    <a:pt x="135" y="136"/>
                    <a:pt x="135" y="136"/>
                    <a:pt x="134" y="136"/>
                  </a:cubicBezTo>
                  <a:cubicBezTo>
                    <a:pt x="137" y="135"/>
                    <a:pt x="140" y="134"/>
                    <a:pt x="142" y="133"/>
                  </a:cubicBezTo>
                  <a:cubicBezTo>
                    <a:pt x="141" y="134"/>
                    <a:pt x="141" y="134"/>
                    <a:pt x="141" y="134"/>
                  </a:cubicBezTo>
                  <a:cubicBezTo>
                    <a:pt x="141" y="138"/>
                    <a:pt x="141" y="142"/>
                    <a:pt x="141" y="146"/>
                  </a:cubicBezTo>
                  <a:cubicBezTo>
                    <a:pt x="139" y="147"/>
                    <a:pt x="137" y="147"/>
                    <a:pt x="135" y="148"/>
                  </a:cubicBezTo>
                  <a:moveTo>
                    <a:pt x="143" y="145"/>
                  </a:moveTo>
                  <a:cubicBezTo>
                    <a:pt x="143" y="141"/>
                    <a:pt x="143" y="138"/>
                    <a:pt x="143" y="134"/>
                  </a:cubicBezTo>
                  <a:cubicBezTo>
                    <a:pt x="144" y="133"/>
                    <a:pt x="143" y="133"/>
                    <a:pt x="143" y="133"/>
                  </a:cubicBezTo>
                  <a:cubicBezTo>
                    <a:pt x="145" y="132"/>
                    <a:pt x="147" y="131"/>
                    <a:pt x="148" y="131"/>
                  </a:cubicBezTo>
                  <a:cubicBezTo>
                    <a:pt x="149" y="135"/>
                    <a:pt x="149" y="139"/>
                    <a:pt x="150" y="142"/>
                  </a:cubicBezTo>
                  <a:cubicBezTo>
                    <a:pt x="149" y="143"/>
                    <a:pt x="148" y="143"/>
                    <a:pt x="146" y="144"/>
                  </a:cubicBezTo>
                  <a:cubicBezTo>
                    <a:pt x="145" y="144"/>
                    <a:pt x="144" y="145"/>
                    <a:pt x="143" y="145"/>
                  </a:cubicBezTo>
                  <a:moveTo>
                    <a:pt x="35" y="131"/>
                  </a:moveTo>
                  <a:cubicBezTo>
                    <a:pt x="33" y="129"/>
                    <a:pt x="32" y="128"/>
                    <a:pt x="31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3" y="125"/>
                    <a:pt x="35" y="124"/>
                    <a:pt x="36" y="124"/>
                  </a:cubicBezTo>
                  <a:cubicBezTo>
                    <a:pt x="36" y="125"/>
                    <a:pt x="36" y="126"/>
                    <a:pt x="36" y="127"/>
                  </a:cubicBezTo>
                  <a:cubicBezTo>
                    <a:pt x="36" y="128"/>
                    <a:pt x="36" y="129"/>
                    <a:pt x="36" y="130"/>
                  </a:cubicBezTo>
                  <a:cubicBezTo>
                    <a:pt x="35" y="131"/>
                    <a:pt x="35" y="131"/>
                    <a:pt x="35" y="131"/>
                  </a:cubicBezTo>
                  <a:moveTo>
                    <a:pt x="38" y="130"/>
                  </a:moveTo>
                  <a:cubicBezTo>
                    <a:pt x="38" y="129"/>
                    <a:pt x="38" y="128"/>
                    <a:pt x="38" y="127"/>
                  </a:cubicBezTo>
                  <a:cubicBezTo>
                    <a:pt x="38" y="126"/>
                    <a:pt x="38" y="124"/>
                    <a:pt x="38" y="123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9" y="123"/>
                    <a:pt x="40" y="122"/>
                    <a:pt x="41" y="122"/>
                  </a:cubicBezTo>
                  <a:cubicBezTo>
                    <a:pt x="41" y="124"/>
                    <a:pt x="42" y="126"/>
                    <a:pt x="42" y="128"/>
                  </a:cubicBezTo>
                  <a:cubicBezTo>
                    <a:pt x="40" y="129"/>
                    <a:pt x="39" y="129"/>
                    <a:pt x="38" y="130"/>
                  </a:cubicBezTo>
                  <a:moveTo>
                    <a:pt x="44" y="128"/>
                  </a:moveTo>
                  <a:cubicBezTo>
                    <a:pt x="44" y="125"/>
                    <a:pt x="43" y="123"/>
                    <a:pt x="43" y="121"/>
                  </a:cubicBezTo>
                  <a:cubicBezTo>
                    <a:pt x="46" y="120"/>
                    <a:pt x="50" y="119"/>
                    <a:pt x="53" y="118"/>
                  </a:cubicBezTo>
                  <a:cubicBezTo>
                    <a:pt x="53" y="120"/>
                    <a:pt x="52" y="122"/>
                    <a:pt x="52" y="125"/>
                  </a:cubicBezTo>
                  <a:cubicBezTo>
                    <a:pt x="48" y="126"/>
                    <a:pt x="46" y="127"/>
                    <a:pt x="44" y="128"/>
                  </a:cubicBezTo>
                  <a:moveTo>
                    <a:pt x="70" y="126"/>
                  </a:moveTo>
                  <a:cubicBezTo>
                    <a:pt x="71" y="123"/>
                    <a:pt x="72" y="119"/>
                    <a:pt x="73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3" y="118"/>
                    <a:pt x="74" y="120"/>
                    <a:pt x="75" y="122"/>
                  </a:cubicBezTo>
                  <a:cubicBezTo>
                    <a:pt x="75" y="122"/>
                    <a:pt x="76" y="123"/>
                    <a:pt x="76" y="124"/>
                  </a:cubicBezTo>
                  <a:cubicBezTo>
                    <a:pt x="74" y="125"/>
                    <a:pt x="72" y="125"/>
                    <a:pt x="70" y="126"/>
                  </a:cubicBezTo>
                  <a:moveTo>
                    <a:pt x="54" y="124"/>
                  </a:moveTo>
                  <a:cubicBezTo>
                    <a:pt x="55" y="122"/>
                    <a:pt x="55" y="119"/>
                    <a:pt x="55" y="117"/>
                  </a:cubicBezTo>
                  <a:cubicBezTo>
                    <a:pt x="58" y="116"/>
                    <a:pt x="60" y="115"/>
                    <a:pt x="63" y="114"/>
                  </a:cubicBezTo>
                  <a:cubicBezTo>
                    <a:pt x="62" y="117"/>
                    <a:pt x="62" y="119"/>
                    <a:pt x="62" y="121"/>
                  </a:cubicBezTo>
                  <a:cubicBezTo>
                    <a:pt x="61" y="122"/>
                    <a:pt x="60" y="122"/>
                    <a:pt x="58" y="122"/>
                  </a:cubicBezTo>
                  <a:cubicBezTo>
                    <a:pt x="57" y="123"/>
                    <a:pt x="57" y="123"/>
                    <a:pt x="56" y="123"/>
                  </a:cubicBezTo>
                  <a:cubicBezTo>
                    <a:pt x="55" y="124"/>
                    <a:pt x="55" y="124"/>
                    <a:pt x="55" y="124"/>
                  </a:cubicBezTo>
                  <a:cubicBezTo>
                    <a:pt x="54" y="124"/>
                    <a:pt x="54" y="124"/>
                    <a:pt x="54" y="124"/>
                  </a:cubicBezTo>
                  <a:moveTo>
                    <a:pt x="64" y="121"/>
                  </a:moveTo>
                  <a:cubicBezTo>
                    <a:pt x="64" y="118"/>
                    <a:pt x="64" y="116"/>
                    <a:pt x="65" y="114"/>
                  </a:cubicBezTo>
                  <a:cubicBezTo>
                    <a:pt x="66" y="113"/>
                    <a:pt x="68" y="113"/>
                    <a:pt x="69" y="112"/>
                  </a:cubicBezTo>
                  <a:cubicBezTo>
                    <a:pt x="70" y="113"/>
                    <a:pt x="70" y="113"/>
                    <a:pt x="70" y="114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0" y="117"/>
                    <a:pt x="69" y="121"/>
                    <a:pt x="69" y="124"/>
                  </a:cubicBezTo>
                  <a:cubicBezTo>
                    <a:pt x="68" y="123"/>
                    <a:pt x="68" y="123"/>
                    <a:pt x="68" y="123"/>
                  </a:cubicBezTo>
                  <a:cubicBezTo>
                    <a:pt x="68" y="122"/>
                    <a:pt x="67" y="121"/>
                    <a:pt x="66" y="121"/>
                  </a:cubicBezTo>
                  <a:cubicBezTo>
                    <a:pt x="66" y="121"/>
                    <a:pt x="66" y="121"/>
                    <a:pt x="66" y="121"/>
                  </a:cubicBezTo>
                  <a:cubicBezTo>
                    <a:pt x="66" y="121"/>
                    <a:pt x="66" y="121"/>
                    <a:pt x="66" y="121"/>
                  </a:cubicBezTo>
                  <a:cubicBezTo>
                    <a:pt x="66" y="121"/>
                    <a:pt x="66" y="121"/>
                    <a:pt x="66" y="121"/>
                  </a:cubicBezTo>
                  <a:cubicBezTo>
                    <a:pt x="66" y="120"/>
                    <a:pt x="65" y="120"/>
                    <a:pt x="65" y="120"/>
                  </a:cubicBezTo>
                  <a:cubicBezTo>
                    <a:pt x="65" y="120"/>
                    <a:pt x="64" y="121"/>
                    <a:pt x="64" y="121"/>
                  </a:cubicBezTo>
                  <a:moveTo>
                    <a:pt x="107" y="112"/>
                  </a:moveTo>
                  <a:cubicBezTo>
                    <a:pt x="107" y="111"/>
                    <a:pt x="106" y="110"/>
                    <a:pt x="106" y="109"/>
                  </a:cubicBezTo>
                  <a:cubicBezTo>
                    <a:pt x="106" y="108"/>
                    <a:pt x="105" y="107"/>
                    <a:pt x="105" y="106"/>
                  </a:cubicBezTo>
                  <a:cubicBezTo>
                    <a:pt x="105" y="105"/>
                    <a:pt x="105" y="104"/>
                    <a:pt x="105" y="104"/>
                  </a:cubicBezTo>
                  <a:cubicBezTo>
                    <a:pt x="105" y="103"/>
                    <a:pt x="105" y="103"/>
                    <a:pt x="105" y="103"/>
                  </a:cubicBezTo>
                  <a:cubicBezTo>
                    <a:pt x="105" y="102"/>
                    <a:pt x="105" y="100"/>
                    <a:pt x="106" y="97"/>
                  </a:cubicBezTo>
                  <a:cubicBezTo>
                    <a:pt x="106" y="97"/>
                    <a:pt x="107" y="97"/>
                    <a:pt x="107" y="96"/>
                  </a:cubicBezTo>
                  <a:cubicBezTo>
                    <a:pt x="109" y="99"/>
                    <a:pt x="109" y="102"/>
                    <a:pt x="109" y="105"/>
                  </a:cubicBezTo>
                  <a:cubicBezTo>
                    <a:pt x="109" y="105"/>
                    <a:pt x="108" y="105"/>
                    <a:pt x="108" y="105"/>
                  </a:cubicBezTo>
                  <a:cubicBezTo>
                    <a:pt x="107" y="106"/>
                    <a:pt x="107" y="106"/>
                    <a:pt x="107" y="107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9"/>
                    <a:pt x="107" y="110"/>
                    <a:pt x="107" y="112"/>
                  </a:cubicBezTo>
                  <a:moveTo>
                    <a:pt x="111" y="104"/>
                  </a:moveTo>
                  <a:cubicBezTo>
                    <a:pt x="111" y="101"/>
                    <a:pt x="110" y="98"/>
                    <a:pt x="109" y="96"/>
                  </a:cubicBezTo>
                  <a:cubicBezTo>
                    <a:pt x="111" y="95"/>
                    <a:pt x="112" y="95"/>
                    <a:pt x="113" y="94"/>
                  </a:cubicBezTo>
                  <a:cubicBezTo>
                    <a:pt x="114" y="94"/>
                    <a:pt x="115" y="94"/>
                    <a:pt x="115" y="94"/>
                  </a:cubicBezTo>
                  <a:cubicBezTo>
                    <a:pt x="115" y="95"/>
                    <a:pt x="115" y="96"/>
                    <a:pt x="115" y="97"/>
                  </a:cubicBezTo>
                  <a:cubicBezTo>
                    <a:pt x="115" y="99"/>
                    <a:pt x="115" y="100"/>
                    <a:pt x="115" y="102"/>
                  </a:cubicBezTo>
                  <a:cubicBezTo>
                    <a:pt x="114" y="103"/>
                    <a:pt x="113" y="103"/>
                    <a:pt x="111" y="104"/>
                  </a:cubicBezTo>
                  <a:moveTo>
                    <a:pt x="53" y="94"/>
                  </a:move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moveTo>
                    <a:pt x="45" y="95"/>
                  </a:moveTo>
                  <a:cubicBezTo>
                    <a:pt x="45" y="94"/>
                    <a:pt x="45" y="93"/>
                    <a:pt x="45" y="92"/>
                  </a:cubicBezTo>
                  <a:cubicBezTo>
                    <a:pt x="46" y="93"/>
                    <a:pt x="47" y="94"/>
                    <a:pt x="47" y="94"/>
                  </a:cubicBezTo>
                  <a:cubicBezTo>
                    <a:pt x="47" y="95"/>
                    <a:pt x="46" y="95"/>
                    <a:pt x="45" y="95"/>
                  </a:cubicBezTo>
                  <a:moveTo>
                    <a:pt x="117" y="101"/>
                  </a:moveTo>
                  <a:cubicBezTo>
                    <a:pt x="117" y="100"/>
                    <a:pt x="117" y="99"/>
                    <a:pt x="117" y="97"/>
                  </a:cubicBezTo>
                  <a:cubicBezTo>
                    <a:pt x="117" y="96"/>
                    <a:pt x="117" y="94"/>
                    <a:pt x="117" y="93"/>
                  </a:cubicBezTo>
                  <a:cubicBezTo>
                    <a:pt x="119" y="92"/>
                    <a:pt x="122" y="92"/>
                    <a:pt x="124" y="91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24" y="94"/>
                    <a:pt x="124" y="97"/>
                    <a:pt x="123" y="99"/>
                  </a:cubicBezTo>
                  <a:cubicBezTo>
                    <a:pt x="121" y="100"/>
                    <a:pt x="119" y="101"/>
                    <a:pt x="117" y="101"/>
                  </a:cubicBezTo>
                  <a:moveTo>
                    <a:pt x="125" y="98"/>
                  </a:moveTo>
                  <a:cubicBezTo>
                    <a:pt x="126" y="96"/>
                    <a:pt x="126" y="94"/>
                    <a:pt x="126" y="92"/>
                  </a:cubicBezTo>
                  <a:cubicBezTo>
                    <a:pt x="126" y="91"/>
                    <a:pt x="126" y="91"/>
                    <a:pt x="126" y="90"/>
                  </a:cubicBezTo>
                  <a:cubicBezTo>
                    <a:pt x="128" y="90"/>
                    <a:pt x="129" y="89"/>
                    <a:pt x="131" y="89"/>
                  </a:cubicBezTo>
                  <a:cubicBezTo>
                    <a:pt x="131" y="91"/>
                    <a:pt x="130" y="94"/>
                    <a:pt x="130" y="97"/>
                  </a:cubicBezTo>
                  <a:cubicBezTo>
                    <a:pt x="129" y="97"/>
                    <a:pt x="127" y="98"/>
                    <a:pt x="125" y="98"/>
                  </a:cubicBezTo>
                  <a:moveTo>
                    <a:pt x="132" y="96"/>
                  </a:moveTo>
                  <a:cubicBezTo>
                    <a:pt x="133" y="93"/>
                    <a:pt x="133" y="91"/>
                    <a:pt x="133" y="88"/>
                  </a:cubicBezTo>
                  <a:cubicBezTo>
                    <a:pt x="134" y="88"/>
                    <a:pt x="135" y="88"/>
                    <a:pt x="135" y="87"/>
                  </a:cubicBezTo>
                  <a:cubicBezTo>
                    <a:pt x="136" y="89"/>
                    <a:pt x="136" y="91"/>
                    <a:pt x="136" y="93"/>
                  </a:cubicBezTo>
                  <a:cubicBezTo>
                    <a:pt x="136" y="94"/>
                    <a:pt x="136" y="95"/>
                    <a:pt x="136" y="95"/>
                  </a:cubicBezTo>
                  <a:cubicBezTo>
                    <a:pt x="136" y="95"/>
                    <a:pt x="136" y="95"/>
                    <a:pt x="136" y="95"/>
                  </a:cubicBezTo>
                  <a:cubicBezTo>
                    <a:pt x="134" y="95"/>
                    <a:pt x="133" y="96"/>
                    <a:pt x="132" y="96"/>
                  </a:cubicBezTo>
                  <a:moveTo>
                    <a:pt x="39" y="97"/>
                  </a:moveTo>
                  <a:cubicBezTo>
                    <a:pt x="39" y="96"/>
                    <a:pt x="39" y="96"/>
                    <a:pt x="39" y="96"/>
                  </a:cubicBezTo>
                  <a:cubicBezTo>
                    <a:pt x="39" y="93"/>
                    <a:pt x="39" y="90"/>
                    <a:pt x="39" y="87"/>
                  </a:cubicBezTo>
                  <a:cubicBezTo>
                    <a:pt x="41" y="88"/>
                    <a:pt x="42" y="90"/>
                    <a:pt x="44" y="91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3" y="93"/>
                    <a:pt x="43" y="94"/>
                    <a:pt x="43" y="96"/>
                  </a:cubicBezTo>
                  <a:cubicBezTo>
                    <a:pt x="42" y="96"/>
                    <a:pt x="41" y="96"/>
                    <a:pt x="40" y="97"/>
                  </a:cubicBezTo>
                  <a:cubicBezTo>
                    <a:pt x="39" y="97"/>
                    <a:pt x="39" y="97"/>
                    <a:pt x="39" y="97"/>
                  </a:cubicBezTo>
                  <a:moveTo>
                    <a:pt x="37" y="94"/>
                  </a:moveTo>
                  <a:cubicBezTo>
                    <a:pt x="35" y="92"/>
                    <a:pt x="33" y="90"/>
                    <a:pt x="31" y="88"/>
                  </a:cubicBezTo>
                  <a:cubicBezTo>
                    <a:pt x="31" y="85"/>
                    <a:pt x="30" y="81"/>
                    <a:pt x="30" y="78"/>
                  </a:cubicBezTo>
                  <a:cubicBezTo>
                    <a:pt x="33" y="81"/>
                    <a:pt x="35" y="83"/>
                    <a:pt x="37" y="85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37" y="89"/>
                    <a:pt x="37" y="91"/>
                    <a:pt x="37" y="94"/>
                  </a:cubicBezTo>
                  <a:moveTo>
                    <a:pt x="29" y="85"/>
                  </a:moveTo>
                  <a:cubicBezTo>
                    <a:pt x="27" y="84"/>
                    <a:pt x="25" y="82"/>
                    <a:pt x="24" y="81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3" y="77"/>
                    <a:pt x="23" y="74"/>
                    <a:pt x="23" y="71"/>
                  </a:cubicBezTo>
                  <a:cubicBezTo>
                    <a:pt x="25" y="73"/>
                    <a:pt x="26" y="75"/>
                    <a:pt x="28" y="76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80"/>
                    <a:pt x="28" y="83"/>
                    <a:pt x="29" y="85"/>
                  </a:cubicBezTo>
                  <a:moveTo>
                    <a:pt x="21" y="78"/>
                  </a:moveTo>
                  <a:cubicBezTo>
                    <a:pt x="19" y="76"/>
                    <a:pt x="17" y="74"/>
                    <a:pt x="16" y="73"/>
                  </a:cubicBezTo>
                  <a:cubicBezTo>
                    <a:pt x="16" y="70"/>
                    <a:pt x="15" y="66"/>
                    <a:pt x="15" y="63"/>
                  </a:cubicBezTo>
                  <a:cubicBezTo>
                    <a:pt x="17" y="65"/>
                    <a:pt x="19" y="67"/>
                    <a:pt x="21" y="69"/>
                  </a:cubicBezTo>
                  <a:cubicBezTo>
                    <a:pt x="21" y="72"/>
                    <a:pt x="21" y="75"/>
                    <a:pt x="21" y="78"/>
                  </a:cubicBezTo>
                  <a:moveTo>
                    <a:pt x="111" y="68"/>
                  </a:moveTo>
                  <a:cubicBezTo>
                    <a:pt x="112" y="65"/>
                    <a:pt x="113" y="62"/>
                    <a:pt x="113" y="59"/>
                  </a:cubicBezTo>
                  <a:cubicBezTo>
                    <a:pt x="114" y="61"/>
                    <a:pt x="114" y="64"/>
                    <a:pt x="115" y="66"/>
                  </a:cubicBezTo>
                  <a:cubicBezTo>
                    <a:pt x="113" y="67"/>
                    <a:pt x="112" y="67"/>
                    <a:pt x="111" y="68"/>
                  </a:cubicBezTo>
                  <a:moveTo>
                    <a:pt x="14" y="71"/>
                  </a:moveTo>
                  <a:cubicBezTo>
                    <a:pt x="13" y="71"/>
                    <a:pt x="13" y="70"/>
                    <a:pt x="12" y="70"/>
                  </a:cubicBezTo>
                  <a:cubicBezTo>
                    <a:pt x="12" y="69"/>
                    <a:pt x="11" y="69"/>
                    <a:pt x="11" y="68"/>
                  </a:cubicBezTo>
                  <a:cubicBezTo>
                    <a:pt x="9" y="63"/>
                    <a:pt x="7" y="61"/>
                    <a:pt x="7" y="59"/>
                  </a:cubicBezTo>
                  <a:cubicBezTo>
                    <a:pt x="6" y="57"/>
                    <a:pt x="6" y="56"/>
                    <a:pt x="5" y="53"/>
                  </a:cubicBezTo>
                  <a:cubicBezTo>
                    <a:pt x="7" y="56"/>
                    <a:pt x="10" y="58"/>
                    <a:pt x="12" y="61"/>
                  </a:cubicBezTo>
                  <a:cubicBezTo>
                    <a:pt x="13" y="64"/>
                    <a:pt x="13" y="68"/>
                    <a:pt x="14" y="71"/>
                  </a:cubicBezTo>
                  <a:moveTo>
                    <a:pt x="116" y="63"/>
                  </a:moveTo>
                  <a:cubicBezTo>
                    <a:pt x="116" y="60"/>
                    <a:pt x="115" y="57"/>
                    <a:pt x="114" y="55"/>
                  </a:cubicBezTo>
                  <a:cubicBezTo>
                    <a:pt x="115" y="51"/>
                    <a:pt x="116" y="47"/>
                    <a:pt x="117" y="43"/>
                  </a:cubicBezTo>
                  <a:cubicBezTo>
                    <a:pt x="117" y="46"/>
                    <a:pt x="118" y="49"/>
                    <a:pt x="118" y="53"/>
                  </a:cubicBezTo>
                  <a:cubicBezTo>
                    <a:pt x="119" y="53"/>
                    <a:pt x="119" y="53"/>
                    <a:pt x="119" y="53"/>
                  </a:cubicBezTo>
                  <a:cubicBezTo>
                    <a:pt x="118" y="56"/>
                    <a:pt x="117" y="60"/>
                    <a:pt x="116" y="63"/>
                  </a:cubicBezTo>
                  <a:moveTo>
                    <a:pt x="120" y="48"/>
                  </a:moveTo>
                  <a:cubicBezTo>
                    <a:pt x="119" y="45"/>
                    <a:pt x="119" y="41"/>
                    <a:pt x="118" y="37"/>
                  </a:cubicBezTo>
                  <a:cubicBezTo>
                    <a:pt x="119" y="33"/>
                    <a:pt x="120" y="30"/>
                    <a:pt x="121" y="26"/>
                  </a:cubicBezTo>
                  <a:cubicBezTo>
                    <a:pt x="122" y="30"/>
                    <a:pt x="122" y="34"/>
                    <a:pt x="122" y="37"/>
                  </a:cubicBezTo>
                  <a:cubicBezTo>
                    <a:pt x="121" y="41"/>
                    <a:pt x="120" y="45"/>
                    <a:pt x="120" y="48"/>
                  </a:cubicBezTo>
                  <a:moveTo>
                    <a:pt x="124" y="32"/>
                  </a:moveTo>
                  <a:cubicBezTo>
                    <a:pt x="123" y="28"/>
                    <a:pt x="123" y="25"/>
                    <a:pt x="122" y="22"/>
                  </a:cubicBezTo>
                  <a:cubicBezTo>
                    <a:pt x="122" y="19"/>
                    <a:pt x="123" y="17"/>
                    <a:pt x="123" y="14"/>
                  </a:cubicBezTo>
                  <a:cubicBezTo>
                    <a:pt x="124" y="17"/>
                    <a:pt x="124" y="21"/>
                    <a:pt x="124" y="24"/>
                  </a:cubicBezTo>
                  <a:cubicBezTo>
                    <a:pt x="124" y="25"/>
                    <a:pt x="124" y="25"/>
                    <a:pt x="124" y="26"/>
                  </a:cubicBezTo>
                  <a:cubicBezTo>
                    <a:pt x="124" y="28"/>
                    <a:pt x="124" y="30"/>
                    <a:pt x="124" y="32"/>
                  </a:cubicBezTo>
                  <a:moveTo>
                    <a:pt x="78" y="85"/>
                  </a:moveTo>
                  <a:cubicBezTo>
                    <a:pt x="79" y="85"/>
                    <a:pt x="79" y="85"/>
                    <a:pt x="79" y="85"/>
                  </a:cubicBezTo>
                  <a:cubicBezTo>
                    <a:pt x="80" y="85"/>
                    <a:pt x="80" y="84"/>
                    <a:pt x="80" y="83"/>
                  </a:cubicBezTo>
                  <a:cubicBezTo>
                    <a:pt x="80" y="79"/>
                    <a:pt x="80" y="76"/>
                    <a:pt x="80" y="72"/>
                  </a:cubicBezTo>
                  <a:cubicBezTo>
                    <a:pt x="80" y="55"/>
                    <a:pt x="82" y="38"/>
                    <a:pt x="84" y="20"/>
                  </a:cubicBezTo>
                  <a:cubicBezTo>
                    <a:pt x="97" y="15"/>
                    <a:pt x="109" y="10"/>
                    <a:pt x="121" y="5"/>
                  </a:cubicBezTo>
                  <a:cubicBezTo>
                    <a:pt x="116" y="27"/>
                    <a:pt x="112" y="48"/>
                    <a:pt x="107" y="70"/>
                  </a:cubicBezTo>
                  <a:cubicBezTo>
                    <a:pt x="106" y="70"/>
                    <a:pt x="106" y="71"/>
                    <a:pt x="106" y="71"/>
                  </a:cubicBezTo>
                  <a:cubicBezTo>
                    <a:pt x="107" y="72"/>
                    <a:pt x="107" y="72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8" y="73"/>
                  </a:cubicBezTo>
                  <a:cubicBezTo>
                    <a:pt x="108" y="73"/>
                    <a:pt x="108" y="73"/>
                    <a:pt x="109" y="73"/>
                  </a:cubicBezTo>
                  <a:cubicBezTo>
                    <a:pt x="109" y="73"/>
                    <a:pt x="109" y="73"/>
                    <a:pt x="110" y="72"/>
                  </a:cubicBezTo>
                  <a:cubicBezTo>
                    <a:pt x="117" y="70"/>
                    <a:pt x="124" y="67"/>
                    <a:pt x="131" y="64"/>
                  </a:cubicBezTo>
                  <a:cubicBezTo>
                    <a:pt x="133" y="70"/>
                    <a:pt x="134" y="76"/>
                    <a:pt x="135" y="82"/>
                  </a:cubicBezTo>
                  <a:cubicBezTo>
                    <a:pt x="135" y="82"/>
                    <a:pt x="134" y="83"/>
                    <a:pt x="134" y="83"/>
                  </a:cubicBezTo>
                  <a:cubicBezTo>
                    <a:pt x="127" y="86"/>
                    <a:pt x="119" y="88"/>
                    <a:pt x="112" y="90"/>
                  </a:cubicBezTo>
                  <a:cubicBezTo>
                    <a:pt x="109" y="91"/>
                    <a:pt x="106" y="92"/>
                    <a:pt x="103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2" y="95"/>
                    <a:pt x="102" y="95"/>
                    <a:pt x="102" y="95"/>
                  </a:cubicBezTo>
                  <a:cubicBezTo>
                    <a:pt x="102" y="95"/>
                    <a:pt x="102" y="95"/>
                    <a:pt x="102" y="95"/>
                  </a:cubicBezTo>
                  <a:cubicBezTo>
                    <a:pt x="102" y="95"/>
                    <a:pt x="102" y="95"/>
                    <a:pt x="102" y="95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2" y="98"/>
                    <a:pt x="101" y="100"/>
                    <a:pt x="101" y="103"/>
                  </a:cubicBezTo>
                  <a:cubicBezTo>
                    <a:pt x="101" y="104"/>
                    <a:pt x="101" y="104"/>
                    <a:pt x="101" y="105"/>
                  </a:cubicBezTo>
                  <a:cubicBezTo>
                    <a:pt x="101" y="105"/>
                    <a:pt x="101" y="106"/>
                    <a:pt x="101" y="107"/>
                  </a:cubicBezTo>
                  <a:cubicBezTo>
                    <a:pt x="102" y="109"/>
                    <a:pt x="102" y="110"/>
                    <a:pt x="103" y="112"/>
                  </a:cubicBezTo>
                  <a:cubicBezTo>
                    <a:pt x="103" y="113"/>
                    <a:pt x="103" y="114"/>
                    <a:pt x="103" y="115"/>
                  </a:cubicBezTo>
                  <a:cubicBezTo>
                    <a:pt x="103" y="115"/>
                    <a:pt x="103" y="116"/>
                    <a:pt x="104" y="116"/>
                  </a:cubicBezTo>
                  <a:cubicBezTo>
                    <a:pt x="104" y="117"/>
                    <a:pt x="105" y="117"/>
                    <a:pt x="105" y="117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19" y="112"/>
                    <a:pt x="127" y="110"/>
                    <a:pt x="133" y="108"/>
                  </a:cubicBezTo>
                  <a:cubicBezTo>
                    <a:pt x="136" y="107"/>
                    <a:pt x="138" y="106"/>
                    <a:pt x="139" y="105"/>
                  </a:cubicBezTo>
                  <a:cubicBezTo>
                    <a:pt x="140" y="105"/>
                    <a:pt x="140" y="105"/>
                    <a:pt x="141" y="105"/>
                  </a:cubicBezTo>
                  <a:cubicBezTo>
                    <a:pt x="142" y="108"/>
                    <a:pt x="144" y="113"/>
                    <a:pt x="145" y="118"/>
                  </a:cubicBezTo>
                  <a:cubicBezTo>
                    <a:pt x="146" y="121"/>
                    <a:pt x="147" y="124"/>
                    <a:pt x="148" y="126"/>
                  </a:cubicBezTo>
                  <a:cubicBezTo>
                    <a:pt x="147" y="127"/>
                    <a:pt x="144" y="128"/>
                    <a:pt x="141" y="129"/>
                  </a:cubicBezTo>
                  <a:cubicBezTo>
                    <a:pt x="136" y="131"/>
                    <a:pt x="127" y="134"/>
                    <a:pt x="115" y="139"/>
                  </a:cubicBezTo>
                  <a:cubicBezTo>
                    <a:pt x="115" y="139"/>
                    <a:pt x="115" y="139"/>
                    <a:pt x="115" y="139"/>
                  </a:cubicBezTo>
                  <a:cubicBezTo>
                    <a:pt x="115" y="139"/>
                    <a:pt x="115" y="139"/>
                    <a:pt x="115" y="139"/>
                  </a:cubicBezTo>
                  <a:cubicBezTo>
                    <a:pt x="114" y="139"/>
                    <a:pt x="114" y="139"/>
                    <a:pt x="114" y="139"/>
                  </a:cubicBezTo>
                  <a:cubicBezTo>
                    <a:pt x="113" y="139"/>
                    <a:pt x="112" y="141"/>
                    <a:pt x="113" y="142"/>
                  </a:cubicBezTo>
                  <a:cubicBezTo>
                    <a:pt x="113" y="142"/>
                    <a:pt x="114" y="143"/>
                    <a:pt x="114" y="143"/>
                  </a:cubicBezTo>
                  <a:cubicBezTo>
                    <a:pt x="118" y="153"/>
                    <a:pt x="121" y="159"/>
                    <a:pt x="124" y="169"/>
                  </a:cubicBezTo>
                  <a:cubicBezTo>
                    <a:pt x="116" y="169"/>
                    <a:pt x="108" y="172"/>
                    <a:pt x="101" y="178"/>
                  </a:cubicBezTo>
                  <a:cubicBezTo>
                    <a:pt x="97" y="167"/>
                    <a:pt x="95" y="161"/>
                    <a:pt x="91" y="150"/>
                  </a:cubicBezTo>
                  <a:cubicBezTo>
                    <a:pt x="90" y="149"/>
                    <a:pt x="90" y="148"/>
                    <a:pt x="89" y="148"/>
                  </a:cubicBezTo>
                  <a:cubicBezTo>
                    <a:pt x="89" y="148"/>
                    <a:pt x="88" y="148"/>
                    <a:pt x="88" y="148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66" y="156"/>
                    <a:pt x="54" y="160"/>
                    <a:pt x="49" y="162"/>
                  </a:cubicBezTo>
                  <a:cubicBezTo>
                    <a:pt x="48" y="154"/>
                    <a:pt x="46" y="147"/>
                    <a:pt x="43" y="140"/>
                  </a:cubicBezTo>
                  <a:cubicBezTo>
                    <a:pt x="44" y="140"/>
                    <a:pt x="44" y="139"/>
                    <a:pt x="44" y="139"/>
                  </a:cubicBezTo>
                  <a:cubicBezTo>
                    <a:pt x="49" y="138"/>
                    <a:pt x="60" y="134"/>
                    <a:pt x="79" y="127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81" y="126"/>
                    <a:pt x="81" y="125"/>
                    <a:pt x="81" y="124"/>
                  </a:cubicBezTo>
                  <a:cubicBezTo>
                    <a:pt x="81" y="124"/>
                    <a:pt x="80" y="124"/>
                    <a:pt x="80" y="123"/>
                  </a:cubicBezTo>
                  <a:cubicBezTo>
                    <a:pt x="80" y="122"/>
                    <a:pt x="79" y="120"/>
                    <a:pt x="78" y="118"/>
                  </a:cubicBezTo>
                  <a:cubicBezTo>
                    <a:pt x="77" y="117"/>
                    <a:pt x="77" y="116"/>
                    <a:pt x="76" y="115"/>
                  </a:cubicBezTo>
                  <a:cubicBezTo>
                    <a:pt x="76" y="114"/>
                    <a:pt x="75" y="113"/>
                    <a:pt x="75" y="112"/>
                  </a:cubicBezTo>
                  <a:cubicBezTo>
                    <a:pt x="74" y="112"/>
                    <a:pt x="74" y="111"/>
                    <a:pt x="73" y="111"/>
                  </a:cubicBezTo>
                  <a:cubicBezTo>
                    <a:pt x="73" y="110"/>
                    <a:pt x="72" y="110"/>
                    <a:pt x="72" y="110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2" y="109"/>
                    <a:pt x="71" y="108"/>
                    <a:pt x="70" y="108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0" y="108"/>
                    <a:pt x="69" y="108"/>
                    <a:pt x="69" y="108"/>
                  </a:cubicBezTo>
                  <a:cubicBezTo>
                    <a:pt x="68" y="108"/>
                    <a:pt x="68" y="108"/>
                    <a:pt x="67" y="108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53" y="113"/>
                    <a:pt x="43" y="116"/>
                    <a:pt x="31" y="121"/>
                  </a:cubicBezTo>
                  <a:cubicBezTo>
                    <a:pt x="30" y="116"/>
                    <a:pt x="28" y="110"/>
                    <a:pt x="28" y="104"/>
                  </a:cubicBezTo>
                  <a:cubicBezTo>
                    <a:pt x="31" y="103"/>
                    <a:pt x="35" y="102"/>
                    <a:pt x="37" y="101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8" y="102"/>
                    <a:pt x="39" y="102"/>
                    <a:pt x="39" y="101"/>
                  </a:cubicBezTo>
                  <a:cubicBezTo>
                    <a:pt x="39" y="101"/>
                    <a:pt x="39" y="101"/>
                    <a:pt x="39" y="101"/>
                  </a:cubicBezTo>
                  <a:cubicBezTo>
                    <a:pt x="40" y="101"/>
                    <a:pt x="40" y="101"/>
                    <a:pt x="41" y="101"/>
                  </a:cubicBezTo>
                  <a:cubicBezTo>
                    <a:pt x="45" y="100"/>
                    <a:pt x="48" y="99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5"/>
                    <a:pt x="53" y="95"/>
                  </a:cubicBezTo>
                  <a:cubicBezTo>
                    <a:pt x="53" y="94"/>
                    <a:pt x="53" y="94"/>
                    <a:pt x="53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37" y="80"/>
                    <a:pt x="19" y="62"/>
                    <a:pt x="5" y="47"/>
                  </a:cubicBezTo>
                  <a:cubicBezTo>
                    <a:pt x="6" y="46"/>
                    <a:pt x="9" y="45"/>
                    <a:pt x="11" y="44"/>
                  </a:cubicBezTo>
                  <a:cubicBezTo>
                    <a:pt x="16" y="42"/>
                    <a:pt x="22" y="41"/>
                    <a:pt x="26" y="40"/>
                  </a:cubicBezTo>
                  <a:cubicBezTo>
                    <a:pt x="29" y="39"/>
                    <a:pt x="31" y="39"/>
                    <a:pt x="32" y="38"/>
                  </a:cubicBezTo>
                  <a:cubicBezTo>
                    <a:pt x="32" y="38"/>
                    <a:pt x="33" y="38"/>
                    <a:pt x="33" y="38"/>
                  </a:cubicBezTo>
                  <a:cubicBezTo>
                    <a:pt x="34" y="39"/>
                    <a:pt x="36" y="41"/>
                    <a:pt x="38" y="43"/>
                  </a:cubicBezTo>
                  <a:cubicBezTo>
                    <a:pt x="43" y="48"/>
                    <a:pt x="51" y="56"/>
                    <a:pt x="59" y="64"/>
                  </a:cubicBezTo>
                  <a:cubicBezTo>
                    <a:pt x="66" y="72"/>
                    <a:pt x="73" y="80"/>
                    <a:pt x="77" y="84"/>
                  </a:cubicBezTo>
                  <a:cubicBezTo>
                    <a:pt x="77" y="85"/>
                    <a:pt x="78" y="85"/>
                    <a:pt x="78" y="85"/>
                  </a:cubicBezTo>
                  <a:moveTo>
                    <a:pt x="124" y="0"/>
                  </a:moveTo>
                  <a:cubicBezTo>
                    <a:pt x="124" y="0"/>
                    <a:pt x="124" y="0"/>
                    <a:pt x="123" y="0"/>
                  </a:cubicBezTo>
                  <a:cubicBezTo>
                    <a:pt x="109" y="6"/>
                    <a:pt x="96" y="11"/>
                    <a:pt x="82" y="17"/>
                  </a:cubicBezTo>
                  <a:cubicBezTo>
                    <a:pt x="81" y="17"/>
                    <a:pt x="81" y="18"/>
                    <a:pt x="81" y="19"/>
                  </a:cubicBezTo>
                  <a:cubicBezTo>
                    <a:pt x="78" y="36"/>
                    <a:pt x="76" y="54"/>
                    <a:pt x="76" y="72"/>
                  </a:cubicBezTo>
                  <a:cubicBezTo>
                    <a:pt x="76" y="74"/>
                    <a:pt x="76" y="76"/>
                    <a:pt x="76" y="77"/>
                  </a:cubicBezTo>
                  <a:cubicBezTo>
                    <a:pt x="71" y="71"/>
                    <a:pt x="62" y="62"/>
                    <a:pt x="54" y="54"/>
                  </a:cubicBezTo>
                  <a:cubicBezTo>
                    <a:pt x="44" y="43"/>
                    <a:pt x="35" y="34"/>
                    <a:pt x="35" y="34"/>
                  </a:cubicBezTo>
                  <a:cubicBezTo>
                    <a:pt x="35" y="34"/>
                    <a:pt x="34" y="34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3" y="34"/>
                    <a:pt x="27" y="35"/>
                    <a:pt x="20" y="37"/>
                  </a:cubicBezTo>
                  <a:cubicBezTo>
                    <a:pt x="17" y="38"/>
                    <a:pt x="13" y="39"/>
                    <a:pt x="9" y="40"/>
                  </a:cubicBezTo>
                  <a:cubicBezTo>
                    <a:pt x="6" y="42"/>
                    <a:pt x="3" y="44"/>
                    <a:pt x="1" y="46"/>
                  </a:cubicBezTo>
                  <a:cubicBezTo>
                    <a:pt x="0" y="46"/>
                    <a:pt x="0" y="47"/>
                    <a:pt x="0" y="48"/>
                  </a:cubicBezTo>
                  <a:cubicBezTo>
                    <a:pt x="0" y="48"/>
                    <a:pt x="0" y="49"/>
                    <a:pt x="0" y="49"/>
                  </a:cubicBezTo>
                  <a:cubicBezTo>
                    <a:pt x="1" y="55"/>
                    <a:pt x="2" y="57"/>
                    <a:pt x="3" y="60"/>
                  </a:cubicBezTo>
                  <a:cubicBezTo>
                    <a:pt x="3" y="61"/>
                    <a:pt x="4" y="63"/>
                    <a:pt x="5" y="6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5" y="66"/>
                    <a:pt x="5" y="67"/>
                  </a:cubicBezTo>
                  <a:cubicBezTo>
                    <a:pt x="5" y="68"/>
                    <a:pt x="6" y="69"/>
                    <a:pt x="7" y="7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2"/>
                    <a:pt x="9" y="72"/>
                    <a:pt x="9" y="73"/>
                  </a:cubicBezTo>
                  <a:cubicBezTo>
                    <a:pt x="14" y="77"/>
                    <a:pt x="21" y="83"/>
                    <a:pt x="29" y="92"/>
                  </a:cubicBezTo>
                  <a:cubicBezTo>
                    <a:pt x="29" y="92"/>
                    <a:pt x="29" y="93"/>
                    <a:pt x="29" y="93"/>
                  </a:cubicBezTo>
                  <a:cubicBezTo>
                    <a:pt x="29" y="94"/>
                    <a:pt x="30" y="94"/>
                    <a:pt x="30" y="94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5"/>
                    <a:pt x="34" y="96"/>
                    <a:pt x="35" y="98"/>
                  </a:cubicBezTo>
                  <a:cubicBezTo>
                    <a:pt x="32" y="99"/>
                    <a:pt x="29" y="100"/>
                    <a:pt x="25" y="101"/>
                  </a:cubicBezTo>
                  <a:cubicBezTo>
                    <a:pt x="24" y="102"/>
                    <a:pt x="23" y="102"/>
                    <a:pt x="23" y="103"/>
                  </a:cubicBezTo>
                  <a:cubicBezTo>
                    <a:pt x="24" y="110"/>
                    <a:pt x="26" y="117"/>
                    <a:pt x="28" y="123"/>
                  </a:cubicBezTo>
                  <a:cubicBezTo>
                    <a:pt x="27" y="124"/>
                    <a:pt x="27" y="124"/>
                    <a:pt x="27" y="125"/>
                  </a:cubicBezTo>
                  <a:cubicBezTo>
                    <a:pt x="28" y="129"/>
                    <a:pt x="30" y="132"/>
                    <a:pt x="33" y="135"/>
                  </a:cubicBezTo>
                  <a:cubicBezTo>
                    <a:pt x="33" y="135"/>
                    <a:pt x="34" y="135"/>
                    <a:pt x="34" y="135"/>
                  </a:cubicBezTo>
                  <a:cubicBezTo>
                    <a:pt x="34" y="135"/>
                    <a:pt x="35" y="135"/>
                    <a:pt x="35" y="135"/>
                  </a:cubicBezTo>
                  <a:cubicBezTo>
                    <a:pt x="38" y="134"/>
                    <a:pt x="41" y="133"/>
                    <a:pt x="43" y="132"/>
                  </a:cubicBezTo>
                  <a:cubicBezTo>
                    <a:pt x="46" y="131"/>
                    <a:pt x="49" y="130"/>
                    <a:pt x="56" y="128"/>
                  </a:cubicBezTo>
                  <a:cubicBezTo>
                    <a:pt x="56" y="128"/>
                    <a:pt x="57" y="127"/>
                    <a:pt x="58" y="127"/>
                  </a:cubicBezTo>
                  <a:cubicBezTo>
                    <a:pt x="59" y="127"/>
                    <a:pt x="61" y="126"/>
                    <a:pt x="62" y="125"/>
                  </a:cubicBezTo>
                  <a:cubicBezTo>
                    <a:pt x="63" y="125"/>
                    <a:pt x="64" y="125"/>
                    <a:pt x="64" y="125"/>
                  </a:cubicBezTo>
                  <a:cubicBezTo>
                    <a:pt x="65" y="125"/>
                    <a:pt x="65" y="125"/>
                    <a:pt x="65" y="125"/>
                  </a:cubicBezTo>
                  <a:cubicBezTo>
                    <a:pt x="65" y="125"/>
                    <a:pt x="65" y="125"/>
                    <a:pt x="65" y="125"/>
                  </a:cubicBezTo>
                  <a:cubicBezTo>
                    <a:pt x="65" y="125"/>
                    <a:pt x="65" y="126"/>
                    <a:pt x="65" y="126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59" y="130"/>
                    <a:pt x="54" y="132"/>
                    <a:pt x="50" y="133"/>
                  </a:cubicBezTo>
                  <a:cubicBezTo>
                    <a:pt x="47" y="134"/>
                    <a:pt x="45" y="135"/>
                    <a:pt x="43" y="135"/>
                  </a:cubicBezTo>
                  <a:cubicBezTo>
                    <a:pt x="42" y="136"/>
                    <a:pt x="40" y="136"/>
                    <a:pt x="40" y="136"/>
                  </a:cubicBezTo>
                  <a:cubicBezTo>
                    <a:pt x="40" y="136"/>
                    <a:pt x="39" y="137"/>
                    <a:pt x="39" y="137"/>
                  </a:cubicBezTo>
                  <a:cubicBezTo>
                    <a:pt x="39" y="138"/>
                    <a:pt x="39" y="138"/>
                    <a:pt x="39" y="139"/>
                  </a:cubicBezTo>
                  <a:cubicBezTo>
                    <a:pt x="41" y="146"/>
                    <a:pt x="44" y="155"/>
                    <a:pt x="46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5" y="163"/>
                    <a:pt x="45" y="164"/>
                    <a:pt x="46" y="165"/>
                  </a:cubicBezTo>
                  <a:cubicBezTo>
                    <a:pt x="50" y="169"/>
                    <a:pt x="53" y="174"/>
                    <a:pt x="56" y="179"/>
                  </a:cubicBezTo>
                  <a:cubicBezTo>
                    <a:pt x="56" y="180"/>
                    <a:pt x="57" y="180"/>
                    <a:pt x="58" y="180"/>
                  </a:cubicBezTo>
                  <a:cubicBezTo>
                    <a:pt x="58" y="180"/>
                    <a:pt x="58" y="180"/>
                    <a:pt x="58" y="180"/>
                  </a:cubicBezTo>
                  <a:cubicBezTo>
                    <a:pt x="69" y="175"/>
                    <a:pt x="77" y="171"/>
                    <a:pt x="88" y="169"/>
                  </a:cubicBezTo>
                  <a:cubicBezTo>
                    <a:pt x="91" y="173"/>
                    <a:pt x="94" y="178"/>
                    <a:pt x="96" y="184"/>
                  </a:cubicBezTo>
                  <a:cubicBezTo>
                    <a:pt x="99" y="191"/>
                    <a:pt x="102" y="198"/>
                    <a:pt x="104" y="202"/>
                  </a:cubicBezTo>
                  <a:cubicBezTo>
                    <a:pt x="104" y="203"/>
                    <a:pt x="105" y="203"/>
                    <a:pt x="106" y="203"/>
                  </a:cubicBezTo>
                  <a:cubicBezTo>
                    <a:pt x="106" y="203"/>
                    <a:pt x="106" y="203"/>
                    <a:pt x="106" y="203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8" y="204"/>
                    <a:pt x="108" y="204"/>
                    <a:pt x="108" y="203"/>
                  </a:cubicBezTo>
                  <a:cubicBezTo>
                    <a:pt x="109" y="203"/>
                    <a:pt x="109" y="203"/>
                    <a:pt x="109" y="203"/>
                  </a:cubicBezTo>
                  <a:cubicBezTo>
                    <a:pt x="109" y="204"/>
                    <a:pt x="109" y="204"/>
                    <a:pt x="109" y="204"/>
                  </a:cubicBezTo>
                  <a:cubicBezTo>
                    <a:pt x="109" y="204"/>
                    <a:pt x="109" y="204"/>
                    <a:pt x="109" y="204"/>
                  </a:cubicBezTo>
                  <a:cubicBezTo>
                    <a:pt x="109" y="204"/>
                    <a:pt x="109" y="204"/>
                    <a:pt x="109" y="204"/>
                  </a:cubicBezTo>
                  <a:cubicBezTo>
                    <a:pt x="110" y="205"/>
                    <a:pt x="110" y="205"/>
                    <a:pt x="110" y="205"/>
                  </a:cubicBezTo>
                  <a:cubicBezTo>
                    <a:pt x="110" y="204"/>
                    <a:pt x="110" y="204"/>
                    <a:pt x="110" y="204"/>
                  </a:cubicBezTo>
                  <a:cubicBezTo>
                    <a:pt x="110" y="204"/>
                    <a:pt x="110" y="204"/>
                    <a:pt x="110" y="204"/>
                  </a:cubicBezTo>
                  <a:cubicBezTo>
                    <a:pt x="110" y="204"/>
                    <a:pt x="110" y="204"/>
                    <a:pt x="110" y="204"/>
                  </a:cubicBezTo>
                  <a:cubicBezTo>
                    <a:pt x="111" y="204"/>
                    <a:pt x="111" y="204"/>
                    <a:pt x="111" y="204"/>
                  </a:cubicBezTo>
                  <a:cubicBezTo>
                    <a:pt x="111" y="203"/>
                    <a:pt x="111" y="203"/>
                    <a:pt x="111" y="202"/>
                  </a:cubicBezTo>
                  <a:cubicBezTo>
                    <a:pt x="115" y="200"/>
                    <a:pt x="119" y="198"/>
                    <a:pt x="124" y="196"/>
                  </a:cubicBezTo>
                  <a:cubicBezTo>
                    <a:pt x="124" y="197"/>
                    <a:pt x="124" y="197"/>
                    <a:pt x="124" y="197"/>
                  </a:cubicBezTo>
                  <a:cubicBezTo>
                    <a:pt x="124" y="197"/>
                    <a:pt x="124" y="197"/>
                    <a:pt x="124" y="197"/>
                  </a:cubicBezTo>
                  <a:cubicBezTo>
                    <a:pt x="125" y="197"/>
                    <a:pt x="125" y="197"/>
                    <a:pt x="125" y="196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29" y="194"/>
                    <a:pt x="132" y="193"/>
                    <a:pt x="134" y="192"/>
                  </a:cubicBezTo>
                  <a:cubicBezTo>
                    <a:pt x="135" y="191"/>
                    <a:pt x="135" y="191"/>
                    <a:pt x="136" y="190"/>
                  </a:cubicBezTo>
                  <a:cubicBezTo>
                    <a:pt x="136" y="190"/>
                    <a:pt x="136" y="189"/>
                    <a:pt x="135" y="189"/>
                  </a:cubicBezTo>
                  <a:cubicBezTo>
                    <a:pt x="132" y="184"/>
                    <a:pt x="129" y="179"/>
                    <a:pt x="128" y="173"/>
                  </a:cubicBezTo>
                  <a:cubicBezTo>
                    <a:pt x="128" y="173"/>
                    <a:pt x="129" y="173"/>
                    <a:pt x="129" y="172"/>
                  </a:cubicBezTo>
                  <a:cubicBezTo>
                    <a:pt x="129" y="172"/>
                    <a:pt x="129" y="171"/>
                    <a:pt x="129" y="170"/>
                  </a:cubicBezTo>
                  <a:cubicBezTo>
                    <a:pt x="127" y="165"/>
                    <a:pt x="126" y="161"/>
                    <a:pt x="124" y="157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5" y="157"/>
                    <a:pt x="125" y="156"/>
                    <a:pt x="126" y="156"/>
                  </a:cubicBezTo>
                  <a:cubicBezTo>
                    <a:pt x="129" y="155"/>
                    <a:pt x="135" y="152"/>
                    <a:pt x="141" y="150"/>
                  </a:cubicBezTo>
                  <a:cubicBezTo>
                    <a:pt x="143" y="149"/>
                    <a:pt x="146" y="148"/>
                    <a:pt x="148" y="147"/>
                  </a:cubicBezTo>
                  <a:cubicBezTo>
                    <a:pt x="151" y="147"/>
                    <a:pt x="152" y="146"/>
                    <a:pt x="153" y="146"/>
                  </a:cubicBezTo>
                  <a:cubicBezTo>
                    <a:pt x="154" y="146"/>
                    <a:pt x="155" y="145"/>
                    <a:pt x="155" y="143"/>
                  </a:cubicBezTo>
                  <a:cubicBezTo>
                    <a:pt x="154" y="139"/>
                    <a:pt x="153" y="134"/>
                    <a:pt x="152" y="129"/>
                  </a:cubicBezTo>
                  <a:cubicBezTo>
                    <a:pt x="152" y="129"/>
                    <a:pt x="153" y="128"/>
                    <a:pt x="152" y="127"/>
                  </a:cubicBezTo>
                  <a:cubicBezTo>
                    <a:pt x="152" y="127"/>
                    <a:pt x="151" y="122"/>
                    <a:pt x="149" y="117"/>
                  </a:cubicBezTo>
                  <a:cubicBezTo>
                    <a:pt x="147" y="111"/>
                    <a:pt x="145" y="105"/>
                    <a:pt x="144" y="101"/>
                  </a:cubicBezTo>
                  <a:cubicBezTo>
                    <a:pt x="143" y="101"/>
                    <a:pt x="143" y="100"/>
                    <a:pt x="142" y="100"/>
                  </a:cubicBezTo>
                  <a:cubicBezTo>
                    <a:pt x="142" y="100"/>
                    <a:pt x="142" y="100"/>
                    <a:pt x="142" y="100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40" y="101"/>
                    <a:pt x="140" y="101"/>
                    <a:pt x="138" y="102"/>
                  </a:cubicBezTo>
                  <a:cubicBezTo>
                    <a:pt x="134" y="103"/>
                    <a:pt x="126" y="106"/>
                    <a:pt x="111" y="111"/>
                  </a:cubicBezTo>
                  <a:cubicBezTo>
                    <a:pt x="111" y="110"/>
                    <a:pt x="111" y="110"/>
                    <a:pt x="111" y="109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6" y="106"/>
                    <a:pt x="123" y="103"/>
                    <a:pt x="130" y="101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131" y="102"/>
                    <a:pt x="132" y="102"/>
                    <a:pt x="132" y="101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4" y="100"/>
                    <a:pt x="135" y="99"/>
                    <a:pt x="137" y="99"/>
                  </a:cubicBezTo>
                  <a:cubicBezTo>
                    <a:pt x="138" y="98"/>
                    <a:pt x="138" y="98"/>
                    <a:pt x="139" y="97"/>
                  </a:cubicBezTo>
                  <a:cubicBezTo>
                    <a:pt x="140" y="96"/>
                    <a:pt x="140" y="95"/>
                    <a:pt x="140" y="93"/>
                  </a:cubicBezTo>
                  <a:cubicBezTo>
                    <a:pt x="140" y="91"/>
                    <a:pt x="140" y="89"/>
                    <a:pt x="139" y="87"/>
                  </a:cubicBezTo>
                  <a:cubicBezTo>
                    <a:pt x="139" y="87"/>
                    <a:pt x="139" y="86"/>
                    <a:pt x="139" y="86"/>
                  </a:cubicBezTo>
                  <a:cubicBezTo>
                    <a:pt x="139" y="85"/>
                    <a:pt x="140" y="85"/>
                    <a:pt x="139" y="84"/>
                  </a:cubicBezTo>
                  <a:cubicBezTo>
                    <a:pt x="138" y="76"/>
                    <a:pt x="137" y="69"/>
                    <a:pt x="135" y="61"/>
                  </a:cubicBezTo>
                  <a:cubicBezTo>
                    <a:pt x="135" y="60"/>
                    <a:pt x="134" y="60"/>
                    <a:pt x="134" y="60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3" y="59"/>
                    <a:pt x="132" y="59"/>
                    <a:pt x="132" y="59"/>
                  </a:cubicBezTo>
                  <a:cubicBezTo>
                    <a:pt x="128" y="61"/>
                    <a:pt x="124" y="63"/>
                    <a:pt x="120" y="65"/>
                  </a:cubicBezTo>
                  <a:cubicBezTo>
                    <a:pt x="121" y="61"/>
                    <a:pt x="122" y="57"/>
                    <a:pt x="123" y="53"/>
                  </a:cubicBezTo>
                  <a:cubicBezTo>
                    <a:pt x="124" y="48"/>
                    <a:pt x="125" y="43"/>
                    <a:pt x="127" y="36"/>
                  </a:cubicBezTo>
                  <a:cubicBezTo>
                    <a:pt x="128" y="33"/>
                    <a:pt x="128" y="29"/>
                    <a:pt x="128" y="26"/>
                  </a:cubicBezTo>
                  <a:cubicBezTo>
                    <a:pt x="128" y="25"/>
                    <a:pt x="128" y="25"/>
                    <a:pt x="128" y="24"/>
                  </a:cubicBezTo>
                  <a:cubicBezTo>
                    <a:pt x="128" y="17"/>
                    <a:pt x="127" y="9"/>
                    <a:pt x="126" y="2"/>
                  </a:cubicBezTo>
                  <a:cubicBezTo>
                    <a:pt x="126" y="1"/>
                    <a:pt x="126" y="1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5" y="0"/>
                    <a:pt x="124" y="0"/>
                    <a:pt x="124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4" name="Rectangle 874"/>
            <p:cNvSpPr>
              <a:spLocks noChangeArrowheads="1"/>
            </p:cNvSpPr>
            <p:nvPr/>
          </p:nvSpPr>
          <p:spPr bwMode="auto">
            <a:xfrm>
              <a:off x="693699" y="4314714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5" name="Freeform 875"/>
            <p:cNvSpPr>
              <a:spLocks/>
            </p:cNvSpPr>
            <p:nvPr/>
          </p:nvSpPr>
          <p:spPr bwMode="auto">
            <a:xfrm>
              <a:off x="693699" y="43147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66" name="Freeform 876"/>
          <p:cNvSpPr>
            <a:spLocks noEditPoints="1"/>
          </p:cNvSpPr>
          <p:nvPr/>
        </p:nvSpPr>
        <p:spPr bwMode="auto">
          <a:xfrm>
            <a:off x="2949260" y="2440303"/>
            <a:ext cx="140417" cy="195833"/>
          </a:xfrm>
          <a:custGeom>
            <a:avLst/>
            <a:gdLst>
              <a:gd name="T0" fmla="*/ 96 w 126"/>
              <a:gd name="T1" fmla="*/ 172 h 176"/>
              <a:gd name="T2" fmla="*/ 94 w 126"/>
              <a:gd name="T3" fmla="*/ 160 h 176"/>
              <a:gd name="T4" fmla="*/ 80 w 126"/>
              <a:gd name="T5" fmla="*/ 170 h 176"/>
              <a:gd name="T6" fmla="*/ 70 w 126"/>
              <a:gd name="T7" fmla="*/ 155 h 176"/>
              <a:gd name="T8" fmla="*/ 121 w 126"/>
              <a:gd name="T9" fmla="*/ 158 h 176"/>
              <a:gd name="T10" fmla="*/ 63 w 126"/>
              <a:gd name="T11" fmla="*/ 164 h 176"/>
              <a:gd name="T12" fmla="*/ 50 w 126"/>
              <a:gd name="T13" fmla="*/ 157 h 176"/>
              <a:gd name="T14" fmla="*/ 49 w 126"/>
              <a:gd name="T15" fmla="*/ 154 h 176"/>
              <a:gd name="T16" fmla="*/ 45 w 126"/>
              <a:gd name="T17" fmla="*/ 141 h 176"/>
              <a:gd name="T18" fmla="*/ 37 w 126"/>
              <a:gd name="T19" fmla="*/ 143 h 176"/>
              <a:gd name="T20" fmla="*/ 30 w 126"/>
              <a:gd name="T21" fmla="*/ 119 h 176"/>
              <a:gd name="T22" fmla="*/ 28 w 126"/>
              <a:gd name="T23" fmla="*/ 118 h 176"/>
              <a:gd name="T24" fmla="*/ 9 w 126"/>
              <a:gd name="T25" fmla="*/ 119 h 176"/>
              <a:gd name="T26" fmla="*/ 20 w 126"/>
              <a:gd name="T27" fmla="*/ 106 h 176"/>
              <a:gd name="T28" fmla="*/ 74 w 126"/>
              <a:gd name="T29" fmla="*/ 104 h 176"/>
              <a:gd name="T30" fmla="*/ 65 w 126"/>
              <a:gd name="T31" fmla="*/ 104 h 176"/>
              <a:gd name="T32" fmla="*/ 75 w 126"/>
              <a:gd name="T33" fmla="*/ 115 h 176"/>
              <a:gd name="T34" fmla="*/ 87 w 126"/>
              <a:gd name="T35" fmla="*/ 114 h 176"/>
              <a:gd name="T36" fmla="*/ 89 w 126"/>
              <a:gd name="T37" fmla="*/ 115 h 176"/>
              <a:gd name="T38" fmla="*/ 5 w 126"/>
              <a:gd name="T39" fmla="*/ 101 h 176"/>
              <a:gd name="T40" fmla="*/ 6 w 126"/>
              <a:gd name="T41" fmla="*/ 81 h 176"/>
              <a:gd name="T42" fmla="*/ 81 w 126"/>
              <a:gd name="T43" fmla="*/ 76 h 176"/>
              <a:gd name="T44" fmla="*/ 67 w 126"/>
              <a:gd name="T45" fmla="*/ 83 h 176"/>
              <a:gd name="T46" fmla="*/ 91 w 126"/>
              <a:gd name="T47" fmla="*/ 76 h 176"/>
              <a:gd name="T48" fmla="*/ 59 w 126"/>
              <a:gd name="T49" fmla="*/ 81 h 176"/>
              <a:gd name="T50" fmla="*/ 64 w 126"/>
              <a:gd name="T51" fmla="*/ 83 h 176"/>
              <a:gd name="T52" fmla="*/ 102 w 126"/>
              <a:gd name="T53" fmla="*/ 75 h 176"/>
              <a:gd name="T54" fmla="*/ 99 w 126"/>
              <a:gd name="T55" fmla="*/ 76 h 176"/>
              <a:gd name="T56" fmla="*/ 22 w 126"/>
              <a:gd name="T57" fmla="*/ 75 h 176"/>
              <a:gd name="T58" fmla="*/ 4 w 126"/>
              <a:gd name="T59" fmla="*/ 76 h 176"/>
              <a:gd name="T60" fmla="*/ 67 w 126"/>
              <a:gd name="T61" fmla="*/ 44 h 176"/>
              <a:gd name="T62" fmla="*/ 112 w 126"/>
              <a:gd name="T63" fmla="*/ 46 h 176"/>
              <a:gd name="T64" fmla="*/ 116 w 126"/>
              <a:gd name="T65" fmla="*/ 37 h 176"/>
              <a:gd name="T66" fmla="*/ 105 w 126"/>
              <a:gd name="T67" fmla="*/ 42 h 176"/>
              <a:gd name="T68" fmla="*/ 85 w 126"/>
              <a:gd name="T69" fmla="*/ 33 h 176"/>
              <a:gd name="T70" fmla="*/ 103 w 126"/>
              <a:gd name="T71" fmla="*/ 33 h 176"/>
              <a:gd name="T72" fmla="*/ 88 w 126"/>
              <a:gd name="T73" fmla="*/ 39 h 176"/>
              <a:gd name="T74" fmla="*/ 120 w 126"/>
              <a:gd name="T75" fmla="*/ 24 h 176"/>
              <a:gd name="T76" fmla="*/ 75 w 126"/>
              <a:gd name="T77" fmla="*/ 56 h 176"/>
              <a:gd name="T78" fmla="*/ 51 w 126"/>
              <a:gd name="T79" fmla="*/ 72 h 176"/>
              <a:gd name="T80" fmla="*/ 50 w 126"/>
              <a:gd name="T81" fmla="*/ 85 h 176"/>
              <a:gd name="T82" fmla="*/ 78 w 126"/>
              <a:gd name="T83" fmla="*/ 100 h 176"/>
              <a:gd name="T84" fmla="*/ 62 w 126"/>
              <a:gd name="T85" fmla="*/ 118 h 176"/>
              <a:gd name="T86" fmla="*/ 97 w 126"/>
              <a:gd name="T87" fmla="*/ 156 h 176"/>
              <a:gd name="T88" fmla="*/ 10 w 126"/>
              <a:gd name="T89" fmla="*/ 101 h 176"/>
              <a:gd name="T90" fmla="*/ 25 w 126"/>
              <a:gd name="T91" fmla="*/ 84 h 176"/>
              <a:gd name="T92" fmla="*/ 23 w 126"/>
              <a:gd name="T93" fmla="*/ 71 h 176"/>
              <a:gd name="T94" fmla="*/ 66 w 126"/>
              <a:gd name="T95" fmla="*/ 6 h 176"/>
              <a:gd name="T96" fmla="*/ 6 w 126"/>
              <a:gd name="T97" fmla="*/ 54 h 176"/>
              <a:gd name="T98" fmla="*/ 0 w 126"/>
              <a:gd name="T99" fmla="*/ 85 h 176"/>
              <a:gd name="T100" fmla="*/ 8 w 126"/>
              <a:gd name="T101" fmla="*/ 86 h 176"/>
              <a:gd name="T102" fmla="*/ 1 w 126"/>
              <a:gd name="T103" fmla="*/ 122 h 176"/>
              <a:gd name="T104" fmla="*/ 6 w 126"/>
              <a:gd name="T105" fmla="*/ 123 h 176"/>
              <a:gd name="T106" fmla="*/ 102 w 126"/>
              <a:gd name="T107" fmla="*/ 176 h 176"/>
              <a:gd name="T108" fmla="*/ 124 w 126"/>
              <a:gd name="T109" fmla="*/ 173 h 176"/>
              <a:gd name="T110" fmla="*/ 125 w 126"/>
              <a:gd name="T111" fmla="*/ 123 h 176"/>
              <a:gd name="T112" fmla="*/ 71 w 126"/>
              <a:gd name="T113" fmla="*/ 124 h 176"/>
              <a:gd name="T114" fmla="*/ 104 w 126"/>
              <a:gd name="T115" fmla="*/ 82 h 176"/>
              <a:gd name="T116" fmla="*/ 105 w 126"/>
              <a:gd name="T117" fmla="*/ 54 h 176"/>
              <a:gd name="T118" fmla="*/ 112 w 126"/>
              <a:gd name="T119" fmla="*/ 51 h 176"/>
              <a:gd name="T120" fmla="*/ 93 w 126"/>
              <a:gd name="T121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6" h="176">
                <a:moveTo>
                  <a:pt x="116" y="171"/>
                </a:moveTo>
                <a:cubicBezTo>
                  <a:pt x="117" y="168"/>
                  <a:pt x="119" y="164"/>
                  <a:pt x="120" y="161"/>
                </a:cubicBezTo>
                <a:cubicBezTo>
                  <a:pt x="120" y="163"/>
                  <a:pt x="120" y="166"/>
                  <a:pt x="120" y="168"/>
                </a:cubicBezTo>
                <a:cubicBezTo>
                  <a:pt x="120" y="169"/>
                  <a:pt x="120" y="170"/>
                  <a:pt x="120" y="171"/>
                </a:cubicBezTo>
                <a:cubicBezTo>
                  <a:pt x="119" y="171"/>
                  <a:pt x="117" y="171"/>
                  <a:pt x="116" y="171"/>
                </a:cubicBezTo>
                <a:moveTo>
                  <a:pt x="97" y="160"/>
                </a:moveTo>
                <a:cubicBezTo>
                  <a:pt x="99" y="160"/>
                  <a:pt x="101" y="160"/>
                  <a:pt x="102" y="160"/>
                </a:cubicBezTo>
                <a:cubicBezTo>
                  <a:pt x="100" y="163"/>
                  <a:pt x="97" y="167"/>
                  <a:pt x="96" y="172"/>
                </a:cubicBezTo>
                <a:cubicBezTo>
                  <a:pt x="94" y="172"/>
                  <a:pt x="92" y="171"/>
                  <a:pt x="90" y="171"/>
                </a:cubicBezTo>
                <a:cubicBezTo>
                  <a:pt x="91" y="167"/>
                  <a:pt x="93" y="163"/>
                  <a:pt x="96" y="160"/>
                </a:cubicBezTo>
                <a:cubicBezTo>
                  <a:pt x="97" y="160"/>
                  <a:pt x="97" y="160"/>
                  <a:pt x="97" y="160"/>
                </a:cubicBezTo>
                <a:moveTo>
                  <a:pt x="88" y="171"/>
                </a:moveTo>
                <a:cubicBezTo>
                  <a:pt x="86" y="171"/>
                  <a:pt x="84" y="170"/>
                  <a:pt x="82" y="170"/>
                </a:cubicBezTo>
                <a:cubicBezTo>
                  <a:pt x="83" y="166"/>
                  <a:pt x="85" y="163"/>
                  <a:pt x="87" y="160"/>
                </a:cubicBezTo>
                <a:cubicBezTo>
                  <a:pt x="87" y="159"/>
                  <a:pt x="87" y="159"/>
                  <a:pt x="87" y="159"/>
                </a:cubicBezTo>
                <a:cubicBezTo>
                  <a:pt x="89" y="159"/>
                  <a:pt x="91" y="160"/>
                  <a:pt x="94" y="160"/>
                </a:cubicBezTo>
                <a:cubicBezTo>
                  <a:pt x="91" y="163"/>
                  <a:pt x="89" y="167"/>
                  <a:pt x="88" y="171"/>
                </a:cubicBezTo>
                <a:moveTo>
                  <a:pt x="102" y="172"/>
                </a:moveTo>
                <a:cubicBezTo>
                  <a:pt x="100" y="172"/>
                  <a:pt x="99" y="172"/>
                  <a:pt x="98" y="172"/>
                </a:cubicBezTo>
                <a:cubicBezTo>
                  <a:pt x="100" y="167"/>
                  <a:pt x="102" y="163"/>
                  <a:pt x="105" y="159"/>
                </a:cubicBezTo>
                <a:cubicBezTo>
                  <a:pt x="107" y="159"/>
                  <a:pt x="110" y="159"/>
                  <a:pt x="113" y="158"/>
                </a:cubicBezTo>
                <a:cubicBezTo>
                  <a:pt x="110" y="162"/>
                  <a:pt x="107" y="167"/>
                  <a:pt x="105" y="172"/>
                </a:cubicBezTo>
                <a:cubicBezTo>
                  <a:pt x="104" y="172"/>
                  <a:pt x="103" y="172"/>
                  <a:pt x="102" y="172"/>
                </a:cubicBezTo>
                <a:moveTo>
                  <a:pt x="80" y="170"/>
                </a:moveTo>
                <a:cubicBezTo>
                  <a:pt x="78" y="169"/>
                  <a:pt x="75" y="169"/>
                  <a:pt x="73" y="168"/>
                </a:cubicBezTo>
                <a:cubicBezTo>
                  <a:pt x="73" y="168"/>
                  <a:pt x="73" y="168"/>
                  <a:pt x="73" y="168"/>
                </a:cubicBezTo>
                <a:cubicBezTo>
                  <a:pt x="75" y="164"/>
                  <a:pt x="77" y="161"/>
                  <a:pt x="79" y="158"/>
                </a:cubicBezTo>
                <a:cubicBezTo>
                  <a:pt x="81" y="158"/>
                  <a:pt x="83" y="159"/>
                  <a:pt x="85" y="159"/>
                </a:cubicBezTo>
                <a:cubicBezTo>
                  <a:pt x="83" y="162"/>
                  <a:pt x="81" y="166"/>
                  <a:pt x="80" y="170"/>
                </a:cubicBezTo>
                <a:moveTo>
                  <a:pt x="71" y="167"/>
                </a:moveTo>
                <a:cubicBezTo>
                  <a:pt x="69" y="167"/>
                  <a:pt x="67" y="166"/>
                  <a:pt x="65" y="165"/>
                </a:cubicBezTo>
                <a:cubicBezTo>
                  <a:pt x="66" y="162"/>
                  <a:pt x="68" y="159"/>
                  <a:pt x="70" y="155"/>
                </a:cubicBezTo>
                <a:cubicBezTo>
                  <a:pt x="72" y="156"/>
                  <a:pt x="74" y="157"/>
                  <a:pt x="77" y="157"/>
                </a:cubicBezTo>
                <a:cubicBezTo>
                  <a:pt x="75" y="161"/>
                  <a:pt x="73" y="164"/>
                  <a:pt x="71" y="167"/>
                </a:cubicBezTo>
                <a:cubicBezTo>
                  <a:pt x="71" y="167"/>
                  <a:pt x="71" y="167"/>
                  <a:pt x="71" y="167"/>
                </a:cubicBezTo>
                <a:cubicBezTo>
                  <a:pt x="71" y="167"/>
                  <a:pt x="71" y="167"/>
                  <a:pt x="71" y="167"/>
                </a:cubicBezTo>
                <a:moveTo>
                  <a:pt x="107" y="172"/>
                </a:moveTo>
                <a:cubicBezTo>
                  <a:pt x="110" y="167"/>
                  <a:pt x="112" y="162"/>
                  <a:pt x="115" y="157"/>
                </a:cubicBezTo>
                <a:cubicBezTo>
                  <a:pt x="117" y="157"/>
                  <a:pt x="119" y="156"/>
                  <a:pt x="121" y="155"/>
                </a:cubicBezTo>
                <a:cubicBezTo>
                  <a:pt x="121" y="156"/>
                  <a:pt x="121" y="157"/>
                  <a:pt x="121" y="158"/>
                </a:cubicBezTo>
                <a:cubicBezTo>
                  <a:pt x="120" y="158"/>
                  <a:pt x="120" y="158"/>
                  <a:pt x="120" y="158"/>
                </a:cubicBezTo>
                <a:cubicBezTo>
                  <a:pt x="117" y="162"/>
                  <a:pt x="115" y="167"/>
                  <a:pt x="113" y="171"/>
                </a:cubicBezTo>
                <a:cubicBezTo>
                  <a:pt x="111" y="171"/>
                  <a:pt x="109" y="172"/>
                  <a:pt x="107" y="172"/>
                </a:cubicBezTo>
                <a:moveTo>
                  <a:pt x="63" y="164"/>
                </a:moveTo>
                <a:cubicBezTo>
                  <a:pt x="61" y="163"/>
                  <a:pt x="60" y="163"/>
                  <a:pt x="58" y="162"/>
                </a:cubicBezTo>
                <a:cubicBezTo>
                  <a:pt x="60" y="159"/>
                  <a:pt x="62" y="156"/>
                  <a:pt x="64" y="153"/>
                </a:cubicBezTo>
                <a:cubicBezTo>
                  <a:pt x="65" y="154"/>
                  <a:pt x="67" y="154"/>
                  <a:pt x="68" y="155"/>
                </a:cubicBezTo>
                <a:cubicBezTo>
                  <a:pt x="66" y="158"/>
                  <a:pt x="65" y="161"/>
                  <a:pt x="63" y="164"/>
                </a:cubicBezTo>
                <a:cubicBezTo>
                  <a:pt x="63" y="164"/>
                  <a:pt x="63" y="164"/>
                  <a:pt x="63" y="164"/>
                </a:cubicBezTo>
                <a:moveTo>
                  <a:pt x="57" y="161"/>
                </a:moveTo>
                <a:cubicBezTo>
                  <a:pt x="55" y="160"/>
                  <a:pt x="53" y="159"/>
                  <a:pt x="52" y="158"/>
                </a:cubicBezTo>
                <a:cubicBezTo>
                  <a:pt x="53" y="155"/>
                  <a:pt x="55" y="153"/>
                  <a:pt x="57" y="150"/>
                </a:cubicBezTo>
                <a:cubicBezTo>
                  <a:pt x="57" y="150"/>
                  <a:pt x="57" y="150"/>
                  <a:pt x="57" y="150"/>
                </a:cubicBezTo>
                <a:cubicBezTo>
                  <a:pt x="59" y="151"/>
                  <a:pt x="60" y="152"/>
                  <a:pt x="62" y="152"/>
                </a:cubicBezTo>
                <a:cubicBezTo>
                  <a:pt x="60" y="155"/>
                  <a:pt x="58" y="158"/>
                  <a:pt x="57" y="161"/>
                </a:cubicBezTo>
                <a:moveTo>
                  <a:pt x="50" y="157"/>
                </a:moveTo>
                <a:cubicBezTo>
                  <a:pt x="48" y="155"/>
                  <a:pt x="45" y="153"/>
                  <a:pt x="43" y="151"/>
                </a:cubicBezTo>
                <a:cubicBezTo>
                  <a:pt x="43" y="150"/>
                  <a:pt x="43" y="150"/>
                  <a:pt x="43" y="150"/>
                </a:cubicBezTo>
                <a:cubicBezTo>
                  <a:pt x="44" y="147"/>
                  <a:pt x="45" y="145"/>
                  <a:pt x="47" y="142"/>
                </a:cubicBezTo>
                <a:cubicBezTo>
                  <a:pt x="48" y="144"/>
                  <a:pt x="49" y="145"/>
                  <a:pt x="51" y="146"/>
                </a:cubicBezTo>
                <a:cubicBezTo>
                  <a:pt x="52" y="146"/>
                  <a:pt x="52" y="146"/>
                  <a:pt x="52" y="146"/>
                </a:cubicBezTo>
                <a:cubicBezTo>
                  <a:pt x="50" y="148"/>
                  <a:pt x="48" y="151"/>
                  <a:pt x="48" y="153"/>
                </a:cubicBezTo>
                <a:cubicBezTo>
                  <a:pt x="47" y="154"/>
                  <a:pt x="48" y="154"/>
                  <a:pt x="48" y="154"/>
                </a:cubicBezTo>
                <a:cubicBezTo>
                  <a:pt x="48" y="154"/>
                  <a:pt x="48" y="154"/>
                  <a:pt x="49" y="154"/>
                </a:cubicBezTo>
                <a:cubicBezTo>
                  <a:pt x="49" y="154"/>
                  <a:pt x="49" y="154"/>
                  <a:pt x="49" y="154"/>
                </a:cubicBezTo>
                <a:cubicBezTo>
                  <a:pt x="50" y="151"/>
                  <a:pt x="52" y="149"/>
                  <a:pt x="53" y="148"/>
                </a:cubicBezTo>
                <a:cubicBezTo>
                  <a:pt x="54" y="148"/>
                  <a:pt x="55" y="149"/>
                  <a:pt x="56" y="149"/>
                </a:cubicBezTo>
                <a:cubicBezTo>
                  <a:pt x="54" y="151"/>
                  <a:pt x="52" y="154"/>
                  <a:pt x="50" y="157"/>
                </a:cubicBezTo>
                <a:moveTo>
                  <a:pt x="41" y="149"/>
                </a:moveTo>
                <a:cubicBezTo>
                  <a:pt x="40" y="147"/>
                  <a:pt x="39" y="146"/>
                  <a:pt x="38" y="145"/>
                </a:cubicBezTo>
                <a:cubicBezTo>
                  <a:pt x="39" y="142"/>
                  <a:pt x="41" y="140"/>
                  <a:pt x="42" y="137"/>
                </a:cubicBezTo>
                <a:cubicBezTo>
                  <a:pt x="43" y="139"/>
                  <a:pt x="44" y="140"/>
                  <a:pt x="45" y="141"/>
                </a:cubicBezTo>
                <a:cubicBezTo>
                  <a:pt x="44" y="143"/>
                  <a:pt x="42" y="146"/>
                  <a:pt x="41" y="149"/>
                </a:cubicBezTo>
                <a:moveTo>
                  <a:pt x="37" y="143"/>
                </a:moveTo>
                <a:cubicBezTo>
                  <a:pt x="35" y="142"/>
                  <a:pt x="34" y="140"/>
                  <a:pt x="34" y="139"/>
                </a:cubicBezTo>
                <a:cubicBezTo>
                  <a:pt x="34" y="139"/>
                  <a:pt x="34" y="138"/>
                  <a:pt x="34" y="138"/>
                </a:cubicBezTo>
                <a:cubicBezTo>
                  <a:pt x="34" y="138"/>
                  <a:pt x="34" y="138"/>
                  <a:pt x="34" y="138"/>
                </a:cubicBezTo>
                <a:cubicBezTo>
                  <a:pt x="35" y="136"/>
                  <a:pt x="36" y="134"/>
                  <a:pt x="37" y="132"/>
                </a:cubicBezTo>
                <a:cubicBezTo>
                  <a:pt x="38" y="133"/>
                  <a:pt x="39" y="134"/>
                  <a:pt x="40" y="136"/>
                </a:cubicBezTo>
                <a:cubicBezTo>
                  <a:pt x="39" y="138"/>
                  <a:pt x="38" y="141"/>
                  <a:pt x="37" y="143"/>
                </a:cubicBezTo>
                <a:moveTo>
                  <a:pt x="32" y="137"/>
                </a:moveTo>
                <a:cubicBezTo>
                  <a:pt x="31" y="135"/>
                  <a:pt x="30" y="133"/>
                  <a:pt x="29" y="131"/>
                </a:cubicBezTo>
                <a:cubicBezTo>
                  <a:pt x="30" y="129"/>
                  <a:pt x="31" y="126"/>
                  <a:pt x="32" y="124"/>
                </a:cubicBezTo>
                <a:cubicBezTo>
                  <a:pt x="33" y="126"/>
                  <a:pt x="34" y="128"/>
                  <a:pt x="36" y="130"/>
                </a:cubicBezTo>
                <a:cubicBezTo>
                  <a:pt x="35" y="132"/>
                  <a:pt x="33" y="134"/>
                  <a:pt x="32" y="137"/>
                </a:cubicBezTo>
                <a:moveTo>
                  <a:pt x="28" y="129"/>
                </a:moveTo>
                <a:cubicBezTo>
                  <a:pt x="27" y="128"/>
                  <a:pt x="27" y="127"/>
                  <a:pt x="27" y="126"/>
                </a:cubicBezTo>
                <a:cubicBezTo>
                  <a:pt x="27" y="123"/>
                  <a:pt x="28" y="121"/>
                  <a:pt x="30" y="119"/>
                </a:cubicBezTo>
                <a:cubicBezTo>
                  <a:pt x="30" y="120"/>
                  <a:pt x="31" y="121"/>
                  <a:pt x="31" y="122"/>
                </a:cubicBezTo>
                <a:cubicBezTo>
                  <a:pt x="31" y="123"/>
                  <a:pt x="31" y="123"/>
                  <a:pt x="31" y="123"/>
                </a:cubicBezTo>
                <a:cubicBezTo>
                  <a:pt x="30" y="125"/>
                  <a:pt x="29" y="127"/>
                  <a:pt x="28" y="129"/>
                </a:cubicBezTo>
                <a:moveTo>
                  <a:pt x="26" y="123"/>
                </a:moveTo>
                <a:cubicBezTo>
                  <a:pt x="25" y="122"/>
                  <a:pt x="25" y="121"/>
                  <a:pt x="25" y="120"/>
                </a:cubicBezTo>
                <a:cubicBezTo>
                  <a:pt x="25" y="115"/>
                  <a:pt x="25" y="112"/>
                  <a:pt x="25" y="109"/>
                </a:cubicBezTo>
                <a:cubicBezTo>
                  <a:pt x="26" y="112"/>
                  <a:pt x="27" y="115"/>
                  <a:pt x="29" y="117"/>
                </a:cubicBezTo>
                <a:cubicBezTo>
                  <a:pt x="28" y="118"/>
                  <a:pt x="28" y="118"/>
                  <a:pt x="28" y="118"/>
                </a:cubicBezTo>
                <a:cubicBezTo>
                  <a:pt x="27" y="119"/>
                  <a:pt x="26" y="121"/>
                  <a:pt x="26" y="123"/>
                </a:cubicBezTo>
                <a:moveTo>
                  <a:pt x="6" y="119"/>
                </a:moveTo>
                <a:cubicBezTo>
                  <a:pt x="9" y="105"/>
                  <a:pt x="9" y="105"/>
                  <a:pt x="9" y="105"/>
                </a:cubicBezTo>
                <a:cubicBezTo>
                  <a:pt x="9" y="105"/>
                  <a:pt x="10" y="105"/>
                  <a:pt x="10" y="105"/>
                </a:cubicBezTo>
                <a:cubicBezTo>
                  <a:pt x="11" y="105"/>
                  <a:pt x="12" y="105"/>
                  <a:pt x="12" y="105"/>
                </a:cubicBezTo>
                <a:cubicBezTo>
                  <a:pt x="10" y="110"/>
                  <a:pt x="8" y="114"/>
                  <a:pt x="7" y="119"/>
                </a:cubicBezTo>
                <a:cubicBezTo>
                  <a:pt x="6" y="119"/>
                  <a:pt x="6" y="119"/>
                  <a:pt x="6" y="119"/>
                </a:cubicBezTo>
                <a:moveTo>
                  <a:pt x="9" y="119"/>
                </a:moveTo>
                <a:cubicBezTo>
                  <a:pt x="10" y="114"/>
                  <a:pt x="12" y="110"/>
                  <a:pt x="14" y="106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6" y="105"/>
                  <a:pt x="17" y="105"/>
                  <a:pt x="18" y="105"/>
                </a:cubicBezTo>
                <a:cubicBezTo>
                  <a:pt x="18" y="105"/>
                  <a:pt x="18" y="105"/>
                  <a:pt x="18" y="105"/>
                </a:cubicBezTo>
                <a:cubicBezTo>
                  <a:pt x="16" y="110"/>
                  <a:pt x="14" y="114"/>
                  <a:pt x="12" y="119"/>
                </a:cubicBezTo>
                <a:cubicBezTo>
                  <a:pt x="9" y="119"/>
                  <a:pt x="9" y="119"/>
                  <a:pt x="9" y="119"/>
                </a:cubicBezTo>
                <a:moveTo>
                  <a:pt x="15" y="119"/>
                </a:moveTo>
                <a:cubicBezTo>
                  <a:pt x="16" y="114"/>
                  <a:pt x="18" y="110"/>
                  <a:pt x="20" y="106"/>
                </a:cubicBezTo>
                <a:cubicBezTo>
                  <a:pt x="20" y="105"/>
                  <a:pt x="20" y="105"/>
                  <a:pt x="19" y="105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1" y="104"/>
                  <a:pt x="21" y="104"/>
                  <a:pt x="22" y="104"/>
                </a:cubicBezTo>
                <a:cubicBezTo>
                  <a:pt x="22" y="110"/>
                  <a:pt x="21" y="113"/>
                  <a:pt x="21" y="118"/>
                </a:cubicBezTo>
                <a:cubicBezTo>
                  <a:pt x="15" y="119"/>
                  <a:pt x="15" y="119"/>
                  <a:pt x="15" y="119"/>
                </a:cubicBezTo>
                <a:moveTo>
                  <a:pt x="68" y="115"/>
                </a:moveTo>
                <a:cubicBezTo>
                  <a:pt x="68" y="115"/>
                  <a:pt x="68" y="115"/>
                  <a:pt x="68" y="115"/>
                </a:cubicBezTo>
                <a:cubicBezTo>
                  <a:pt x="69" y="111"/>
                  <a:pt x="71" y="107"/>
                  <a:pt x="74" y="104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5" y="104"/>
                  <a:pt x="77" y="104"/>
                  <a:pt x="78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6" y="108"/>
                  <a:pt x="74" y="111"/>
                  <a:pt x="73" y="115"/>
                </a:cubicBezTo>
                <a:cubicBezTo>
                  <a:pt x="68" y="115"/>
                  <a:pt x="68" y="115"/>
                  <a:pt x="68" y="115"/>
                </a:cubicBezTo>
                <a:moveTo>
                  <a:pt x="64" y="115"/>
                </a:moveTo>
                <a:cubicBezTo>
                  <a:pt x="63" y="113"/>
                  <a:pt x="62" y="112"/>
                  <a:pt x="61" y="111"/>
                </a:cubicBezTo>
                <a:cubicBezTo>
                  <a:pt x="62" y="109"/>
                  <a:pt x="64" y="106"/>
                  <a:pt x="65" y="104"/>
                </a:cubicBezTo>
                <a:cubicBezTo>
                  <a:pt x="67" y="104"/>
                  <a:pt x="69" y="104"/>
                  <a:pt x="72" y="104"/>
                </a:cubicBezTo>
                <a:cubicBezTo>
                  <a:pt x="69" y="107"/>
                  <a:pt x="67" y="111"/>
                  <a:pt x="66" y="115"/>
                </a:cubicBezTo>
                <a:cubicBezTo>
                  <a:pt x="64" y="115"/>
                  <a:pt x="64" y="115"/>
                  <a:pt x="64" y="115"/>
                </a:cubicBezTo>
                <a:moveTo>
                  <a:pt x="75" y="115"/>
                </a:moveTo>
                <a:cubicBezTo>
                  <a:pt x="77" y="111"/>
                  <a:pt x="79" y="108"/>
                  <a:pt x="81" y="104"/>
                </a:cubicBezTo>
                <a:cubicBezTo>
                  <a:pt x="83" y="104"/>
                  <a:pt x="85" y="104"/>
                  <a:pt x="87" y="104"/>
                </a:cubicBezTo>
                <a:cubicBezTo>
                  <a:pt x="84" y="107"/>
                  <a:pt x="82" y="111"/>
                  <a:pt x="80" y="115"/>
                </a:cubicBezTo>
                <a:cubicBezTo>
                  <a:pt x="75" y="115"/>
                  <a:pt x="75" y="115"/>
                  <a:pt x="75" y="115"/>
                </a:cubicBezTo>
                <a:moveTo>
                  <a:pt x="60" y="109"/>
                </a:moveTo>
                <a:cubicBezTo>
                  <a:pt x="60" y="107"/>
                  <a:pt x="59" y="106"/>
                  <a:pt x="58" y="104"/>
                </a:cubicBezTo>
                <a:cubicBezTo>
                  <a:pt x="60" y="104"/>
                  <a:pt x="61" y="104"/>
                  <a:pt x="63" y="104"/>
                </a:cubicBezTo>
                <a:cubicBezTo>
                  <a:pt x="62" y="106"/>
                  <a:pt x="61" y="107"/>
                  <a:pt x="60" y="109"/>
                </a:cubicBezTo>
                <a:moveTo>
                  <a:pt x="83" y="115"/>
                </a:moveTo>
                <a:cubicBezTo>
                  <a:pt x="84" y="111"/>
                  <a:pt x="87" y="107"/>
                  <a:pt x="90" y="104"/>
                </a:cubicBezTo>
                <a:cubicBezTo>
                  <a:pt x="91" y="104"/>
                  <a:pt x="92" y="104"/>
                  <a:pt x="94" y="104"/>
                </a:cubicBezTo>
                <a:cubicBezTo>
                  <a:pt x="91" y="107"/>
                  <a:pt x="89" y="111"/>
                  <a:pt x="87" y="114"/>
                </a:cubicBezTo>
                <a:cubicBezTo>
                  <a:pt x="87" y="115"/>
                  <a:pt x="87" y="115"/>
                  <a:pt x="87" y="115"/>
                </a:cubicBezTo>
                <a:cubicBezTo>
                  <a:pt x="87" y="115"/>
                  <a:pt x="87" y="115"/>
                  <a:pt x="87" y="115"/>
                </a:cubicBezTo>
                <a:cubicBezTo>
                  <a:pt x="83" y="115"/>
                  <a:pt x="83" y="115"/>
                  <a:pt x="83" y="115"/>
                </a:cubicBezTo>
                <a:moveTo>
                  <a:pt x="89" y="115"/>
                </a:moveTo>
                <a:cubicBezTo>
                  <a:pt x="91" y="111"/>
                  <a:pt x="93" y="107"/>
                  <a:pt x="96" y="104"/>
                </a:cubicBezTo>
                <a:cubicBezTo>
                  <a:pt x="98" y="104"/>
                  <a:pt x="99" y="104"/>
                  <a:pt x="101" y="104"/>
                </a:cubicBezTo>
                <a:cubicBezTo>
                  <a:pt x="99" y="107"/>
                  <a:pt x="96" y="111"/>
                  <a:pt x="94" y="115"/>
                </a:cubicBezTo>
                <a:cubicBezTo>
                  <a:pt x="89" y="115"/>
                  <a:pt x="89" y="115"/>
                  <a:pt x="89" y="115"/>
                </a:cubicBezTo>
                <a:moveTo>
                  <a:pt x="96" y="115"/>
                </a:moveTo>
                <a:cubicBezTo>
                  <a:pt x="98" y="111"/>
                  <a:pt x="101" y="108"/>
                  <a:pt x="103" y="10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1" y="115"/>
                  <a:pt x="101" y="115"/>
                  <a:pt x="101" y="115"/>
                </a:cubicBezTo>
                <a:cubicBezTo>
                  <a:pt x="96" y="115"/>
                  <a:pt x="96" y="115"/>
                  <a:pt x="96" y="115"/>
                </a:cubicBezTo>
                <a:moveTo>
                  <a:pt x="5" y="104"/>
                </a:moveTo>
                <a:cubicBezTo>
                  <a:pt x="5" y="101"/>
                  <a:pt x="5" y="101"/>
                  <a:pt x="5" y="101"/>
                </a:cubicBezTo>
                <a:cubicBezTo>
                  <a:pt x="5" y="101"/>
                  <a:pt x="5" y="101"/>
                  <a:pt x="5" y="101"/>
                </a:cubicBezTo>
                <a:cubicBezTo>
                  <a:pt x="5" y="101"/>
                  <a:pt x="5" y="102"/>
                  <a:pt x="5" y="103"/>
                </a:cubicBezTo>
                <a:cubicBezTo>
                  <a:pt x="5" y="104"/>
                  <a:pt x="5" y="104"/>
                  <a:pt x="5" y="104"/>
                </a:cubicBezTo>
                <a:moveTo>
                  <a:pt x="6" y="81"/>
                </a:moveTo>
                <a:cubicBezTo>
                  <a:pt x="9" y="77"/>
                  <a:pt x="9" y="77"/>
                  <a:pt x="9" y="77"/>
                </a:cubicBezTo>
                <a:cubicBezTo>
                  <a:pt x="9" y="77"/>
                  <a:pt x="10" y="77"/>
                  <a:pt x="11" y="77"/>
                </a:cubicBezTo>
                <a:cubicBezTo>
                  <a:pt x="10" y="78"/>
                  <a:pt x="9" y="79"/>
                  <a:pt x="8" y="81"/>
                </a:cubicBezTo>
                <a:cubicBezTo>
                  <a:pt x="8" y="81"/>
                  <a:pt x="8" y="81"/>
                  <a:pt x="8" y="81"/>
                </a:cubicBezTo>
                <a:cubicBezTo>
                  <a:pt x="6" y="81"/>
                  <a:pt x="6" y="81"/>
                  <a:pt x="6" y="81"/>
                </a:cubicBezTo>
                <a:moveTo>
                  <a:pt x="10" y="81"/>
                </a:moveTo>
                <a:cubicBezTo>
                  <a:pt x="11" y="80"/>
                  <a:pt x="13" y="78"/>
                  <a:pt x="14" y="76"/>
                </a:cubicBezTo>
                <a:cubicBezTo>
                  <a:pt x="15" y="76"/>
                  <a:pt x="16" y="76"/>
                  <a:pt x="17" y="76"/>
                </a:cubicBezTo>
                <a:cubicBezTo>
                  <a:pt x="16" y="78"/>
                  <a:pt x="15" y="79"/>
                  <a:pt x="14" y="81"/>
                </a:cubicBezTo>
                <a:cubicBezTo>
                  <a:pt x="10" y="81"/>
                  <a:pt x="10" y="81"/>
                  <a:pt x="10" y="81"/>
                </a:cubicBezTo>
                <a:moveTo>
                  <a:pt x="73" y="83"/>
                </a:moveTo>
                <a:cubicBezTo>
                  <a:pt x="74" y="80"/>
                  <a:pt x="76" y="78"/>
                  <a:pt x="77" y="76"/>
                </a:cubicBezTo>
                <a:cubicBezTo>
                  <a:pt x="79" y="76"/>
                  <a:pt x="80" y="76"/>
                  <a:pt x="81" y="76"/>
                </a:cubicBezTo>
                <a:cubicBezTo>
                  <a:pt x="81" y="76"/>
                  <a:pt x="82" y="76"/>
                  <a:pt x="83" y="76"/>
                </a:cubicBezTo>
                <a:cubicBezTo>
                  <a:pt x="81" y="78"/>
                  <a:pt x="80" y="80"/>
                  <a:pt x="78" y="82"/>
                </a:cubicBezTo>
                <a:cubicBezTo>
                  <a:pt x="78" y="83"/>
                  <a:pt x="78" y="83"/>
                  <a:pt x="78" y="83"/>
                </a:cubicBezTo>
                <a:cubicBezTo>
                  <a:pt x="77" y="83"/>
                  <a:pt x="75" y="83"/>
                  <a:pt x="74" y="83"/>
                </a:cubicBezTo>
                <a:cubicBezTo>
                  <a:pt x="73" y="83"/>
                  <a:pt x="73" y="83"/>
                  <a:pt x="73" y="83"/>
                </a:cubicBezTo>
                <a:moveTo>
                  <a:pt x="71" y="83"/>
                </a:moveTo>
                <a:cubicBezTo>
                  <a:pt x="69" y="83"/>
                  <a:pt x="68" y="83"/>
                  <a:pt x="67" y="83"/>
                </a:cubicBezTo>
                <a:cubicBezTo>
                  <a:pt x="67" y="83"/>
                  <a:pt x="67" y="83"/>
                  <a:pt x="67" y="83"/>
                </a:cubicBezTo>
                <a:cubicBezTo>
                  <a:pt x="68" y="80"/>
                  <a:pt x="70" y="78"/>
                  <a:pt x="72" y="76"/>
                </a:cubicBezTo>
                <a:cubicBezTo>
                  <a:pt x="72" y="76"/>
                  <a:pt x="72" y="76"/>
                  <a:pt x="72" y="76"/>
                </a:cubicBezTo>
                <a:cubicBezTo>
                  <a:pt x="73" y="76"/>
                  <a:pt x="74" y="76"/>
                  <a:pt x="75" y="76"/>
                </a:cubicBezTo>
                <a:cubicBezTo>
                  <a:pt x="74" y="78"/>
                  <a:pt x="72" y="80"/>
                  <a:pt x="71" y="82"/>
                </a:cubicBezTo>
                <a:cubicBezTo>
                  <a:pt x="71" y="83"/>
                  <a:pt x="71" y="83"/>
                  <a:pt x="71" y="83"/>
                </a:cubicBezTo>
                <a:moveTo>
                  <a:pt x="80" y="83"/>
                </a:moveTo>
                <a:cubicBezTo>
                  <a:pt x="82" y="80"/>
                  <a:pt x="83" y="78"/>
                  <a:pt x="85" y="76"/>
                </a:cubicBezTo>
                <a:cubicBezTo>
                  <a:pt x="87" y="76"/>
                  <a:pt x="89" y="76"/>
                  <a:pt x="91" y="76"/>
                </a:cubicBezTo>
                <a:cubicBezTo>
                  <a:pt x="89" y="78"/>
                  <a:pt x="87" y="80"/>
                  <a:pt x="85" y="82"/>
                </a:cubicBezTo>
                <a:cubicBezTo>
                  <a:pt x="85" y="83"/>
                  <a:pt x="85" y="83"/>
                  <a:pt x="85" y="83"/>
                </a:cubicBezTo>
                <a:cubicBezTo>
                  <a:pt x="83" y="83"/>
                  <a:pt x="82" y="83"/>
                  <a:pt x="80" y="83"/>
                </a:cubicBezTo>
                <a:moveTo>
                  <a:pt x="54" y="83"/>
                </a:moveTo>
                <a:cubicBezTo>
                  <a:pt x="54" y="82"/>
                  <a:pt x="54" y="82"/>
                  <a:pt x="54" y="81"/>
                </a:cubicBezTo>
                <a:cubicBezTo>
                  <a:pt x="55" y="79"/>
                  <a:pt x="57" y="77"/>
                  <a:pt x="58" y="76"/>
                </a:cubicBezTo>
                <a:cubicBezTo>
                  <a:pt x="59" y="76"/>
                  <a:pt x="61" y="76"/>
                  <a:pt x="62" y="76"/>
                </a:cubicBezTo>
                <a:cubicBezTo>
                  <a:pt x="61" y="77"/>
                  <a:pt x="59" y="79"/>
                  <a:pt x="59" y="81"/>
                </a:cubicBezTo>
                <a:cubicBezTo>
                  <a:pt x="58" y="82"/>
                  <a:pt x="59" y="82"/>
                  <a:pt x="59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60" y="83"/>
                  <a:pt x="60" y="82"/>
                  <a:pt x="60" y="82"/>
                </a:cubicBezTo>
                <a:cubicBezTo>
                  <a:pt x="61" y="80"/>
                  <a:pt x="63" y="78"/>
                  <a:pt x="64" y="76"/>
                </a:cubicBezTo>
                <a:cubicBezTo>
                  <a:pt x="66" y="76"/>
                  <a:pt x="68" y="76"/>
                  <a:pt x="70" y="76"/>
                </a:cubicBezTo>
                <a:cubicBezTo>
                  <a:pt x="68" y="77"/>
                  <a:pt x="66" y="80"/>
                  <a:pt x="65" y="82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3"/>
                  <a:pt x="65" y="83"/>
                  <a:pt x="64" y="83"/>
                </a:cubicBezTo>
                <a:cubicBezTo>
                  <a:pt x="60" y="83"/>
                  <a:pt x="57" y="83"/>
                  <a:pt x="54" y="83"/>
                </a:cubicBezTo>
                <a:moveTo>
                  <a:pt x="54" y="78"/>
                </a:moveTo>
                <a:cubicBezTo>
                  <a:pt x="54" y="77"/>
                  <a:pt x="54" y="76"/>
                  <a:pt x="54" y="76"/>
                </a:cubicBezTo>
                <a:cubicBezTo>
                  <a:pt x="54" y="76"/>
                  <a:pt x="55" y="76"/>
                  <a:pt x="56" y="76"/>
                </a:cubicBezTo>
                <a:cubicBezTo>
                  <a:pt x="55" y="76"/>
                  <a:pt x="54" y="77"/>
                  <a:pt x="54" y="78"/>
                </a:cubicBezTo>
                <a:moveTo>
                  <a:pt x="87" y="83"/>
                </a:moveTo>
                <a:cubicBezTo>
                  <a:pt x="89" y="80"/>
                  <a:pt x="92" y="78"/>
                  <a:pt x="94" y="76"/>
                </a:cubicBezTo>
                <a:cubicBezTo>
                  <a:pt x="97" y="76"/>
                  <a:pt x="99" y="76"/>
                  <a:pt x="102" y="75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99" y="82"/>
                  <a:pt x="99" y="82"/>
                  <a:pt x="99" y="82"/>
                </a:cubicBezTo>
                <a:cubicBezTo>
                  <a:pt x="98" y="82"/>
                  <a:pt x="96" y="83"/>
                  <a:pt x="95" y="83"/>
                </a:cubicBezTo>
                <a:cubicBezTo>
                  <a:pt x="96" y="81"/>
                  <a:pt x="97" y="79"/>
                  <a:pt x="98" y="78"/>
                </a:cubicBezTo>
                <a:cubicBezTo>
                  <a:pt x="99" y="77"/>
                  <a:pt x="99" y="77"/>
                  <a:pt x="99" y="77"/>
                </a:cubicBezTo>
                <a:cubicBezTo>
                  <a:pt x="100" y="77"/>
                  <a:pt x="100" y="77"/>
                  <a:pt x="100" y="76"/>
                </a:cubicBezTo>
                <a:cubicBezTo>
                  <a:pt x="100" y="76"/>
                  <a:pt x="100" y="76"/>
                  <a:pt x="99" y="76"/>
                </a:cubicBezTo>
                <a:cubicBezTo>
                  <a:pt x="99" y="76"/>
                  <a:pt x="99" y="76"/>
                  <a:pt x="99" y="76"/>
                </a:cubicBezTo>
                <a:cubicBezTo>
                  <a:pt x="99" y="76"/>
                  <a:pt x="98" y="76"/>
                  <a:pt x="98" y="76"/>
                </a:cubicBezTo>
                <a:cubicBezTo>
                  <a:pt x="97" y="76"/>
                  <a:pt x="97" y="76"/>
                  <a:pt x="97" y="76"/>
                </a:cubicBezTo>
                <a:cubicBezTo>
                  <a:pt x="95" y="78"/>
                  <a:pt x="94" y="80"/>
                  <a:pt x="92" y="83"/>
                </a:cubicBezTo>
                <a:cubicBezTo>
                  <a:pt x="92" y="83"/>
                  <a:pt x="92" y="83"/>
                  <a:pt x="92" y="83"/>
                </a:cubicBezTo>
                <a:cubicBezTo>
                  <a:pt x="90" y="83"/>
                  <a:pt x="88" y="83"/>
                  <a:pt x="87" y="83"/>
                </a:cubicBezTo>
                <a:moveTo>
                  <a:pt x="16" y="81"/>
                </a:moveTo>
                <a:cubicBezTo>
                  <a:pt x="17" y="79"/>
                  <a:pt x="18" y="77"/>
                  <a:pt x="19" y="75"/>
                </a:cubicBezTo>
                <a:cubicBezTo>
                  <a:pt x="20" y="75"/>
                  <a:pt x="21" y="75"/>
                  <a:pt x="22" y="75"/>
                </a:cubicBezTo>
                <a:cubicBezTo>
                  <a:pt x="22" y="77"/>
                  <a:pt x="22" y="79"/>
                  <a:pt x="21" y="81"/>
                </a:cubicBezTo>
                <a:cubicBezTo>
                  <a:pt x="16" y="81"/>
                  <a:pt x="16" y="81"/>
                  <a:pt x="16" y="81"/>
                </a:cubicBezTo>
                <a:moveTo>
                  <a:pt x="4" y="76"/>
                </a:moveTo>
                <a:cubicBezTo>
                  <a:pt x="4" y="68"/>
                  <a:pt x="4" y="68"/>
                  <a:pt x="4" y="68"/>
                </a:cubicBezTo>
                <a:cubicBezTo>
                  <a:pt x="5" y="66"/>
                  <a:pt x="5" y="66"/>
                  <a:pt x="5" y="66"/>
                </a:cubicBezTo>
                <a:cubicBezTo>
                  <a:pt x="5" y="67"/>
                  <a:pt x="5" y="68"/>
                  <a:pt x="5" y="69"/>
                </a:cubicBezTo>
                <a:cubicBezTo>
                  <a:pt x="5" y="71"/>
                  <a:pt x="5" y="73"/>
                  <a:pt x="5" y="74"/>
                </a:cubicBezTo>
                <a:cubicBezTo>
                  <a:pt x="4" y="76"/>
                  <a:pt x="4" y="76"/>
                  <a:pt x="4" y="76"/>
                </a:cubicBezTo>
                <a:moveTo>
                  <a:pt x="61" y="52"/>
                </a:moveTo>
                <a:cubicBezTo>
                  <a:pt x="60" y="52"/>
                  <a:pt x="60" y="52"/>
                  <a:pt x="60" y="52"/>
                </a:cubicBezTo>
                <a:cubicBezTo>
                  <a:pt x="61" y="50"/>
                  <a:pt x="62" y="49"/>
                  <a:pt x="62" y="48"/>
                </a:cubicBezTo>
                <a:cubicBezTo>
                  <a:pt x="62" y="49"/>
                  <a:pt x="62" y="50"/>
                  <a:pt x="61" y="51"/>
                </a:cubicBezTo>
                <a:cubicBezTo>
                  <a:pt x="61" y="52"/>
                  <a:pt x="61" y="52"/>
                  <a:pt x="61" y="52"/>
                </a:cubicBezTo>
                <a:moveTo>
                  <a:pt x="65" y="52"/>
                </a:moveTo>
                <a:cubicBezTo>
                  <a:pt x="64" y="52"/>
                  <a:pt x="64" y="52"/>
                  <a:pt x="63" y="52"/>
                </a:cubicBezTo>
                <a:cubicBezTo>
                  <a:pt x="64" y="49"/>
                  <a:pt x="65" y="47"/>
                  <a:pt x="67" y="44"/>
                </a:cubicBezTo>
                <a:cubicBezTo>
                  <a:pt x="67" y="43"/>
                  <a:pt x="67" y="43"/>
                  <a:pt x="67" y="43"/>
                </a:cubicBezTo>
                <a:cubicBezTo>
                  <a:pt x="68" y="42"/>
                  <a:pt x="69" y="41"/>
                  <a:pt x="71" y="40"/>
                </a:cubicBezTo>
                <a:cubicBezTo>
                  <a:pt x="70" y="43"/>
                  <a:pt x="69" y="46"/>
                  <a:pt x="67" y="48"/>
                </a:cubicBezTo>
                <a:cubicBezTo>
                  <a:pt x="67" y="48"/>
                  <a:pt x="67" y="48"/>
                  <a:pt x="67" y="48"/>
                </a:cubicBezTo>
                <a:cubicBezTo>
                  <a:pt x="67" y="49"/>
                  <a:pt x="66" y="50"/>
                  <a:pt x="65" y="51"/>
                </a:cubicBezTo>
                <a:cubicBezTo>
                  <a:pt x="65" y="52"/>
                  <a:pt x="65" y="52"/>
                  <a:pt x="65" y="52"/>
                </a:cubicBezTo>
                <a:cubicBezTo>
                  <a:pt x="65" y="52"/>
                  <a:pt x="65" y="52"/>
                  <a:pt x="65" y="52"/>
                </a:cubicBezTo>
                <a:moveTo>
                  <a:pt x="112" y="46"/>
                </a:moveTo>
                <a:cubicBezTo>
                  <a:pt x="112" y="46"/>
                  <a:pt x="111" y="46"/>
                  <a:pt x="111" y="45"/>
                </a:cubicBezTo>
                <a:cubicBezTo>
                  <a:pt x="113" y="43"/>
                  <a:pt x="115" y="41"/>
                  <a:pt x="118" y="38"/>
                </a:cubicBezTo>
                <a:cubicBezTo>
                  <a:pt x="118" y="39"/>
                  <a:pt x="119" y="39"/>
                  <a:pt x="119" y="40"/>
                </a:cubicBezTo>
                <a:cubicBezTo>
                  <a:pt x="117" y="42"/>
                  <a:pt x="114" y="44"/>
                  <a:pt x="112" y="46"/>
                </a:cubicBezTo>
                <a:moveTo>
                  <a:pt x="109" y="44"/>
                </a:moveTo>
                <a:cubicBezTo>
                  <a:pt x="108" y="44"/>
                  <a:pt x="107" y="43"/>
                  <a:pt x="106" y="43"/>
                </a:cubicBezTo>
                <a:cubicBezTo>
                  <a:pt x="109" y="40"/>
                  <a:pt x="110" y="38"/>
                  <a:pt x="112" y="35"/>
                </a:cubicBezTo>
                <a:cubicBezTo>
                  <a:pt x="113" y="36"/>
                  <a:pt x="115" y="37"/>
                  <a:pt x="116" y="37"/>
                </a:cubicBezTo>
                <a:cubicBezTo>
                  <a:pt x="114" y="40"/>
                  <a:pt x="112" y="42"/>
                  <a:pt x="109" y="44"/>
                </a:cubicBezTo>
                <a:moveTo>
                  <a:pt x="71" y="45"/>
                </a:moveTo>
                <a:cubicBezTo>
                  <a:pt x="72" y="43"/>
                  <a:pt x="73" y="41"/>
                  <a:pt x="73" y="38"/>
                </a:cubicBezTo>
                <a:cubicBezTo>
                  <a:pt x="73" y="38"/>
                  <a:pt x="73" y="38"/>
                  <a:pt x="73" y="38"/>
                </a:cubicBezTo>
                <a:cubicBezTo>
                  <a:pt x="75" y="37"/>
                  <a:pt x="77" y="36"/>
                  <a:pt x="79" y="35"/>
                </a:cubicBezTo>
                <a:cubicBezTo>
                  <a:pt x="77" y="38"/>
                  <a:pt x="76" y="40"/>
                  <a:pt x="75" y="43"/>
                </a:cubicBezTo>
                <a:cubicBezTo>
                  <a:pt x="74" y="43"/>
                  <a:pt x="72" y="44"/>
                  <a:pt x="71" y="45"/>
                </a:cubicBezTo>
                <a:moveTo>
                  <a:pt x="105" y="42"/>
                </a:moveTo>
                <a:cubicBezTo>
                  <a:pt x="103" y="41"/>
                  <a:pt x="102" y="41"/>
                  <a:pt x="100" y="40"/>
                </a:cubicBezTo>
                <a:cubicBezTo>
                  <a:pt x="102" y="38"/>
                  <a:pt x="104" y="35"/>
                  <a:pt x="105" y="33"/>
                </a:cubicBezTo>
                <a:cubicBezTo>
                  <a:pt x="107" y="33"/>
                  <a:pt x="109" y="34"/>
                  <a:pt x="110" y="35"/>
                </a:cubicBezTo>
                <a:cubicBezTo>
                  <a:pt x="109" y="37"/>
                  <a:pt x="107" y="40"/>
                  <a:pt x="105" y="42"/>
                </a:cubicBezTo>
                <a:moveTo>
                  <a:pt x="78" y="41"/>
                </a:moveTo>
                <a:cubicBezTo>
                  <a:pt x="79" y="39"/>
                  <a:pt x="80" y="37"/>
                  <a:pt x="81" y="35"/>
                </a:cubicBezTo>
                <a:cubicBezTo>
                  <a:pt x="81" y="34"/>
                  <a:pt x="81" y="34"/>
                  <a:pt x="81" y="34"/>
                </a:cubicBezTo>
                <a:cubicBezTo>
                  <a:pt x="83" y="34"/>
                  <a:pt x="84" y="33"/>
                  <a:pt x="85" y="33"/>
                </a:cubicBezTo>
                <a:cubicBezTo>
                  <a:pt x="86" y="33"/>
                  <a:pt x="87" y="33"/>
                  <a:pt x="87" y="33"/>
                </a:cubicBezTo>
                <a:cubicBezTo>
                  <a:pt x="86" y="35"/>
                  <a:pt x="85" y="37"/>
                  <a:pt x="83" y="40"/>
                </a:cubicBezTo>
                <a:cubicBezTo>
                  <a:pt x="81" y="40"/>
                  <a:pt x="79" y="41"/>
                  <a:pt x="78" y="41"/>
                </a:cubicBezTo>
                <a:moveTo>
                  <a:pt x="98" y="40"/>
                </a:moveTo>
                <a:cubicBezTo>
                  <a:pt x="97" y="39"/>
                  <a:pt x="95" y="39"/>
                  <a:pt x="94" y="39"/>
                </a:cubicBezTo>
                <a:cubicBezTo>
                  <a:pt x="95" y="37"/>
                  <a:pt x="97" y="35"/>
                  <a:pt x="99" y="32"/>
                </a:cubicBezTo>
                <a:cubicBezTo>
                  <a:pt x="99" y="32"/>
                  <a:pt x="99" y="32"/>
                  <a:pt x="99" y="32"/>
                </a:cubicBezTo>
                <a:cubicBezTo>
                  <a:pt x="100" y="32"/>
                  <a:pt x="102" y="32"/>
                  <a:pt x="103" y="33"/>
                </a:cubicBezTo>
                <a:cubicBezTo>
                  <a:pt x="102" y="35"/>
                  <a:pt x="100" y="38"/>
                  <a:pt x="98" y="40"/>
                </a:cubicBezTo>
                <a:moveTo>
                  <a:pt x="86" y="39"/>
                </a:moveTo>
                <a:cubicBezTo>
                  <a:pt x="87" y="37"/>
                  <a:pt x="89" y="35"/>
                  <a:pt x="90" y="32"/>
                </a:cubicBezTo>
                <a:cubicBezTo>
                  <a:pt x="92" y="32"/>
                  <a:pt x="94" y="32"/>
                  <a:pt x="96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95" y="34"/>
                  <a:pt x="93" y="37"/>
                  <a:pt x="91" y="39"/>
                </a:cubicBezTo>
                <a:cubicBezTo>
                  <a:pt x="90" y="39"/>
                  <a:pt x="90" y="39"/>
                  <a:pt x="90" y="39"/>
                </a:cubicBezTo>
                <a:cubicBezTo>
                  <a:pt x="90" y="39"/>
                  <a:pt x="89" y="39"/>
                  <a:pt x="88" y="39"/>
                </a:cubicBezTo>
                <a:cubicBezTo>
                  <a:pt x="87" y="39"/>
                  <a:pt x="86" y="39"/>
                  <a:pt x="86" y="39"/>
                </a:cubicBezTo>
                <a:moveTo>
                  <a:pt x="27" y="56"/>
                </a:moveTo>
                <a:cubicBezTo>
                  <a:pt x="28" y="56"/>
                  <a:pt x="28" y="55"/>
                  <a:pt x="29" y="54"/>
                </a:cubicBezTo>
                <a:cubicBezTo>
                  <a:pt x="33" y="40"/>
                  <a:pt x="43" y="21"/>
                  <a:pt x="68" y="9"/>
                </a:cubicBezTo>
                <a:cubicBezTo>
                  <a:pt x="76" y="5"/>
                  <a:pt x="84" y="4"/>
                  <a:pt x="93" y="4"/>
                </a:cubicBezTo>
                <a:cubicBezTo>
                  <a:pt x="93" y="4"/>
                  <a:pt x="93" y="4"/>
                  <a:pt x="93" y="4"/>
                </a:cubicBezTo>
                <a:cubicBezTo>
                  <a:pt x="103" y="4"/>
                  <a:pt x="112" y="6"/>
                  <a:pt x="121" y="10"/>
                </a:cubicBezTo>
                <a:cubicBezTo>
                  <a:pt x="120" y="15"/>
                  <a:pt x="120" y="19"/>
                  <a:pt x="120" y="24"/>
                </a:cubicBezTo>
                <a:cubicBezTo>
                  <a:pt x="120" y="28"/>
                  <a:pt x="120" y="32"/>
                  <a:pt x="120" y="35"/>
                </a:cubicBezTo>
                <a:cubicBezTo>
                  <a:pt x="113" y="30"/>
                  <a:pt x="104" y="28"/>
                  <a:pt x="96" y="28"/>
                </a:cubicBezTo>
                <a:cubicBezTo>
                  <a:pt x="92" y="28"/>
                  <a:pt x="88" y="28"/>
                  <a:pt x="84" y="29"/>
                </a:cubicBezTo>
                <a:cubicBezTo>
                  <a:pt x="72" y="32"/>
                  <a:pt x="61" y="41"/>
                  <a:pt x="55" y="53"/>
                </a:cubicBezTo>
                <a:cubicBezTo>
                  <a:pt x="55" y="54"/>
                  <a:pt x="55" y="55"/>
                  <a:pt x="56" y="55"/>
                </a:cubicBezTo>
                <a:cubicBezTo>
                  <a:pt x="56" y="55"/>
                  <a:pt x="56" y="55"/>
                  <a:pt x="56" y="55"/>
                </a:cubicBezTo>
                <a:cubicBezTo>
                  <a:pt x="57" y="55"/>
                  <a:pt x="57" y="55"/>
                  <a:pt x="57" y="55"/>
                </a:cubicBezTo>
                <a:cubicBezTo>
                  <a:pt x="63" y="56"/>
                  <a:pt x="69" y="56"/>
                  <a:pt x="75" y="56"/>
                </a:cubicBezTo>
                <a:cubicBezTo>
                  <a:pt x="83" y="57"/>
                  <a:pt x="89" y="57"/>
                  <a:pt x="102" y="57"/>
                </a:cubicBezTo>
                <a:cubicBezTo>
                  <a:pt x="103" y="61"/>
                  <a:pt x="103" y="67"/>
                  <a:pt x="103" y="72"/>
                </a:cubicBezTo>
                <a:cubicBezTo>
                  <a:pt x="95" y="72"/>
                  <a:pt x="88" y="72"/>
                  <a:pt x="81" y="72"/>
                </a:cubicBezTo>
                <a:cubicBezTo>
                  <a:pt x="71" y="72"/>
                  <a:pt x="62" y="72"/>
                  <a:pt x="52" y="72"/>
                </a:cubicBezTo>
                <a:cubicBezTo>
                  <a:pt x="52" y="72"/>
                  <a:pt x="52" y="72"/>
                  <a:pt x="52" y="72"/>
                </a:cubicBezTo>
                <a:cubicBezTo>
                  <a:pt x="51" y="72"/>
                  <a:pt x="51" y="72"/>
                  <a:pt x="51" y="72"/>
                </a:cubicBezTo>
                <a:cubicBezTo>
                  <a:pt x="51" y="72"/>
                  <a:pt x="51" y="72"/>
                  <a:pt x="51" y="72"/>
                </a:cubicBezTo>
                <a:cubicBezTo>
                  <a:pt x="51" y="72"/>
                  <a:pt x="51" y="72"/>
                  <a:pt x="51" y="72"/>
                </a:cubicBezTo>
                <a:cubicBezTo>
                  <a:pt x="51" y="72"/>
                  <a:pt x="51" y="72"/>
                  <a:pt x="51" y="72"/>
                </a:cubicBezTo>
                <a:cubicBezTo>
                  <a:pt x="50" y="73"/>
                  <a:pt x="50" y="73"/>
                  <a:pt x="50" y="73"/>
                </a:cubicBezTo>
                <a:cubicBezTo>
                  <a:pt x="50" y="73"/>
                  <a:pt x="50" y="73"/>
                  <a:pt x="50" y="73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5"/>
                  <a:pt x="50" y="77"/>
                  <a:pt x="50" y="79"/>
                </a:cubicBezTo>
                <a:cubicBezTo>
                  <a:pt x="50" y="81"/>
                  <a:pt x="50" y="83"/>
                  <a:pt x="5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86"/>
                  <a:pt x="51" y="87"/>
                  <a:pt x="52" y="87"/>
                </a:cubicBezTo>
                <a:cubicBezTo>
                  <a:pt x="52" y="87"/>
                  <a:pt x="52" y="87"/>
                  <a:pt x="52" y="87"/>
                </a:cubicBezTo>
                <a:cubicBezTo>
                  <a:pt x="55" y="87"/>
                  <a:pt x="59" y="87"/>
                  <a:pt x="64" y="87"/>
                </a:cubicBezTo>
                <a:cubicBezTo>
                  <a:pt x="67" y="87"/>
                  <a:pt x="70" y="87"/>
                  <a:pt x="74" y="87"/>
                </a:cubicBezTo>
                <a:cubicBezTo>
                  <a:pt x="80" y="87"/>
                  <a:pt x="87" y="87"/>
                  <a:pt x="92" y="87"/>
                </a:cubicBezTo>
                <a:cubicBezTo>
                  <a:pt x="97" y="86"/>
                  <a:pt x="100" y="86"/>
                  <a:pt x="103" y="86"/>
                </a:cubicBezTo>
                <a:cubicBezTo>
                  <a:pt x="104" y="90"/>
                  <a:pt x="104" y="95"/>
                  <a:pt x="105" y="100"/>
                </a:cubicBezTo>
                <a:cubicBezTo>
                  <a:pt x="94" y="100"/>
                  <a:pt x="86" y="100"/>
                  <a:pt x="78" y="100"/>
                </a:cubicBezTo>
                <a:cubicBezTo>
                  <a:pt x="72" y="100"/>
                  <a:pt x="65" y="100"/>
                  <a:pt x="57" y="100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55" y="101"/>
                  <a:pt x="55" y="101"/>
                  <a:pt x="55" y="101"/>
                </a:cubicBezTo>
                <a:cubicBezTo>
                  <a:pt x="55" y="101"/>
                  <a:pt x="54" y="101"/>
                  <a:pt x="54" y="102"/>
                </a:cubicBezTo>
                <a:cubicBezTo>
                  <a:pt x="54" y="102"/>
                  <a:pt x="54" y="103"/>
                  <a:pt x="54" y="103"/>
                </a:cubicBezTo>
                <a:cubicBezTo>
                  <a:pt x="55" y="108"/>
                  <a:pt x="57" y="112"/>
                  <a:pt x="60" y="116"/>
                </a:cubicBezTo>
                <a:cubicBezTo>
                  <a:pt x="60" y="117"/>
                  <a:pt x="60" y="117"/>
                  <a:pt x="60" y="117"/>
                </a:cubicBezTo>
                <a:cubicBezTo>
                  <a:pt x="60" y="118"/>
                  <a:pt x="61" y="118"/>
                  <a:pt x="62" y="118"/>
                </a:cubicBezTo>
                <a:cubicBezTo>
                  <a:pt x="64" y="121"/>
                  <a:pt x="66" y="124"/>
                  <a:pt x="69" y="127"/>
                </a:cubicBezTo>
                <a:cubicBezTo>
                  <a:pt x="75" y="133"/>
                  <a:pt x="84" y="136"/>
                  <a:pt x="94" y="136"/>
                </a:cubicBezTo>
                <a:cubicBezTo>
                  <a:pt x="94" y="136"/>
                  <a:pt x="94" y="136"/>
                  <a:pt x="94" y="136"/>
                </a:cubicBezTo>
                <a:cubicBezTo>
                  <a:pt x="100" y="136"/>
                  <a:pt x="106" y="135"/>
                  <a:pt x="111" y="134"/>
                </a:cubicBezTo>
                <a:cubicBezTo>
                  <a:pt x="115" y="132"/>
                  <a:pt x="118" y="130"/>
                  <a:pt x="121" y="127"/>
                </a:cubicBezTo>
                <a:cubicBezTo>
                  <a:pt x="121" y="135"/>
                  <a:pt x="121" y="143"/>
                  <a:pt x="122" y="151"/>
                </a:cubicBezTo>
                <a:cubicBezTo>
                  <a:pt x="115" y="154"/>
                  <a:pt x="106" y="156"/>
                  <a:pt x="97" y="156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80" y="156"/>
                  <a:pt x="62" y="150"/>
                  <a:pt x="53" y="143"/>
                </a:cubicBezTo>
                <a:cubicBezTo>
                  <a:pt x="40" y="133"/>
                  <a:pt x="31" y="118"/>
                  <a:pt x="27" y="102"/>
                </a:cubicBezTo>
                <a:cubicBezTo>
                  <a:pt x="27" y="102"/>
                  <a:pt x="27" y="102"/>
                  <a:pt x="27" y="102"/>
                </a:cubicBezTo>
                <a:cubicBezTo>
                  <a:pt x="28" y="101"/>
                  <a:pt x="27" y="100"/>
                  <a:pt x="26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2" y="100"/>
                  <a:pt x="16" y="101"/>
                  <a:pt x="10" y="101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10" y="101"/>
                  <a:pt x="10" y="101"/>
                  <a:pt x="9" y="101"/>
                </a:cubicBezTo>
                <a:cubicBezTo>
                  <a:pt x="9" y="100"/>
                  <a:pt x="9" y="99"/>
                  <a:pt x="9" y="98"/>
                </a:cubicBezTo>
                <a:cubicBezTo>
                  <a:pt x="9" y="95"/>
                  <a:pt x="9" y="93"/>
                  <a:pt x="10" y="90"/>
                </a:cubicBezTo>
                <a:cubicBezTo>
                  <a:pt x="14" y="89"/>
                  <a:pt x="18" y="89"/>
                  <a:pt x="23" y="88"/>
                </a:cubicBezTo>
                <a:cubicBezTo>
                  <a:pt x="23" y="88"/>
                  <a:pt x="23" y="88"/>
                  <a:pt x="23" y="88"/>
                </a:cubicBezTo>
                <a:cubicBezTo>
                  <a:pt x="24" y="88"/>
                  <a:pt x="25" y="88"/>
                  <a:pt x="25" y="86"/>
                </a:cubicBezTo>
                <a:cubicBezTo>
                  <a:pt x="25" y="86"/>
                  <a:pt x="25" y="85"/>
                  <a:pt x="25" y="84"/>
                </a:cubicBezTo>
                <a:cubicBezTo>
                  <a:pt x="25" y="83"/>
                  <a:pt x="25" y="83"/>
                  <a:pt x="25" y="83"/>
                </a:cubicBezTo>
                <a:cubicBezTo>
                  <a:pt x="25" y="83"/>
                  <a:pt x="25" y="83"/>
                  <a:pt x="25" y="83"/>
                </a:cubicBezTo>
                <a:cubicBezTo>
                  <a:pt x="25" y="82"/>
                  <a:pt x="25" y="82"/>
                  <a:pt x="25" y="82"/>
                </a:cubicBezTo>
                <a:cubicBezTo>
                  <a:pt x="25" y="79"/>
                  <a:pt x="25" y="76"/>
                  <a:pt x="26" y="73"/>
                </a:cubicBezTo>
                <a:cubicBezTo>
                  <a:pt x="26" y="72"/>
                  <a:pt x="25" y="71"/>
                  <a:pt x="24" y="71"/>
                </a:cubicBezTo>
                <a:cubicBezTo>
                  <a:pt x="24" y="71"/>
                  <a:pt x="24" y="71"/>
                  <a:pt x="24" y="71"/>
                </a:cubicBezTo>
                <a:cubicBezTo>
                  <a:pt x="23" y="71"/>
                  <a:pt x="23" y="71"/>
                  <a:pt x="23" y="71"/>
                </a:cubicBezTo>
                <a:cubicBezTo>
                  <a:pt x="23" y="71"/>
                  <a:pt x="23" y="71"/>
                  <a:pt x="23" y="71"/>
                </a:cubicBezTo>
                <a:cubicBezTo>
                  <a:pt x="18" y="71"/>
                  <a:pt x="13" y="72"/>
                  <a:pt x="9" y="73"/>
                </a:cubicBezTo>
                <a:cubicBezTo>
                  <a:pt x="9" y="72"/>
                  <a:pt x="9" y="70"/>
                  <a:pt x="9" y="69"/>
                </a:cubicBezTo>
                <a:cubicBezTo>
                  <a:pt x="9" y="65"/>
                  <a:pt x="9" y="60"/>
                  <a:pt x="10" y="57"/>
                </a:cubicBezTo>
                <a:cubicBezTo>
                  <a:pt x="16" y="56"/>
                  <a:pt x="21" y="56"/>
                  <a:pt x="26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6"/>
                  <a:pt x="27" y="56"/>
                  <a:pt x="27" y="56"/>
                </a:cubicBezTo>
                <a:moveTo>
                  <a:pt x="93" y="0"/>
                </a:moveTo>
                <a:cubicBezTo>
                  <a:pt x="84" y="0"/>
                  <a:pt x="75" y="2"/>
                  <a:pt x="66" y="6"/>
                </a:cubicBezTo>
                <a:cubicBezTo>
                  <a:pt x="41" y="18"/>
                  <a:pt x="30" y="37"/>
                  <a:pt x="25" y="52"/>
                </a:cubicBezTo>
                <a:cubicBezTo>
                  <a:pt x="20" y="52"/>
                  <a:pt x="14" y="53"/>
                  <a:pt x="8" y="53"/>
                </a:cubicBezTo>
                <a:cubicBezTo>
                  <a:pt x="7" y="53"/>
                  <a:pt x="7" y="53"/>
                  <a:pt x="7" y="53"/>
                </a:cubicBezTo>
                <a:cubicBezTo>
                  <a:pt x="7" y="53"/>
                  <a:pt x="7" y="53"/>
                  <a:pt x="7" y="53"/>
                </a:cubicBezTo>
                <a:cubicBezTo>
                  <a:pt x="7" y="53"/>
                  <a:pt x="7" y="53"/>
                  <a:pt x="7" y="53"/>
                </a:cubicBezTo>
                <a:cubicBezTo>
                  <a:pt x="7" y="53"/>
                  <a:pt x="7" y="53"/>
                  <a:pt x="7" y="53"/>
                </a:cubicBezTo>
                <a:cubicBezTo>
                  <a:pt x="6" y="54"/>
                  <a:pt x="6" y="54"/>
                  <a:pt x="6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1" y="67"/>
                  <a:pt x="1" y="67"/>
                  <a:pt x="1" y="67"/>
                </a:cubicBezTo>
                <a:cubicBezTo>
                  <a:pt x="1" y="68"/>
                  <a:pt x="1" y="68"/>
                  <a:pt x="1" y="68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5"/>
                  <a:pt x="0" y="85"/>
                  <a:pt x="0" y="85"/>
                </a:cubicBezTo>
                <a:cubicBezTo>
                  <a:pt x="1" y="85"/>
                  <a:pt x="1" y="85"/>
                  <a:pt x="1" y="85"/>
                </a:cubicBezTo>
                <a:cubicBezTo>
                  <a:pt x="1" y="85"/>
                  <a:pt x="1" y="85"/>
                  <a:pt x="1" y="85"/>
                </a:cubicBezTo>
                <a:cubicBezTo>
                  <a:pt x="2" y="85"/>
                  <a:pt x="2" y="85"/>
                  <a:pt x="2" y="85"/>
                </a:cubicBezTo>
                <a:cubicBezTo>
                  <a:pt x="2" y="85"/>
                  <a:pt x="2" y="85"/>
                  <a:pt x="2" y="85"/>
                </a:cubicBezTo>
                <a:cubicBezTo>
                  <a:pt x="2" y="85"/>
                  <a:pt x="2" y="85"/>
                  <a:pt x="2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17" y="85"/>
                  <a:pt x="12" y="86"/>
                  <a:pt x="8" y="86"/>
                </a:cubicBezTo>
                <a:cubicBezTo>
                  <a:pt x="8" y="86"/>
                  <a:pt x="8" y="86"/>
                  <a:pt x="8" y="86"/>
                </a:cubicBezTo>
                <a:cubicBezTo>
                  <a:pt x="7" y="87"/>
                  <a:pt x="7" y="87"/>
                  <a:pt x="7" y="87"/>
                </a:cubicBezTo>
                <a:cubicBezTo>
                  <a:pt x="7" y="87"/>
                  <a:pt x="7" y="87"/>
                  <a:pt x="7" y="87"/>
                </a:cubicBezTo>
                <a:cubicBezTo>
                  <a:pt x="6" y="87"/>
                  <a:pt x="6" y="87"/>
                  <a:pt x="6" y="87"/>
                </a:cubicBezTo>
                <a:cubicBezTo>
                  <a:pt x="2" y="100"/>
                  <a:pt x="2" y="100"/>
                  <a:pt x="2" y="100"/>
                </a:cubicBezTo>
                <a:cubicBezTo>
                  <a:pt x="1" y="100"/>
                  <a:pt x="1" y="100"/>
                  <a:pt x="1" y="100"/>
                </a:cubicBezTo>
                <a:cubicBezTo>
                  <a:pt x="1" y="121"/>
                  <a:pt x="1" y="121"/>
                  <a:pt x="1" y="121"/>
                </a:cubicBezTo>
                <a:cubicBezTo>
                  <a:pt x="1" y="122"/>
                  <a:pt x="1" y="122"/>
                  <a:pt x="1" y="122"/>
                </a:cubicBezTo>
                <a:cubicBezTo>
                  <a:pt x="2" y="122"/>
                  <a:pt x="2" y="122"/>
                  <a:pt x="2" y="122"/>
                </a:cubicBezTo>
                <a:cubicBezTo>
                  <a:pt x="2" y="122"/>
                  <a:pt x="2" y="122"/>
                  <a:pt x="2" y="122"/>
                </a:cubicBezTo>
                <a:cubicBezTo>
                  <a:pt x="2" y="123"/>
                  <a:pt x="2" y="123"/>
                  <a:pt x="2" y="123"/>
                </a:cubicBezTo>
                <a:cubicBezTo>
                  <a:pt x="2" y="123"/>
                  <a:pt x="2" y="123"/>
                  <a:pt x="2" y="123"/>
                </a:cubicBezTo>
                <a:cubicBezTo>
                  <a:pt x="2" y="123"/>
                  <a:pt x="3" y="123"/>
                  <a:pt x="3" y="123"/>
                </a:cubicBezTo>
                <a:cubicBezTo>
                  <a:pt x="3" y="123"/>
                  <a:pt x="3" y="123"/>
                  <a:pt x="3" y="123"/>
                </a:cubicBezTo>
                <a:cubicBezTo>
                  <a:pt x="3" y="123"/>
                  <a:pt x="3" y="123"/>
                  <a:pt x="3" y="123"/>
                </a:cubicBezTo>
                <a:cubicBezTo>
                  <a:pt x="6" y="123"/>
                  <a:pt x="6" y="123"/>
                  <a:pt x="6" y="123"/>
                </a:cubicBezTo>
                <a:cubicBezTo>
                  <a:pt x="6" y="124"/>
                  <a:pt x="6" y="124"/>
                  <a:pt x="6" y="124"/>
                </a:cubicBezTo>
                <a:cubicBezTo>
                  <a:pt x="6" y="124"/>
                  <a:pt x="6" y="124"/>
                  <a:pt x="6" y="124"/>
                </a:cubicBezTo>
                <a:cubicBezTo>
                  <a:pt x="7" y="124"/>
                  <a:pt x="7" y="124"/>
                  <a:pt x="7" y="123"/>
                </a:cubicBezTo>
                <a:cubicBezTo>
                  <a:pt x="8" y="123"/>
                  <a:pt x="8" y="123"/>
                  <a:pt x="8" y="123"/>
                </a:cubicBezTo>
                <a:cubicBezTo>
                  <a:pt x="21" y="122"/>
                  <a:pt x="21" y="122"/>
                  <a:pt x="21" y="122"/>
                </a:cubicBezTo>
                <a:cubicBezTo>
                  <a:pt x="24" y="129"/>
                  <a:pt x="29" y="142"/>
                  <a:pt x="40" y="153"/>
                </a:cubicBezTo>
                <a:cubicBezTo>
                  <a:pt x="53" y="165"/>
                  <a:pt x="72" y="176"/>
                  <a:pt x="102" y="176"/>
                </a:cubicBezTo>
                <a:cubicBezTo>
                  <a:pt x="102" y="176"/>
                  <a:pt x="102" y="176"/>
                  <a:pt x="102" y="176"/>
                </a:cubicBezTo>
                <a:cubicBezTo>
                  <a:pt x="108" y="176"/>
                  <a:pt x="115" y="175"/>
                  <a:pt x="122" y="174"/>
                </a:cubicBezTo>
                <a:cubicBezTo>
                  <a:pt x="122" y="174"/>
                  <a:pt x="122" y="174"/>
                  <a:pt x="122" y="174"/>
                </a:cubicBezTo>
                <a:cubicBezTo>
                  <a:pt x="122" y="174"/>
                  <a:pt x="122" y="174"/>
                  <a:pt x="122" y="174"/>
                </a:cubicBezTo>
                <a:cubicBezTo>
                  <a:pt x="122" y="174"/>
                  <a:pt x="122" y="174"/>
                  <a:pt x="122" y="174"/>
                </a:cubicBezTo>
                <a:cubicBezTo>
                  <a:pt x="123" y="174"/>
                  <a:pt x="123" y="174"/>
                  <a:pt x="123" y="174"/>
                </a:cubicBezTo>
                <a:cubicBezTo>
                  <a:pt x="123" y="174"/>
                  <a:pt x="123" y="174"/>
                  <a:pt x="123" y="174"/>
                </a:cubicBezTo>
                <a:cubicBezTo>
                  <a:pt x="123" y="174"/>
                  <a:pt x="123" y="174"/>
                  <a:pt x="123" y="174"/>
                </a:cubicBezTo>
                <a:cubicBezTo>
                  <a:pt x="124" y="173"/>
                  <a:pt x="124" y="173"/>
                  <a:pt x="124" y="173"/>
                </a:cubicBezTo>
                <a:cubicBezTo>
                  <a:pt x="124" y="173"/>
                  <a:pt x="124" y="173"/>
                  <a:pt x="124" y="173"/>
                </a:cubicBezTo>
                <a:cubicBezTo>
                  <a:pt x="124" y="173"/>
                  <a:pt x="124" y="173"/>
                  <a:pt x="124" y="173"/>
                </a:cubicBezTo>
                <a:cubicBezTo>
                  <a:pt x="124" y="172"/>
                  <a:pt x="124" y="172"/>
                  <a:pt x="124" y="172"/>
                </a:cubicBezTo>
                <a:cubicBezTo>
                  <a:pt x="124" y="172"/>
                  <a:pt x="124" y="172"/>
                  <a:pt x="124" y="172"/>
                </a:cubicBezTo>
                <a:cubicBezTo>
                  <a:pt x="124" y="171"/>
                  <a:pt x="124" y="169"/>
                  <a:pt x="124" y="168"/>
                </a:cubicBezTo>
                <a:cubicBezTo>
                  <a:pt x="124" y="163"/>
                  <a:pt x="125" y="158"/>
                  <a:pt x="125" y="153"/>
                </a:cubicBezTo>
                <a:cubicBezTo>
                  <a:pt x="125" y="153"/>
                  <a:pt x="126" y="152"/>
                  <a:pt x="126" y="152"/>
                </a:cubicBezTo>
                <a:cubicBezTo>
                  <a:pt x="125" y="142"/>
                  <a:pt x="125" y="133"/>
                  <a:pt x="125" y="123"/>
                </a:cubicBezTo>
                <a:cubicBezTo>
                  <a:pt x="125" y="122"/>
                  <a:pt x="125" y="122"/>
                  <a:pt x="125" y="122"/>
                </a:cubicBezTo>
                <a:cubicBezTo>
                  <a:pt x="125" y="121"/>
                  <a:pt x="124" y="121"/>
                  <a:pt x="124" y="120"/>
                </a:cubicBezTo>
                <a:cubicBezTo>
                  <a:pt x="123" y="120"/>
                  <a:pt x="123" y="120"/>
                  <a:pt x="123" y="120"/>
                </a:cubicBezTo>
                <a:cubicBezTo>
                  <a:pt x="122" y="120"/>
                  <a:pt x="122" y="121"/>
                  <a:pt x="121" y="121"/>
                </a:cubicBezTo>
                <a:cubicBezTo>
                  <a:pt x="119" y="125"/>
                  <a:pt x="115" y="128"/>
                  <a:pt x="110" y="130"/>
                </a:cubicBezTo>
                <a:cubicBezTo>
                  <a:pt x="105" y="132"/>
                  <a:pt x="100" y="132"/>
                  <a:pt x="94" y="132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85" y="132"/>
                  <a:pt x="77" y="129"/>
                  <a:pt x="71" y="124"/>
                </a:cubicBezTo>
                <a:cubicBezTo>
                  <a:pt x="69" y="122"/>
                  <a:pt x="68" y="120"/>
                  <a:pt x="66" y="118"/>
                </a:cubicBezTo>
                <a:cubicBezTo>
                  <a:pt x="102" y="118"/>
                  <a:pt x="102" y="118"/>
                  <a:pt x="102" y="118"/>
                </a:cubicBezTo>
                <a:cubicBezTo>
                  <a:pt x="103" y="118"/>
                  <a:pt x="104" y="118"/>
                  <a:pt x="104" y="117"/>
                </a:cubicBezTo>
                <a:cubicBezTo>
                  <a:pt x="108" y="102"/>
                  <a:pt x="108" y="102"/>
                  <a:pt x="108" y="102"/>
                </a:cubicBezTo>
                <a:cubicBezTo>
                  <a:pt x="108" y="102"/>
                  <a:pt x="108" y="102"/>
                  <a:pt x="108" y="102"/>
                </a:cubicBezTo>
                <a:cubicBezTo>
                  <a:pt x="108" y="102"/>
                  <a:pt x="108" y="102"/>
                  <a:pt x="108" y="102"/>
                </a:cubicBezTo>
                <a:cubicBezTo>
                  <a:pt x="108" y="95"/>
                  <a:pt x="108" y="89"/>
                  <a:pt x="106" y="83"/>
                </a:cubicBezTo>
                <a:cubicBezTo>
                  <a:pt x="106" y="83"/>
                  <a:pt x="105" y="82"/>
                  <a:pt x="104" y="82"/>
                </a:cubicBezTo>
                <a:cubicBezTo>
                  <a:pt x="104" y="82"/>
                  <a:pt x="104" y="82"/>
                  <a:pt x="104" y="82"/>
                </a:cubicBezTo>
                <a:cubicBezTo>
                  <a:pt x="103" y="82"/>
                  <a:pt x="103" y="82"/>
                  <a:pt x="103" y="82"/>
                </a:cubicBezTo>
                <a:cubicBezTo>
                  <a:pt x="107" y="74"/>
                  <a:pt x="107" y="74"/>
                  <a:pt x="107" y="74"/>
                </a:cubicBezTo>
                <a:cubicBezTo>
                  <a:pt x="107" y="74"/>
                  <a:pt x="107" y="74"/>
                  <a:pt x="107" y="74"/>
                </a:cubicBezTo>
                <a:cubicBezTo>
                  <a:pt x="107" y="74"/>
                  <a:pt x="107" y="74"/>
                  <a:pt x="107" y="74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07" y="68"/>
                  <a:pt x="107" y="60"/>
                  <a:pt x="105" y="54"/>
                </a:cubicBezTo>
                <a:cubicBezTo>
                  <a:pt x="105" y="53"/>
                  <a:pt x="104" y="53"/>
                  <a:pt x="103" y="53"/>
                </a:cubicBezTo>
                <a:cubicBezTo>
                  <a:pt x="90" y="53"/>
                  <a:pt x="83" y="53"/>
                  <a:pt x="76" y="52"/>
                </a:cubicBezTo>
                <a:cubicBezTo>
                  <a:pt x="73" y="52"/>
                  <a:pt x="71" y="52"/>
                  <a:pt x="69" y="52"/>
                </a:cubicBezTo>
                <a:cubicBezTo>
                  <a:pt x="74" y="47"/>
                  <a:pt x="81" y="43"/>
                  <a:pt x="88" y="43"/>
                </a:cubicBezTo>
                <a:cubicBezTo>
                  <a:pt x="89" y="43"/>
                  <a:pt x="90" y="43"/>
                  <a:pt x="90" y="43"/>
                </a:cubicBezTo>
                <a:cubicBezTo>
                  <a:pt x="90" y="43"/>
                  <a:pt x="90" y="43"/>
                  <a:pt x="90" y="43"/>
                </a:cubicBezTo>
                <a:cubicBezTo>
                  <a:pt x="98" y="43"/>
                  <a:pt x="106" y="45"/>
                  <a:pt x="111" y="50"/>
                </a:cubicBezTo>
                <a:cubicBezTo>
                  <a:pt x="111" y="51"/>
                  <a:pt x="112" y="51"/>
                  <a:pt x="112" y="51"/>
                </a:cubicBezTo>
                <a:cubicBezTo>
                  <a:pt x="112" y="51"/>
                  <a:pt x="113" y="51"/>
                  <a:pt x="113" y="50"/>
                </a:cubicBezTo>
                <a:cubicBezTo>
                  <a:pt x="117" y="47"/>
                  <a:pt x="120" y="45"/>
                  <a:pt x="123" y="42"/>
                </a:cubicBezTo>
                <a:cubicBezTo>
                  <a:pt x="123" y="41"/>
                  <a:pt x="123" y="41"/>
                  <a:pt x="123" y="41"/>
                </a:cubicBezTo>
                <a:cubicBezTo>
                  <a:pt x="124" y="41"/>
                  <a:pt x="124" y="40"/>
                  <a:pt x="124" y="39"/>
                </a:cubicBezTo>
                <a:cubicBezTo>
                  <a:pt x="124" y="34"/>
                  <a:pt x="124" y="29"/>
                  <a:pt x="124" y="24"/>
                </a:cubicBezTo>
                <a:cubicBezTo>
                  <a:pt x="124" y="19"/>
                  <a:pt x="124" y="14"/>
                  <a:pt x="125" y="9"/>
                </a:cubicBezTo>
                <a:cubicBezTo>
                  <a:pt x="125" y="8"/>
                  <a:pt x="124" y="8"/>
                  <a:pt x="124" y="7"/>
                </a:cubicBezTo>
                <a:cubicBezTo>
                  <a:pt x="114" y="2"/>
                  <a:pt x="104" y="0"/>
                  <a:pt x="93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67" name="Freeform 877"/>
          <p:cNvSpPr>
            <a:spLocks noEditPoints="1"/>
          </p:cNvSpPr>
          <p:nvPr/>
        </p:nvSpPr>
        <p:spPr bwMode="auto">
          <a:xfrm>
            <a:off x="3606620" y="2532035"/>
            <a:ext cx="286000" cy="118815"/>
          </a:xfrm>
          <a:custGeom>
            <a:avLst/>
            <a:gdLst>
              <a:gd name="T0" fmla="*/ 16 w 257"/>
              <a:gd name="T1" fmla="*/ 100 h 107"/>
              <a:gd name="T2" fmla="*/ 181 w 257"/>
              <a:gd name="T3" fmla="*/ 95 h 107"/>
              <a:gd name="T4" fmla="*/ 9 w 257"/>
              <a:gd name="T5" fmla="*/ 94 h 107"/>
              <a:gd name="T6" fmla="*/ 19 w 257"/>
              <a:gd name="T7" fmla="*/ 95 h 107"/>
              <a:gd name="T8" fmla="*/ 4 w 257"/>
              <a:gd name="T9" fmla="*/ 90 h 107"/>
              <a:gd name="T10" fmla="*/ 8 w 257"/>
              <a:gd name="T11" fmla="*/ 93 h 107"/>
              <a:gd name="T12" fmla="*/ 169 w 257"/>
              <a:gd name="T13" fmla="*/ 87 h 107"/>
              <a:gd name="T14" fmla="*/ 6 w 257"/>
              <a:gd name="T15" fmla="*/ 86 h 107"/>
              <a:gd name="T16" fmla="*/ 181 w 257"/>
              <a:gd name="T17" fmla="*/ 86 h 107"/>
              <a:gd name="T18" fmla="*/ 177 w 257"/>
              <a:gd name="T19" fmla="*/ 81 h 107"/>
              <a:gd name="T20" fmla="*/ 241 w 257"/>
              <a:gd name="T21" fmla="*/ 76 h 107"/>
              <a:gd name="T22" fmla="*/ 168 w 257"/>
              <a:gd name="T23" fmla="*/ 76 h 107"/>
              <a:gd name="T24" fmla="*/ 180 w 257"/>
              <a:gd name="T25" fmla="*/ 79 h 107"/>
              <a:gd name="T26" fmla="*/ 179 w 257"/>
              <a:gd name="T27" fmla="*/ 66 h 107"/>
              <a:gd name="T28" fmla="*/ 156 w 257"/>
              <a:gd name="T29" fmla="*/ 67 h 107"/>
              <a:gd name="T30" fmla="*/ 59 w 257"/>
              <a:gd name="T31" fmla="*/ 65 h 107"/>
              <a:gd name="T32" fmla="*/ 25 w 257"/>
              <a:gd name="T33" fmla="*/ 94 h 107"/>
              <a:gd name="T34" fmla="*/ 25 w 257"/>
              <a:gd name="T35" fmla="*/ 93 h 107"/>
              <a:gd name="T36" fmla="*/ 166 w 257"/>
              <a:gd name="T37" fmla="*/ 60 h 107"/>
              <a:gd name="T38" fmla="*/ 153 w 257"/>
              <a:gd name="T39" fmla="*/ 66 h 107"/>
              <a:gd name="T40" fmla="*/ 164 w 257"/>
              <a:gd name="T41" fmla="*/ 58 h 107"/>
              <a:gd name="T42" fmla="*/ 142 w 257"/>
              <a:gd name="T43" fmla="*/ 61 h 107"/>
              <a:gd name="T44" fmla="*/ 141 w 257"/>
              <a:gd name="T45" fmla="*/ 61 h 107"/>
              <a:gd name="T46" fmla="*/ 67 w 257"/>
              <a:gd name="T47" fmla="*/ 67 h 107"/>
              <a:gd name="T48" fmla="*/ 116 w 257"/>
              <a:gd name="T49" fmla="*/ 57 h 107"/>
              <a:gd name="T50" fmla="*/ 76 w 257"/>
              <a:gd name="T51" fmla="*/ 63 h 107"/>
              <a:gd name="T52" fmla="*/ 88 w 257"/>
              <a:gd name="T53" fmla="*/ 60 h 107"/>
              <a:gd name="T54" fmla="*/ 87 w 257"/>
              <a:gd name="T55" fmla="*/ 60 h 107"/>
              <a:gd name="T56" fmla="*/ 118 w 257"/>
              <a:gd name="T57" fmla="*/ 50 h 107"/>
              <a:gd name="T58" fmla="*/ 179 w 257"/>
              <a:gd name="T59" fmla="*/ 25 h 107"/>
              <a:gd name="T60" fmla="*/ 179 w 257"/>
              <a:gd name="T61" fmla="*/ 25 h 107"/>
              <a:gd name="T62" fmla="*/ 172 w 257"/>
              <a:gd name="T63" fmla="*/ 13 h 107"/>
              <a:gd name="T64" fmla="*/ 181 w 257"/>
              <a:gd name="T65" fmla="*/ 29 h 107"/>
              <a:gd name="T66" fmla="*/ 185 w 257"/>
              <a:gd name="T67" fmla="*/ 94 h 107"/>
              <a:gd name="T68" fmla="*/ 182 w 257"/>
              <a:gd name="T69" fmla="*/ 63 h 107"/>
              <a:gd name="T70" fmla="*/ 58 w 257"/>
              <a:gd name="T71" fmla="*/ 61 h 107"/>
              <a:gd name="T72" fmla="*/ 11 w 257"/>
              <a:gd name="T73" fmla="*/ 81 h 107"/>
              <a:gd name="T74" fmla="*/ 129 w 257"/>
              <a:gd name="T75" fmla="*/ 18 h 107"/>
              <a:gd name="T76" fmla="*/ 180 w 257"/>
              <a:gd name="T77" fmla="*/ 29 h 107"/>
              <a:gd name="T78" fmla="*/ 181 w 257"/>
              <a:gd name="T79" fmla="*/ 5 h 107"/>
              <a:gd name="T80" fmla="*/ 168 w 257"/>
              <a:gd name="T81" fmla="*/ 9 h 107"/>
              <a:gd name="T82" fmla="*/ 52 w 257"/>
              <a:gd name="T83" fmla="*/ 37 h 107"/>
              <a:gd name="T84" fmla="*/ 0 w 257"/>
              <a:gd name="T85" fmla="*/ 89 h 107"/>
              <a:gd name="T86" fmla="*/ 17 w 257"/>
              <a:gd name="T87" fmla="*/ 104 h 107"/>
              <a:gd name="T88" fmla="*/ 111 w 257"/>
              <a:gd name="T89" fmla="*/ 61 h 107"/>
              <a:gd name="T90" fmla="*/ 166 w 257"/>
              <a:gd name="T91" fmla="*/ 105 h 107"/>
              <a:gd name="T92" fmla="*/ 167 w 257"/>
              <a:gd name="T93" fmla="*/ 106 h 107"/>
              <a:gd name="T94" fmla="*/ 168 w 257"/>
              <a:gd name="T95" fmla="*/ 107 h 107"/>
              <a:gd name="T96" fmla="*/ 169 w 257"/>
              <a:gd name="T97" fmla="*/ 107 h 107"/>
              <a:gd name="T98" fmla="*/ 235 w 257"/>
              <a:gd name="T99" fmla="*/ 84 h 107"/>
              <a:gd name="T100" fmla="*/ 257 w 257"/>
              <a:gd name="T101" fmla="*/ 6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7" h="107">
                <a:moveTo>
                  <a:pt x="16" y="100"/>
                </a:moveTo>
                <a:cubicBezTo>
                  <a:pt x="16" y="100"/>
                  <a:pt x="15" y="99"/>
                  <a:pt x="14" y="98"/>
                </a:cubicBezTo>
                <a:cubicBezTo>
                  <a:pt x="15" y="98"/>
                  <a:pt x="17" y="98"/>
                  <a:pt x="18" y="97"/>
                </a:cubicBezTo>
                <a:cubicBezTo>
                  <a:pt x="17" y="98"/>
                  <a:pt x="17" y="99"/>
                  <a:pt x="16" y="100"/>
                </a:cubicBezTo>
                <a:moveTo>
                  <a:pt x="170" y="102"/>
                </a:moveTo>
                <a:cubicBezTo>
                  <a:pt x="170" y="100"/>
                  <a:pt x="169" y="97"/>
                  <a:pt x="169" y="95"/>
                </a:cubicBezTo>
                <a:cubicBezTo>
                  <a:pt x="173" y="95"/>
                  <a:pt x="177" y="95"/>
                  <a:pt x="181" y="95"/>
                </a:cubicBezTo>
                <a:cubicBezTo>
                  <a:pt x="181" y="95"/>
                  <a:pt x="181" y="95"/>
                  <a:pt x="181" y="95"/>
                </a:cubicBezTo>
                <a:cubicBezTo>
                  <a:pt x="178" y="97"/>
                  <a:pt x="173" y="100"/>
                  <a:pt x="170" y="102"/>
                </a:cubicBezTo>
                <a:moveTo>
                  <a:pt x="13" y="97"/>
                </a:moveTo>
                <a:cubicBezTo>
                  <a:pt x="12" y="96"/>
                  <a:pt x="11" y="95"/>
                  <a:pt x="10" y="95"/>
                </a:cubicBezTo>
                <a:cubicBezTo>
                  <a:pt x="9" y="94"/>
                  <a:pt x="9" y="94"/>
                  <a:pt x="9" y="94"/>
                </a:cubicBezTo>
                <a:cubicBezTo>
                  <a:pt x="12" y="94"/>
                  <a:pt x="14" y="93"/>
                  <a:pt x="16" y="91"/>
                </a:cubicBezTo>
                <a:cubicBezTo>
                  <a:pt x="17" y="92"/>
                  <a:pt x="18" y="92"/>
                  <a:pt x="19" y="93"/>
                </a:cubicBezTo>
                <a:cubicBezTo>
                  <a:pt x="19" y="93"/>
                  <a:pt x="20" y="93"/>
                  <a:pt x="20" y="94"/>
                </a:cubicBezTo>
                <a:cubicBezTo>
                  <a:pt x="20" y="94"/>
                  <a:pt x="20" y="95"/>
                  <a:pt x="19" y="95"/>
                </a:cubicBezTo>
                <a:cubicBezTo>
                  <a:pt x="17" y="96"/>
                  <a:pt x="15" y="96"/>
                  <a:pt x="13" y="97"/>
                </a:cubicBezTo>
                <a:cubicBezTo>
                  <a:pt x="13" y="97"/>
                  <a:pt x="13" y="97"/>
                  <a:pt x="13" y="97"/>
                </a:cubicBezTo>
                <a:moveTo>
                  <a:pt x="8" y="93"/>
                </a:moveTo>
                <a:cubicBezTo>
                  <a:pt x="6" y="92"/>
                  <a:pt x="5" y="91"/>
                  <a:pt x="4" y="90"/>
                </a:cubicBezTo>
                <a:cubicBezTo>
                  <a:pt x="7" y="89"/>
                  <a:pt x="9" y="88"/>
                  <a:pt x="12" y="87"/>
                </a:cubicBezTo>
                <a:cubicBezTo>
                  <a:pt x="12" y="88"/>
                  <a:pt x="13" y="89"/>
                  <a:pt x="14" y="90"/>
                </a:cubicBezTo>
                <a:cubicBezTo>
                  <a:pt x="15" y="90"/>
                  <a:pt x="15" y="90"/>
                  <a:pt x="15" y="90"/>
                </a:cubicBezTo>
                <a:cubicBezTo>
                  <a:pt x="13" y="91"/>
                  <a:pt x="10" y="92"/>
                  <a:pt x="8" y="93"/>
                </a:cubicBezTo>
                <a:cubicBezTo>
                  <a:pt x="8" y="93"/>
                  <a:pt x="8" y="93"/>
                  <a:pt x="8" y="93"/>
                </a:cubicBezTo>
                <a:moveTo>
                  <a:pt x="181" y="93"/>
                </a:moveTo>
                <a:cubicBezTo>
                  <a:pt x="177" y="93"/>
                  <a:pt x="173" y="93"/>
                  <a:pt x="169" y="93"/>
                </a:cubicBezTo>
                <a:cubicBezTo>
                  <a:pt x="169" y="91"/>
                  <a:pt x="169" y="89"/>
                  <a:pt x="169" y="87"/>
                </a:cubicBezTo>
                <a:cubicBezTo>
                  <a:pt x="173" y="87"/>
                  <a:pt x="177" y="87"/>
                  <a:pt x="181" y="88"/>
                </a:cubicBezTo>
                <a:cubicBezTo>
                  <a:pt x="181" y="89"/>
                  <a:pt x="181" y="91"/>
                  <a:pt x="181" y="93"/>
                </a:cubicBezTo>
                <a:moveTo>
                  <a:pt x="5" y="88"/>
                </a:moveTo>
                <a:cubicBezTo>
                  <a:pt x="5" y="87"/>
                  <a:pt x="5" y="87"/>
                  <a:pt x="6" y="86"/>
                </a:cubicBezTo>
                <a:cubicBezTo>
                  <a:pt x="6" y="85"/>
                  <a:pt x="7" y="84"/>
                  <a:pt x="8" y="83"/>
                </a:cubicBezTo>
                <a:cubicBezTo>
                  <a:pt x="8" y="84"/>
                  <a:pt x="9" y="85"/>
                  <a:pt x="10" y="86"/>
                </a:cubicBezTo>
                <a:cubicBezTo>
                  <a:pt x="8" y="87"/>
                  <a:pt x="6" y="87"/>
                  <a:pt x="5" y="88"/>
                </a:cubicBezTo>
                <a:moveTo>
                  <a:pt x="181" y="86"/>
                </a:moveTo>
                <a:cubicBezTo>
                  <a:pt x="177" y="85"/>
                  <a:pt x="173" y="85"/>
                  <a:pt x="170" y="85"/>
                </a:cubicBezTo>
                <a:cubicBezTo>
                  <a:pt x="169" y="85"/>
                  <a:pt x="169" y="85"/>
                  <a:pt x="169" y="85"/>
                </a:cubicBezTo>
                <a:cubicBezTo>
                  <a:pt x="169" y="84"/>
                  <a:pt x="168" y="83"/>
                  <a:pt x="168" y="82"/>
                </a:cubicBezTo>
                <a:cubicBezTo>
                  <a:pt x="171" y="81"/>
                  <a:pt x="174" y="81"/>
                  <a:pt x="177" y="81"/>
                </a:cubicBezTo>
                <a:cubicBezTo>
                  <a:pt x="178" y="81"/>
                  <a:pt x="179" y="81"/>
                  <a:pt x="180" y="81"/>
                </a:cubicBezTo>
                <a:cubicBezTo>
                  <a:pt x="181" y="82"/>
                  <a:pt x="181" y="84"/>
                  <a:pt x="181" y="86"/>
                </a:cubicBezTo>
                <a:moveTo>
                  <a:pt x="214" y="86"/>
                </a:moveTo>
                <a:cubicBezTo>
                  <a:pt x="223" y="82"/>
                  <a:pt x="233" y="79"/>
                  <a:pt x="241" y="76"/>
                </a:cubicBezTo>
                <a:cubicBezTo>
                  <a:pt x="239" y="78"/>
                  <a:pt x="236" y="79"/>
                  <a:pt x="234" y="81"/>
                </a:cubicBezTo>
                <a:cubicBezTo>
                  <a:pt x="227" y="82"/>
                  <a:pt x="220" y="84"/>
                  <a:pt x="214" y="86"/>
                </a:cubicBezTo>
                <a:moveTo>
                  <a:pt x="168" y="80"/>
                </a:moveTo>
                <a:cubicBezTo>
                  <a:pt x="168" y="79"/>
                  <a:pt x="168" y="78"/>
                  <a:pt x="168" y="76"/>
                </a:cubicBezTo>
                <a:cubicBezTo>
                  <a:pt x="168" y="76"/>
                  <a:pt x="168" y="75"/>
                  <a:pt x="168" y="75"/>
                </a:cubicBezTo>
                <a:cubicBezTo>
                  <a:pt x="172" y="75"/>
                  <a:pt x="176" y="74"/>
                  <a:pt x="180" y="74"/>
                </a:cubicBezTo>
                <a:cubicBezTo>
                  <a:pt x="180" y="75"/>
                  <a:pt x="180" y="76"/>
                  <a:pt x="180" y="77"/>
                </a:cubicBezTo>
                <a:cubicBezTo>
                  <a:pt x="180" y="78"/>
                  <a:pt x="180" y="79"/>
                  <a:pt x="180" y="79"/>
                </a:cubicBezTo>
                <a:cubicBezTo>
                  <a:pt x="179" y="79"/>
                  <a:pt x="178" y="79"/>
                  <a:pt x="177" y="79"/>
                </a:cubicBezTo>
                <a:cubicBezTo>
                  <a:pt x="174" y="79"/>
                  <a:pt x="171" y="79"/>
                  <a:pt x="168" y="80"/>
                </a:cubicBezTo>
                <a:moveTo>
                  <a:pt x="168" y="73"/>
                </a:moveTo>
                <a:cubicBezTo>
                  <a:pt x="172" y="71"/>
                  <a:pt x="176" y="68"/>
                  <a:pt x="179" y="66"/>
                </a:cubicBezTo>
                <a:cubicBezTo>
                  <a:pt x="179" y="68"/>
                  <a:pt x="180" y="70"/>
                  <a:pt x="180" y="72"/>
                </a:cubicBezTo>
                <a:cubicBezTo>
                  <a:pt x="176" y="72"/>
                  <a:pt x="172" y="73"/>
                  <a:pt x="168" y="73"/>
                </a:cubicBezTo>
                <a:moveTo>
                  <a:pt x="165" y="71"/>
                </a:moveTo>
                <a:cubicBezTo>
                  <a:pt x="162" y="69"/>
                  <a:pt x="159" y="68"/>
                  <a:pt x="156" y="67"/>
                </a:cubicBezTo>
                <a:cubicBezTo>
                  <a:pt x="162" y="66"/>
                  <a:pt x="168" y="65"/>
                  <a:pt x="174" y="65"/>
                </a:cubicBezTo>
                <a:cubicBezTo>
                  <a:pt x="171" y="67"/>
                  <a:pt x="168" y="69"/>
                  <a:pt x="165" y="71"/>
                </a:cubicBezTo>
                <a:moveTo>
                  <a:pt x="25" y="93"/>
                </a:moveTo>
                <a:cubicBezTo>
                  <a:pt x="32" y="84"/>
                  <a:pt x="43" y="73"/>
                  <a:pt x="59" y="65"/>
                </a:cubicBezTo>
                <a:cubicBezTo>
                  <a:pt x="60" y="64"/>
                  <a:pt x="61" y="64"/>
                  <a:pt x="62" y="63"/>
                </a:cubicBezTo>
                <a:cubicBezTo>
                  <a:pt x="54" y="70"/>
                  <a:pt x="45" y="77"/>
                  <a:pt x="39" y="84"/>
                </a:cubicBezTo>
                <a:cubicBezTo>
                  <a:pt x="34" y="87"/>
                  <a:pt x="29" y="91"/>
                  <a:pt x="24" y="94"/>
                </a:cubicBezTo>
                <a:cubicBezTo>
                  <a:pt x="25" y="94"/>
                  <a:pt x="25" y="94"/>
                  <a:pt x="25" y="94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moveTo>
                  <a:pt x="153" y="66"/>
                </a:moveTo>
                <a:cubicBezTo>
                  <a:pt x="151" y="65"/>
                  <a:pt x="148" y="64"/>
                  <a:pt x="145" y="63"/>
                </a:cubicBezTo>
                <a:cubicBezTo>
                  <a:pt x="149" y="63"/>
                  <a:pt x="152" y="62"/>
                  <a:pt x="155" y="62"/>
                </a:cubicBezTo>
                <a:cubicBezTo>
                  <a:pt x="158" y="61"/>
                  <a:pt x="162" y="60"/>
                  <a:pt x="166" y="60"/>
                </a:cubicBezTo>
                <a:cubicBezTo>
                  <a:pt x="167" y="59"/>
                  <a:pt x="167" y="59"/>
                  <a:pt x="167" y="59"/>
                </a:cubicBezTo>
                <a:cubicBezTo>
                  <a:pt x="170" y="61"/>
                  <a:pt x="173" y="62"/>
                  <a:pt x="176" y="63"/>
                </a:cubicBezTo>
                <a:cubicBezTo>
                  <a:pt x="168" y="63"/>
                  <a:pt x="161" y="64"/>
                  <a:pt x="154" y="65"/>
                </a:cubicBezTo>
                <a:cubicBezTo>
                  <a:pt x="153" y="66"/>
                  <a:pt x="153" y="66"/>
                  <a:pt x="153" y="66"/>
                </a:cubicBezTo>
                <a:moveTo>
                  <a:pt x="141" y="61"/>
                </a:moveTo>
                <a:cubicBezTo>
                  <a:pt x="138" y="61"/>
                  <a:pt x="135" y="60"/>
                  <a:pt x="132" y="59"/>
                </a:cubicBezTo>
                <a:cubicBezTo>
                  <a:pt x="139" y="58"/>
                  <a:pt x="145" y="56"/>
                  <a:pt x="152" y="54"/>
                </a:cubicBezTo>
                <a:cubicBezTo>
                  <a:pt x="156" y="55"/>
                  <a:pt x="160" y="57"/>
                  <a:pt x="164" y="58"/>
                </a:cubicBezTo>
                <a:cubicBezTo>
                  <a:pt x="161" y="59"/>
                  <a:pt x="157" y="59"/>
                  <a:pt x="154" y="60"/>
                </a:cubicBezTo>
                <a:cubicBezTo>
                  <a:pt x="151" y="60"/>
                  <a:pt x="147" y="61"/>
                  <a:pt x="144" y="61"/>
                </a:cubicBezTo>
                <a:cubicBezTo>
                  <a:pt x="143" y="61"/>
                  <a:pt x="143" y="61"/>
                  <a:pt x="142" y="61"/>
                </a:cubicBezTo>
                <a:cubicBezTo>
                  <a:pt x="142" y="61"/>
                  <a:pt x="142" y="61"/>
                  <a:pt x="142" y="61"/>
                </a:cubicBezTo>
                <a:cubicBezTo>
                  <a:pt x="142" y="61"/>
                  <a:pt x="142" y="61"/>
                  <a:pt x="142" y="61"/>
                </a:cubicBezTo>
                <a:cubicBezTo>
                  <a:pt x="142" y="61"/>
                  <a:pt x="142" y="61"/>
                  <a:pt x="141" y="61"/>
                </a:cubicBezTo>
                <a:cubicBezTo>
                  <a:pt x="141" y="61"/>
                  <a:pt x="141" y="61"/>
                  <a:pt x="141" y="61"/>
                </a:cubicBezTo>
                <a:cubicBezTo>
                  <a:pt x="141" y="61"/>
                  <a:pt x="141" y="61"/>
                  <a:pt x="141" y="61"/>
                </a:cubicBezTo>
                <a:moveTo>
                  <a:pt x="50" y="76"/>
                </a:moveTo>
                <a:cubicBezTo>
                  <a:pt x="56" y="70"/>
                  <a:pt x="64" y="64"/>
                  <a:pt x="70" y="60"/>
                </a:cubicBezTo>
                <a:cubicBezTo>
                  <a:pt x="76" y="57"/>
                  <a:pt x="82" y="55"/>
                  <a:pt x="89" y="53"/>
                </a:cubicBezTo>
                <a:cubicBezTo>
                  <a:pt x="82" y="58"/>
                  <a:pt x="74" y="63"/>
                  <a:pt x="67" y="67"/>
                </a:cubicBezTo>
                <a:cubicBezTo>
                  <a:pt x="67" y="67"/>
                  <a:pt x="67" y="67"/>
                  <a:pt x="67" y="67"/>
                </a:cubicBezTo>
                <a:cubicBezTo>
                  <a:pt x="61" y="70"/>
                  <a:pt x="55" y="73"/>
                  <a:pt x="50" y="76"/>
                </a:cubicBezTo>
                <a:moveTo>
                  <a:pt x="128" y="59"/>
                </a:moveTo>
                <a:cubicBezTo>
                  <a:pt x="124" y="58"/>
                  <a:pt x="120" y="58"/>
                  <a:pt x="116" y="57"/>
                </a:cubicBezTo>
                <a:cubicBezTo>
                  <a:pt x="122" y="55"/>
                  <a:pt x="127" y="53"/>
                  <a:pt x="133" y="51"/>
                </a:cubicBezTo>
                <a:cubicBezTo>
                  <a:pt x="138" y="51"/>
                  <a:pt x="143" y="52"/>
                  <a:pt x="148" y="53"/>
                </a:cubicBezTo>
                <a:cubicBezTo>
                  <a:pt x="141" y="55"/>
                  <a:pt x="135" y="57"/>
                  <a:pt x="128" y="59"/>
                </a:cubicBezTo>
                <a:moveTo>
                  <a:pt x="76" y="63"/>
                </a:moveTo>
                <a:cubicBezTo>
                  <a:pt x="83" y="60"/>
                  <a:pt x="89" y="55"/>
                  <a:pt x="95" y="52"/>
                </a:cubicBezTo>
                <a:cubicBezTo>
                  <a:pt x="100" y="51"/>
                  <a:pt x="105" y="50"/>
                  <a:pt x="111" y="50"/>
                </a:cubicBezTo>
                <a:cubicBezTo>
                  <a:pt x="103" y="53"/>
                  <a:pt x="96" y="56"/>
                  <a:pt x="89" y="59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7" y="60"/>
                  <a:pt x="87" y="60"/>
                  <a:pt x="87" y="60"/>
                </a:cubicBezTo>
                <a:cubicBezTo>
                  <a:pt x="87" y="60"/>
                  <a:pt x="87" y="60"/>
                  <a:pt x="87" y="60"/>
                </a:cubicBezTo>
                <a:cubicBezTo>
                  <a:pt x="83" y="61"/>
                  <a:pt x="80" y="62"/>
                  <a:pt x="76" y="63"/>
                </a:cubicBezTo>
                <a:moveTo>
                  <a:pt x="95" y="59"/>
                </a:moveTo>
                <a:cubicBezTo>
                  <a:pt x="102" y="56"/>
                  <a:pt x="109" y="53"/>
                  <a:pt x="116" y="50"/>
                </a:cubicBezTo>
                <a:cubicBezTo>
                  <a:pt x="117" y="50"/>
                  <a:pt x="117" y="50"/>
                  <a:pt x="118" y="50"/>
                </a:cubicBezTo>
                <a:cubicBezTo>
                  <a:pt x="122" y="50"/>
                  <a:pt x="125" y="50"/>
                  <a:pt x="129" y="50"/>
                </a:cubicBezTo>
                <a:cubicBezTo>
                  <a:pt x="123" y="53"/>
                  <a:pt x="117" y="55"/>
                  <a:pt x="111" y="57"/>
                </a:cubicBezTo>
                <a:cubicBezTo>
                  <a:pt x="106" y="57"/>
                  <a:pt x="100" y="58"/>
                  <a:pt x="95" y="59"/>
                </a:cubicBezTo>
                <a:moveTo>
                  <a:pt x="179" y="25"/>
                </a:moveTo>
                <a:cubicBezTo>
                  <a:pt x="176" y="24"/>
                  <a:pt x="173" y="22"/>
                  <a:pt x="170" y="21"/>
                </a:cubicBezTo>
                <a:cubicBezTo>
                  <a:pt x="170" y="20"/>
                  <a:pt x="170" y="19"/>
                  <a:pt x="170" y="18"/>
                </a:cubicBezTo>
                <a:cubicBezTo>
                  <a:pt x="173" y="19"/>
                  <a:pt x="176" y="20"/>
                  <a:pt x="180" y="20"/>
                </a:cubicBezTo>
                <a:cubicBezTo>
                  <a:pt x="179" y="22"/>
                  <a:pt x="179" y="23"/>
                  <a:pt x="179" y="25"/>
                </a:cubicBezTo>
                <a:moveTo>
                  <a:pt x="180" y="18"/>
                </a:moveTo>
                <a:cubicBezTo>
                  <a:pt x="177" y="18"/>
                  <a:pt x="174" y="18"/>
                  <a:pt x="171" y="17"/>
                </a:cubicBezTo>
                <a:cubicBezTo>
                  <a:pt x="171" y="15"/>
                  <a:pt x="171" y="14"/>
                  <a:pt x="171" y="13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5" y="13"/>
                  <a:pt x="178" y="13"/>
                  <a:pt x="180" y="14"/>
                </a:cubicBezTo>
                <a:cubicBezTo>
                  <a:pt x="180" y="15"/>
                  <a:pt x="180" y="17"/>
                  <a:pt x="180" y="18"/>
                </a:cubicBezTo>
                <a:moveTo>
                  <a:pt x="181" y="29"/>
                </a:moveTo>
                <a:cubicBezTo>
                  <a:pt x="181" y="29"/>
                  <a:pt x="181" y="29"/>
                  <a:pt x="181" y="29"/>
                </a:cubicBezTo>
                <a:cubicBezTo>
                  <a:pt x="182" y="29"/>
                  <a:pt x="182" y="28"/>
                  <a:pt x="182" y="28"/>
                </a:cubicBezTo>
                <a:cubicBezTo>
                  <a:pt x="183" y="19"/>
                  <a:pt x="184" y="14"/>
                  <a:pt x="185" y="6"/>
                </a:cubicBezTo>
                <a:cubicBezTo>
                  <a:pt x="208" y="24"/>
                  <a:pt x="232" y="52"/>
                  <a:pt x="252" y="69"/>
                </a:cubicBezTo>
                <a:cubicBezTo>
                  <a:pt x="234" y="74"/>
                  <a:pt x="207" y="83"/>
                  <a:pt x="185" y="94"/>
                </a:cubicBezTo>
                <a:cubicBezTo>
                  <a:pt x="184" y="86"/>
                  <a:pt x="184" y="79"/>
                  <a:pt x="184" y="74"/>
                </a:cubicBezTo>
                <a:cubicBezTo>
                  <a:pt x="183" y="71"/>
                  <a:pt x="183" y="68"/>
                  <a:pt x="183" y="66"/>
                </a:cubicBezTo>
                <a:cubicBezTo>
                  <a:pt x="183" y="65"/>
                  <a:pt x="183" y="64"/>
                  <a:pt x="182" y="64"/>
                </a:cubicBezTo>
                <a:cubicBezTo>
                  <a:pt x="182" y="63"/>
                  <a:pt x="182" y="63"/>
                  <a:pt x="182" y="63"/>
                </a:cubicBezTo>
                <a:cubicBezTo>
                  <a:pt x="182" y="62"/>
                  <a:pt x="181" y="62"/>
                  <a:pt x="181" y="62"/>
                </a:cubicBezTo>
                <a:cubicBezTo>
                  <a:pt x="159" y="50"/>
                  <a:pt x="137" y="46"/>
                  <a:pt x="118" y="46"/>
                </a:cubicBezTo>
                <a:cubicBezTo>
                  <a:pt x="118" y="46"/>
                  <a:pt x="118" y="46"/>
                  <a:pt x="118" y="46"/>
                </a:cubicBezTo>
                <a:cubicBezTo>
                  <a:pt x="95" y="46"/>
                  <a:pt x="74" y="53"/>
                  <a:pt x="58" y="61"/>
                </a:cubicBezTo>
                <a:cubicBezTo>
                  <a:pt x="42" y="70"/>
                  <a:pt x="29" y="81"/>
                  <a:pt x="23" y="91"/>
                </a:cubicBezTo>
                <a:cubicBezTo>
                  <a:pt x="22" y="90"/>
                  <a:pt x="22" y="90"/>
                  <a:pt x="22" y="90"/>
                </a:cubicBezTo>
                <a:cubicBezTo>
                  <a:pt x="20" y="90"/>
                  <a:pt x="17" y="87"/>
                  <a:pt x="14" y="85"/>
                </a:cubicBezTo>
                <a:cubicBezTo>
                  <a:pt x="13" y="84"/>
                  <a:pt x="11" y="82"/>
                  <a:pt x="11" y="81"/>
                </a:cubicBezTo>
                <a:cubicBezTo>
                  <a:pt x="10" y="81"/>
                  <a:pt x="10" y="80"/>
                  <a:pt x="10" y="80"/>
                </a:cubicBezTo>
                <a:cubicBezTo>
                  <a:pt x="10" y="80"/>
                  <a:pt x="10" y="80"/>
                  <a:pt x="10" y="80"/>
                </a:cubicBezTo>
                <a:cubicBezTo>
                  <a:pt x="17" y="68"/>
                  <a:pt x="33" y="52"/>
                  <a:pt x="53" y="40"/>
                </a:cubicBezTo>
                <a:cubicBezTo>
                  <a:pt x="74" y="27"/>
                  <a:pt x="101" y="18"/>
                  <a:pt x="129" y="18"/>
                </a:cubicBezTo>
                <a:cubicBezTo>
                  <a:pt x="141" y="18"/>
                  <a:pt x="154" y="20"/>
                  <a:pt x="167" y="24"/>
                </a:cubicBezTo>
                <a:cubicBezTo>
                  <a:pt x="168" y="25"/>
                  <a:pt x="168" y="25"/>
                  <a:pt x="168" y="25"/>
                </a:cubicBezTo>
                <a:cubicBezTo>
                  <a:pt x="168" y="25"/>
                  <a:pt x="168" y="25"/>
                  <a:pt x="168" y="25"/>
                </a:cubicBezTo>
                <a:cubicBezTo>
                  <a:pt x="172" y="26"/>
                  <a:pt x="176" y="27"/>
                  <a:pt x="180" y="29"/>
                </a:cubicBezTo>
                <a:cubicBezTo>
                  <a:pt x="180" y="29"/>
                  <a:pt x="180" y="29"/>
                  <a:pt x="181" y="29"/>
                </a:cubicBezTo>
                <a:moveTo>
                  <a:pt x="181" y="12"/>
                </a:moveTo>
                <a:cubicBezTo>
                  <a:pt x="178" y="11"/>
                  <a:pt x="175" y="11"/>
                  <a:pt x="172" y="11"/>
                </a:cubicBezTo>
                <a:cubicBezTo>
                  <a:pt x="175" y="9"/>
                  <a:pt x="178" y="7"/>
                  <a:pt x="181" y="5"/>
                </a:cubicBezTo>
                <a:cubicBezTo>
                  <a:pt x="181" y="8"/>
                  <a:pt x="181" y="10"/>
                  <a:pt x="181" y="12"/>
                </a:cubicBezTo>
                <a:moveTo>
                  <a:pt x="184" y="0"/>
                </a:moveTo>
                <a:cubicBezTo>
                  <a:pt x="183" y="0"/>
                  <a:pt x="183" y="0"/>
                  <a:pt x="183" y="0"/>
                </a:cubicBezTo>
                <a:cubicBezTo>
                  <a:pt x="178" y="3"/>
                  <a:pt x="173" y="6"/>
                  <a:pt x="168" y="9"/>
                </a:cubicBezTo>
                <a:cubicBezTo>
                  <a:pt x="168" y="9"/>
                  <a:pt x="168" y="10"/>
                  <a:pt x="167" y="10"/>
                </a:cubicBezTo>
                <a:cubicBezTo>
                  <a:pt x="167" y="14"/>
                  <a:pt x="167" y="17"/>
                  <a:pt x="167" y="20"/>
                </a:cubicBezTo>
                <a:cubicBezTo>
                  <a:pt x="154" y="16"/>
                  <a:pt x="141" y="14"/>
                  <a:pt x="129" y="14"/>
                </a:cubicBezTo>
                <a:cubicBezTo>
                  <a:pt x="100" y="14"/>
                  <a:pt x="73" y="24"/>
                  <a:pt x="52" y="37"/>
                </a:cubicBezTo>
                <a:cubicBezTo>
                  <a:pt x="30" y="49"/>
                  <a:pt x="14" y="65"/>
                  <a:pt x="6" y="78"/>
                </a:cubicBezTo>
                <a:cubicBezTo>
                  <a:pt x="6" y="78"/>
                  <a:pt x="6" y="78"/>
                  <a:pt x="6" y="78"/>
                </a:cubicBezTo>
                <a:cubicBezTo>
                  <a:pt x="5" y="81"/>
                  <a:pt x="3" y="83"/>
                  <a:pt x="3" y="84"/>
                </a:cubicBezTo>
                <a:cubicBezTo>
                  <a:pt x="2" y="86"/>
                  <a:pt x="1" y="87"/>
                  <a:pt x="0" y="89"/>
                </a:cubicBezTo>
                <a:cubicBezTo>
                  <a:pt x="0" y="90"/>
                  <a:pt x="0" y="90"/>
                  <a:pt x="1" y="91"/>
                </a:cubicBezTo>
                <a:cubicBezTo>
                  <a:pt x="2" y="92"/>
                  <a:pt x="4" y="95"/>
                  <a:pt x="7" y="97"/>
                </a:cubicBezTo>
                <a:cubicBezTo>
                  <a:pt x="10" y="100"/>
                  <a:pt x="13" y="103"/>
                  <a:pt x="16" y="104"/>
                </a:cubicBezTo>
                <a:cubicBezTo>
                  <a:pt x="16" y="104"/>
                  <a:pt x="16" y="104"/>
                  <a:pt x="17" y="104"/>
                </a:cubicBezTo>
                <a:cubicBezTo>
                  <a:pt x="17" y="104"/>
                  <a:pt x="18" y="104"/>
                  <a:pt x="18" y="104"/>
                </a:cubicBezTo>
                <a:cubicBezTo>
                  <a:pt x="18" y="104"/>
                  <a:pt x="18" y="104"/>
                  <a:pt x="18" y="104"/>
                </a:cubicBezTo>
                <a:cubicBezTo>
                  <a:pt x="41" y="86"/>
                  <a:pt x="71" y="61"/>
                  <a:pt x="111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27" y="61"/>
                  <a:pt x="144" y="65"/>
                  <a:pt x="164" y="74"/>
                </a:cubicBezTo>
                <a:cubicBezTo>
                  <a:pt x="164" y="74"/>
                  <a:pt x="164" y="75"/>
                  <a:pt x="164" y="75"/>
                </a:cubicBezTo>
                <a:cubicBezTo>
                  <a:pt x="165" y="81"/>
                  <a:pt x="166" y="97"/>
                  <a:pt x="166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6"/>
                  <a:pt x="166" y="106"/>
                  <a:pt x="166" y="106"/>
                </a:cubicBezTo>
                <a:cubicBezTo>
                  <a:pt x="167" y="106"/>
                  <a:pt x="167" y="106"/>
                  <a:pt x="167" y="106"/>
                </a:cubicBezTo>
                <a:cubicBezTo>
                  <a:pt x="167" y="106"/>
                  <a:pt x="167" y="106"/>
                  <a:pt x="167" y="106"/>
                </a:cubicBezTo>
                <a:cubicBezTo>
                  <a:pt x="167" y="106"/>
                  <a:pt x="167" y="106"/>
                  <a:pt x="167" y="106"/>
                </a:cubicBezTo>
                <a:cubicBezTo>
                  <a:pt x="167" y="106"/>
                  <a:pt x="167" y="106"/>
                  <a:pt x="167" y="106"/>
                </a:cubicBezTo>
                <a:cubicBezTo>
                  <a:pt x="167" y="107"/>
                  <a:pt x="167" y="107"/>
                  <a:pt x="167" y="107"/>
                </a:cubicBezTo>
                <a:cubicBezTo>
                  <a:pt x="168" y="107"/>
                  <a:pt x="168" y="107"/>
                  <a:pt x="168" y="107"/>
                </a:cubicBezTo>
                <a:cubicBezTo>
                  <a:pt x="168" y="107"/>
                  <a:pt x="168" y="107"/>
                  <a:pt x="168" y="107"/>
                </a:cubicBezTo>
                <a:cubicBezTo>
                  <a:pt x="168" y="107"/>
                  <a:pt x="168" y="107"/>
                  <a:pt x="168" y="107"/>
                </a:cubicBezTo>
                <a:cubicBezTo>
                  <a:pt x="168" y="107"/>
                  <a:pt x="168" y="107"/>
                  <a:pt x="168" y="107"/>
                </a:cubicBezTo>
                <a:cubicBezTo>
                  <a:pt x="169" y="107"/>
                  <a:pt x="169" y="107"/>
                  <a:pt x="169" y="107"/>
                </a:cubicBezTo>
                <a:cubicBezTo>
                  <a:pt x="169" y="107"/>
                  <a:pt x="169" y="107"/>
                  <a:pt x="169" y="107"/>
                </a:cubicBezTo>
                <a:cubicBezTo>
                  <a:pt x="169" y="107"/>
                  <a:pt x="169" y="107"/>
                  <a:pt x="169" y="107"/>
                </a:cubicBezTo>
                <a:cubicBezTo>
                  <a:pt x="169" y="106"/>
                  <a:pt x="170" y="106"/>
                  <a:pt x="170" y="106"/>
                </a:cubicBezTo>
                <a:cubicBezTo>
                  <a:pt x="191" y="96"/>
                  <a:pt x="214" y="88"/>
                  <a:pt x="235" y="85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41" y="80"/>
                  <a:pt x="248" y="76"/>
                  <a:pt x="254" y="73"/>
                </a:cubicBezTo>
                <a:cubicBezTo>
                  <a:pt x="254" y="72"/>
                  <a:pt x="255" y="72"/>
                  <a:pt x="256" y="72"/>
                </a:cubicBezTo>
                <a:cubicBezTo>
                  <a:pt x="256" y="72"/>
                  <a:pt x="257" y="71"/>
                  <a:pt x="257" y="71"/>
                </a:cubicBezTo>
                <a:cubicBezTo>
                  <a:pt x="257" y="70"/>
                  <a:pt x="257" y="69"/>
                  <a:pt x="257" y="69"/>
                </a:cubicBezTo>
                <a:cubicBezTo>
                  <a:pt x="237" y="51"/>
                  <a:pt x="211" y="21"/>
                  <a:pt x="186" y="2"/>
                </a:cubicBezTo>
                <a:cubicBezTo>
                  <a:pt x="185" y="1"/>
                  <a:pt x="185" y="1"/>
                  <a:pt x="185" y="1"/>
                </a:cubicBezTo>
                <a:cubicBezTo>
                  <a:pt x="185" y="0"/>
                  <a:pt x="184" y="0"/>
                  <a:pt x="184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68" name="Freeform 878"/>
          <p:cNvSpPr>
            <a:spLocks noEditPoints="1"/>
          </p:cNvSpPr>
          <p:nvPr/>
        </p:nvSpPr>
        <p:spPr bwMode="auto">
          <a:xfrm>
            <a:off x="2956244" y="3503885"/>
            <a:ext cx="255944" cy="264867"/>
          </a:xfrm>
          <a:custGeom>
            <a:avLst/>
            <a:gdLst>
              <a:gd name="T0" fmla="*/ 216 w 230"/>
              <a:gd name="T1" fmla="*/ 232 h 238"/>
              <a:gd name="T2" fmla="*/ 216 w 230"/>
              <a:gd name="T3" fmla="*/ 232 h 238"/>
              <a:gd name="T4" fmla="*/ 217 w 230"/>
              <a:gd name="T5" fmla="*/ 220 h 238"/>
              <a:gd name="T6" fmla="*/ 225 w 230"/>
              <a:gd name="T7" fmla="*/ 222 h 238"/>
              <a:gd name="T8" fmla="*/ 218 w 230"/>
              <a:gd name="T9" fmla="*/ 212 h 238"/>
              <a:gd name="T10" fmla="*/ 226 w 230"/>
              <a:gd name="T11" fmla="*/ 214 h 238"/>
              <a:gd name="T12" fmla="*/ 226 w 230"/>
              <a:gd name="T13" fmla="*/ 214 h 238"/>
              <a:gd name="T14" fmla="*/ 214 w 230"/>
              <a:gd name="T15" fmla="*/ 207 h 238"/>
              <a:gd name="T16" fmla="*/ 212 w 230"/>
              <a:gd name="T17" fmla="*/ 207 h 238"/>
              <a:gd name="T18" fmla="*/ 146 w 230"/>
              <a:gd name="T19" fmla="*/ 190 h 238"/>
              <a:gd name="T20" fmla="*/ 155 w 230"/>
              <a:gd name="T21" fmla="*/ 187 h 238"/>
              <a:gd name="T22" fmla="*/ 104 w 230"/>
              <a:gd name="T23" fmla="*/ 158 h 238"/>
              <a:gd name="T24" fmla="*/ 133 w 230"/>
              <a:gd name="T25" fmla="*/ 173 h 238"/>
              <a:gd name="T26" fmla="*/ 100 w 230"/>
              <a:gd name="T27" fmla="*/ 153 h 238"/>
              <a:gd name="T28" fmla="*/ 19 w 230"/>
              <a:gd name="T29" fmla="*/ 128 h 238"/>
              <a:gd name="T30" fmla="*/ 108 w 230"/>
              <a:gd name="T31" fmla="*/ 147 h 238"/>
              <a:gd name="T32" fmla="*/ 108 w 230"/>
              <a:gd name="T33" fmla="*/ 147 h 238"/>
              <a:gd name="T34" fmla="*/ 27 w 230"/>
              <a:gd name="T35" fmla="*/ 126 h 238"/>
              <a:gd name="T36" fmla="*/ 28 w 230"/>
              <a:gd name="T37" fmla="*/ 111 h 238"/>
              <a:gd name="T38" fmla="*/ 77 w 230"/>
              <a:gd name="T39" fmla="*/ 115 h 238"/>
              <a:gd name="T40" fmla="*/ 92 w 230"/>
              <a:gd name="T41" fmla="*/ 119 h 238"/>
              <a:gd name="T42" fmla="*/ 97 w 230"/>
              <a:gd name="T43" fmla="*/ 130 h 238"/>
              <a:gd name="T44" fmla="*/ 86 w 230"/>
              <a:gd name="T45" fmla="*/ 101 h 238"/>
              <a:gd name="T46" fmla="*/ 71 w 230"/>
              <a:gd name="T47" fmla="*/ 96 h 238"/>
              <a:gd name="T48" fmla="*/ 90 w 230"/>
              <a:gd name="T49" fmla="*/ 114 h 238"/>
              <a:gd name="T50" fmla="*/ 83 w 230"/>
              <a:gd name="T51" fmla="*/ 84 h 238"/>
              <a:gd name="T52" fmla="*/ 80 w 230"/>
              <a:gd name="T53" fmla="*/ 68 h 238"/>
              <a:gd name="T54" fmla="*/ 91 w 230"/>
              <a:gd name="T55" fmla="*/ 77 h 238"/>
              <a:gd name="T56" fmla="*/ 93 w 230"/>
              <a:gd name="T57" fmla="*/ 74 h 238"/>
              <a:gd name="T58" fmla="*/ 87 w 230"/>
              <a:gd name="T59" fmla="*/ 61 h 238"/>
              <a:gd name="T60" fmla="*/ 103 w 230"/>
              <a:gd name="T61" fmla="*/ 67 h 238"/>
              <a:gd name="T62" fmla="*/ 103 w 230"/>
              <a:gd name="T63" fmla="*/ 67 h 238"/>
              <a:gd name="T64" fmla="*/ 60 w 230"/>
              <a:gd name="T65" fmla="*/ 31 h 238"/>
              <a:gd name="T66" fmla="*/ 90 w 230"/>
              <a:gd name="T67" fmla="*/ 52 h 238"/>
              <a:gd name="T68" fmla="*/ 62 w 230"/>
              <a:gd name="T69" fmla="*/ 79 h 238"/>
              <a:gd name="T70" fmla="*/ 209 w 230"/>
              <a:gd name="T71" fmla="*/ 212 h 238"/>
              <a:gd name="T72" fmla="*/ 212 w 230"/>
              <a:gd name="T73" fmla="*/ 230 h 238"/>
              <a:gd name="T74" fmla="*/ 199 w 230"/>
              <a:gd name="T75" fmla="*/ 233 h 238"/>
              <a:gd name="T76" fmla="*/ 32 w 230"/>
              <a:gd name="T77" fmla="*/ 107 h 238"/>
              <a:gd name="T78" fmla="*/ 5 w 230"/>
              <a:gd name="T79" fmla="*/ 120 h 238"/>
              <a:gd name="T80" fmla="*/ 0 w 230"/>
              <a:gd name="T81" fmla="*/ 118 h 238"/>
              <a:gd name="T82" fmla="*/ 21 w 230"/>
              <a:gd name="T83" fmla="*/ 134 h 238"/>
              <a:gd name="T84" fmla="*/ 103 w 230"/>
              <a:gd name="T85" fmla="*/ 208 h 238"/>
              <a:gd name="T86" fmla="*/ 221 w 230"/>
              <a:gd name="T87" fmla="*/ 236 h 238"/>
              <a:gd name="T88" fmla="*/ 230 w 230"/>
              <a:gd name="T89" fmla="*/ 213 h 238"/>
              <a:gd name="T90" fmla="*/ 227 w 230"/>
              <a:gd name="T91" fmla="*/ 206 h 238"/>
              <a:gd name="T92" fmla="*/ 101 w 230"/>
              <a:gd name="T93" fmla="*/ 75 h 238"/>
              <a:gd name="T94" fmla="*/ 116 w 230"/>
              <a:gd name="T95" fmla="*/ 61 h 238"/>
              <a:gd name="T96" fmla="*/ 116 w 230"/>
              <a:gd name="T97" fmla="*/ 60 h 238"/>
              <a:gd name="T98" fmla="*/ 115 w 230"/>
              <a:gd name="T99" fmla="*/ 58 h 238"/>
              <a:gd name="T100" fmla="*/ 113 w 230"/>
              <a:gd name="T101" fmla="*/ 57 h 238"/>
              <a:gd name="T102" fmla="*/ 15 w 230"/>
              <a:gd name="T103" fmla="*/ 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0" h="238">
                <a:moveTo>
                  <a:pt x="211" y="233"/>
                </a:moveTo>
                <a:cubicBezTo>
                  <a:pt x="211" y="233"/>
                  <a:pt x="211" y="233"/>
                  <a:pt x="211" y="233"/>
                </a:cubicBezTo>
                <a:cubicBezTo>
                  <a:pt x="211" y="233"/>
                  <a:pt x="211" y="233"/>
                  <a:pt x="211" y="233"/>
                </a:cubicBezTo>
                <a:moveTo>
                  <a:pt x="216" y="232"/>
                </a:moveTo>
                <a:cubicBezTo>
                  <a:pt x="216" y="231"/>
                  <a:pt x="217" y="229"/>
                  <a:pt x="217" y="227"/>
                </a:cubicBezTo>
                <a:cubicBezTo>
                  <a:pt x="219" y="229"/>
                  <a:pt x="221" y="230"/>
                  <a:pt x="223" y="231"/>
                </a:cubicBezTo>
                <a:cubicBezTo>
                  <a:pt x="222" y="231"/>
                  <a:pt x="221" y="232"/>
                  <a:pt x="220" y="232"/>
                </a:cubicBezTo>
                <a:cubicBezTo>
                  <a:pt x="219" y="232"/>
                  <a:pt x="218" y="232"/>
                  <a:pt x="216" y="232"/>
                </a:cubicBezTo>
                <a:moveTo>
                  <a:pt x="225" y="230"/>
                </a:moveTo>
                <a:cubicBezTo>
                  <a:pt x="222" y="228"/>
                  <a:pt x="220" y="227"/>
                  <a:pt x="217" y="225"/>
                </a:cubicBezTo>
                <a:cubicBezTo>
                  <a:pt x="217" y="223"/>
                  <a:pt x="217" y="222"/>
                  <a:pt x="217" y="221"/>
                </a:cubicBezTo>
                <a:cubicBezTo>
                  <a:pt x="217" y="220"/>
                  <a:pt x="217" y="220"/>
                  <a:pt x="217" y="220"/>
                </a:cubicBezTo>
                <a:cubicBezTo>
                  <a:pt x="220" y="221"/>
                  <a:pt x="223" y="222"/>
                  <a:pt x="225" y="224"/>
                </a:cubicBezTo>
                <a:cubicBezTo>
                  <a:pt x="225" y="225"/>
                  <a:pt x="225" y="225"/>
                  <a:pt x="225" y="225"/>
                </a:cubicBezTo>
                <a:cubicBezTo>
                  <a:pt x="225" y="227"/>
                  <a:pt x="225" y="228"/>
                  <a:pt x="225" y="230"/>
                </a:cubicBezTo>
                <a:moveTo>
                  <a:pt x="225" y="222"/>
                </a:moveTo>
                <a:cubicBezTo>
                  <a:pt x="223" y="220"/>
                  <a:pt x="220" y="218"/>
                  <a:pt x="217" y="217"/>
                </a:cubicBezTo>
                <a:cubicBezTo>
                  <a:pt x="217" y="216"/>
                  <a:pt x="217" y="214"/>
                  <a:pt x="217" y="212"/>
                </a:cubicBezTo>
                <a:cubicBezTo>
                  <a:pt x="216" y="212"/>
                  <a:pt x="216" y="212"/>
                  <a:pt x="216" y="212"/>
                </a:cubicBezTo>
                <a:cubicBezTo>
                  <a:pt x="217" y="212"/>
                  <a:pt x="218" y="212"/>
                  <a:pt x="218" y="212"/>
                </a:cubicBezTo>
                <a:cubicBezTo>
                  <a:pt x="220" y="213"/>
                  <a:pt x="223" y="215"/>
                  <a:pt x="225" y="216"/>
                </a:cubicBezTo>
                <a:cubicBezTo>
                  <a:pt x="225" y="216"/>
                  <a:pt x="225" y="216"/>
                  <a:pt x="225" y="216"/>
                </a:cubicBezTo>
                <a:cubicBezTo>
                  <a:pt x="225" y="218"/>
                  <a:pt x="225" y="220"/>
                  <a:pt x="225" y="222"/>
                </a:cubicBezTo>
                <a:moveTo>
                  <a:pt x="226" y="214"/>
                </a:moveTo>
                <a:cubicBezTo>
                  <a:pt x="224" y="213"/>
                  <a:pt x="223" y="212"/>
                  <a:pt x="222" y="211"/>
                </a:cubicBezTo>
                <a:cubicBezTo>
                  <a:pt x="223" y="211"/>
                  <a:pt x="224" y="211"/>
                  <a:pt x="226" y="211"/>
                </a:cubicBezTo>
                <a:cubicBezTo>
                  <a:pt x="226" y="211"/>
                  <a:pt x="226" y="212"/>
                  <a:pt x="226" y="213"/>
                </a:cubicBezTo>
                <a:cubicBezTo>
                  <a:pt x="226" y="214"/>
                  <a:pt x="226" y="214"/>
                  <a:pt x="226" y="214"/>
                </a:cubicBezTo>
                <a:moveTo>
                  <a:pt x="209" y="207"/>
                </a:moveTo>
                <a:cubicBezTo>
                  <a:pt x="194" y="207"/>
                  <a:pt x="175" y="204"/>
                  <a:pt x="155" y="194"/>
                </a:cubicBezTo>
                <a:cubicBezTo>
                  <a:pt x="167" y="197"/>
                  <a:pt x="181" y="200"/>
                  <a:pt x="192" y="202"/>
                </a:cubicBezTo>
                <a:cubicBezTo>
                  <a:pt x="200" y="204"/>
                  <a:pt x="207" y="206"/>
                  <a:pt x="214" y="207"/>
                </a:cubicBezTo>
                <a:cubicBezTo>
                  <a:pt x="213" y="207"/>
                  <a:pt x="213" y="207"/>
                  <a:pt x="213" y="207"/>
                </a:cubicBezTo>
                <a:cubicBezTo>
                  <a:pt x="212" y="207"/>
                  <a:pt x="212" y="207"/>
                  <a:pt x="212" y="207"/>
                </a:cubicBezTo>
                <a:cubicBezTo>
                  <a:pt x="212" y="207"/>
                  <a:pt x="212" y="207"/>
                  <a:pt x="212" y="207"/>
                </a:cubicBezTo>
                <a:cubicBezTo>
                  <a:pt x="212" y="207"/>
                  <a:pt x="212" y="207"/>
                  <a:pt x="212" y="207"/>
                </a:cubicBezTo>
                <a:cubicBezTo>
                  <a:pt x="211" y="207"/>
                  <a:pt x="210" y="207"/>
                  <a:pt x="209" y="207"/>
                </a:cubicBezTo>
                <a:cubicBezTo>
                  <a:pt x="209" y="207"/>
                  <a:pt x="209" y="207"/>
                  <a:pt x="209" y="207"/>
                </a:cubicBezTo>
                <a:moveTo>
                  <a:pt x="177" y="197"/>
                </a:moveTo>
                <a:cubicBezTo>
                  <a:pt x="166" y="195"/>
                  <a:pt x="154" y="192"/>
                  <a:pt x="146" y="190"/>
                </a:cubicBezTo>
                <a:cubicBezTo>
                  <a:pt x="140" y="187"/>
                  <a:pt x="135" y="184"/>
                  <a:pt x="130" y="180"/>
                </a:cubicBezTo>
                <a:cubicBezTo>
                  <a:pt x="128" y="179"/>
                  <a:pt x="126" y="178"/>
                  <a:pt x="124" y="176"/>
                </a:cubicBezTo>
                <a:cubicBezTo>
                  <a:pt x="134" y="180"/>
                  <a:pt x="145" y="183"/>
                  <a:pt x="154" y="187"/>
                </a:cubicBezTo>
                <a:cubicBezTo>
                  <a:pt x="155" y="187"/>
                  <a:pt x="155" y="187"/>
                  <a:pt x="155" y="187"/>
                </a:cubicBezTo>
                <a:cubicBezTo>
                  <a:pt x="162" y="191"/>
                  <a:pt x="170" y="194"/>
                  <a:pt x="177" y="197"/>
                </a:cubicBezTo>
                <a:moveTo>
                  <a:pt x="144" y="181"/>
                </a:moveTo>
                <a:cubicBezTo>
                  <a:pt x="135" y="178"/>
                  <a:pt x="126" y="175"/>
                  <a:pt x="119" y="172"/>
                </a:cubicBezTo>
                <a:cubicBezTo>
                  <a:pt x="114" y="167"/>
                  <a:pt x="109" y="163"/>
                  <a:pt x="104" y="158"/>
                </a:cubicBezTo>
                <a:cubicBezTo>
                  <a:pt x="113" y="162"/>
                  <a:pt x="122" y="167"/>
                  <a:pt x="131" y="172"/>
                </a:cubicBezTo>
                <a:cubicBezTo>
                  <a:pt x="132" y="172"/>
                  <a:pt x="132" y="172"/>
                  <a:pt x="132" y="172"/>
                </a:cubicBezTo>
                <a:cubicBezTo>
                  <a:pt x="132" y="173"/>
                  <a:pt x="132" y="173"/>
                  <a:pt x="132" y="173"/>
                </a:cubicBezTo>
                <a:cubicBezTo>
                  <a:pt x="132" y="173"/>
                  <a:pt x="133" y="173"/>
                  <a:pt x="133" y="173"/>
                </a:cubicBezTo>
                <a:cubicBezTo>
                  <a:pt x="133" y="173"/>
                  <a:pt x="133" y="173"/>
                  <a:pt x="133" y="173"/>
                </a:cubicBezTo>
                <a:cubicBezTo>
                  <a:pt x="137" y="176"/>
                  <a:pt x="140" y="178"/>
                  <a:pt x="144" y="181"/>
                </a:cubicBezTo>
                <a:moveTo>
                  <a:pt x="125" y="166"/>
                </a:moveTo>
                <a:cubicBezTo>
                  <a:pt x="117" y="162"/>
                  <a:pt x="108" y="157"/>
                  <a:pt x="100" y="153"/>
                </a:cubicBezTo>
                <a:cubicBezTo>
                  <a:pt x="97" y="149"/>
                  <a:pt x="94" y="144"/>
                  <a:pt x="91" y="140"/>
                </a:cubicBezTo>
                <a:cubicBezTo>
                  <a:pt x="98" y="143"/>
                  <a:pt x="105" y="148"/>
                  <a:pt x="111" y="152"/>
                </a:cubicBezTo>
                <a:cubicBezTo>
                  <a:pt x="116" y="157"/>
                  <a:pt x="120" y="162"/>
                  <a:pt x="125" y="166"/>
                </a:cubicBezTo>
                <a:moveTo>
                  <a:pt x="19" y="128"/>
                </a:moveTo>
                <a:cubicBezTo>
                  <a:pt x="15" y="127"/>
                  <a:pt x="11" y="125"/>
                  <a:pt x="7" y="124"/>
                </a:cubicBezTo>
                <a:cubicBezTo>
                  <a:pt x="10" y="122"/>
                  <a:pt x="12" y="121"/>
                  <a:pt x="14" y="119"/>
                </a:cubicBezTo>
                <a:cubicBezTo>
                  <a:pt x="16" y="122"/>
                  <a:pt x="17" y="125"/>
                  <a:pt x="19" y="128"/>
                </a:cubicBezTo>
                <a:moveTo>
                  <a:pt x="108" y="147"/>
                </a:moveTo>
                <a:cubicBezTo>
                  <a:pt x="101" y="143"/>
                  <a:pt x="95" y="139"/>
                  <a:pt x="88" y="136"/>
                </a:cubicBezTo>
                <a:cubicBezTo>
                  <a:pt x="85" y="131"/>
                  <a:pt x="82" y="125"/>
                  <a:pt x="79" y="119"/>
                </a:cubicBezTo>
                <a:cubicBezTo>
                  <a:pt x="86" y="124"/>
                  <a:pt x="93" y="129"/>
                  <a:pt x="100" y="134"/>
                </a:cubicBezTo>
                <a:cubicBezTo>
                  <a:pt x="102" y="139"/>
                  <a:pt x="105" y="143"/>
                  <a:pt x="108" y="147"/>
                </a:cubicBezTo>
                <a:moveTo>
                  <a:pt x="22" y="128"/>
                </a:moveTo>
                <a:cubicBezTo>
                  <a:pt x="20" y="125"/>
                  <a:pt x="18" y="122"/>
                  <a:pt x="16" y="118"/>
                </a:cubicBezTo>
                <a:cubicBezTo>
                  <a:pt x="18" y="117"/>
                  <a:pt x="20" y="116"/>
                  <a:pt x="21" y="115"/>
                </a:cubicBezTo>
                <a:cubicBezTo>
                  <a:pt x="23" y="118"/>
                  <a:pt x="25" y="122"/>
                  <a:pt x="27" y="126"/>
                </a:cubicBezTo>
                <a:cubicBezTo>
                  <a:pt x="25" y="127"/>
                  <a:pt x="24" y="127"/>
                  <a:pt x="22" y="128"/>
                </a:cubicBezTo>
                <a:moveTo>
                  <a:pt x="28" y="124"/>
                </a:moveTo>
                <a:cubicBezTo>
                  <a:pt x="27" y="121"/>
                  <a:pt x="25" y="117"/>
                  <a:pt x="23" y="114"/>
                </a:cubicBezTo>
                <a:cubicBezTo>
                  <a:pt x="25" y="113"/>
                  <a:pt x="26" y="112"/>
                  <a:pt x="28" y="111"/>
                </a:cubicBezTo>
                <a:cubicBezTo>
                  <a:pt x="29" y="115"/>
                  <a:pt x="30" y="118"/>
                  <a:pt x="31" y="122"/>
                </a:cubicBezTo>
                <a:cubicBezTo>
                  <a:pt x="30" y="123"/>
                  <a:pt x="29" y="123"/>
                  <a:pt x="28" y="124"/>
                </a:cubicBezTo>
                <a:moveTo>
                  <a:pt x="97" y="130"/>
                </a:moveTo>
                <a:cubicBezTo>
                  <a:pt x="91" y="125"/>
                  <a:pt x="84" y="120"/>
                  <a:pt x="77" y="115"/>
                </a:cubicBezTo>
                <a:cubicBezTo>
                  <a:pt x="75" y="110"/>
                  <a:pt x="74" y="105"/>
                  <a:pt x="72" y="100"/>
                </a:cubicBezTo>
                <a:cubicBezTo>
                  <a:pt x="75" y="103"/>
                  <a:pt x="78" y="106"/>
                  <a:pt x="81" y="108"/>
                </a:cubicBezTo>
                <a:cubicBezTo>
                  <a:pt x="84" y="111"/>
                  <a:pt x="87" y="114"/>
                  <a:pt x="90" y="117"/>
                </a:cubicBezTo>
                <a:cubicBezTo>
                  <a:pt x="90" y="118"/>
                  <a:pt x="91" y="118"/>
                  <a:pt x="92" y="119"/>
                </a:cubicBezTo>
                <a:cubicBezTo>
                  <a:pt x="92" y="119"/>
                  <a:pt x="92" y="119"/>
                  <a:pt x="92" y="119"/>
                </a:cubicBezTo>
                <a:cubicBezTo>
                  <a:pt x="91" y="119"/>
                  <a:pt x="92" y="120"/>
                  <a:pt x="92" y="120"/>
                </a:cubicBezTo>
                <a:cubicBezTo>
                  <a:pt x="93" y="120"/>
                  <a:pt x="93" y="120"/>
                  <a:pt x="93" y="120"/>
                </a:cubicBezTo>
                <a:cubicBezTo>
                  <a:pt x="94" y="124"/>
                  <a:pt x="96" y="127"/>
                  <a:pt x="97" y="130"/>
                </a:cubicBezTo>
                <a:moveTo>
                  <a:pt x="86" y="101"/>
                </a:moveTo>
                <a:cubicBezTo>
                  <a:pt x="81" y="96"/>
                  <a:pt x="76" y="91"/>
                  <a:pt x="71" y="85"/>
                </a:cubicBezTo>
                <a:cubicBezTo>
                  <a:pt x="75" y="86"/>
                  <a:pt x="79" y="88"/>
                  <a:pt x="83" y="89"/>
                </a:cubicBezTo>
                <a:cubicBezTo>
                  <a:pt x="84" y="93"/>
                  <a:pt x="85" y="97"/>
                  <a:pt x="86" y="101"/>
                </a:cubicBezTo>
                <a:moveTo>
                  <a:pt x="90" y="114"/>
                </a:moveTo>
                <a:cubicBezTo>
                  <a:pt x="88" y="112"/>
                  <a:pt x="85" y="109"/>
                  <a:pt x="82" y="107"/>
                </a:cubicBezTo>
                <a:cubicBezTo>
                  <a:pt x="79" y="103"/>
                  <a:pt x="75" y="100"/>
                  <a:pt x="71" y="97"/>
                </a:cubicBezTo>
                <a:cubicBezTo>
                  <a:pt x="71" y="96"/>
                  <a:pt x="71" y="96"/>
                  <a:pt x="71" y="96"/>
                </a:cubicBezTo>
                <a:cubicBezTo>
                  <a:pt x="70" y="93"/>
                  <a:pt x="69" y="89"/>
                  <a:pt x="68" y="85"/>
                </a:cubicBezTo>
                <a:cubicBezTo>
                  <a:pt x="73" y="92"/>
                  <a:pt x="79" y="98"/>
                  <a:pt x="86" y="104"/>
                </a:cubicBezTo>
                <a:cubicBezTo>
                  <a:pt x="87" y="105"/>
                  <a:pt x="87" y="105"/>
                  <a:pt x="87" y="105"/>
                </a:cubicBezTo>
                <a:cubicBezTo>
                  <a:pt x="88" y="108"/>
                  <a:pt x="89" y="111"/>
                  <a:pt x="90" y="114"/>
                </a:cubicBezTo>
                <a:moveTo>
                  <a:pt x="83" y="84"/>
                </a:moveTo>
                <a:cubicBezTo>
                  <a:pt x="78" y="83"/>
                  <a:pt x="73" y="81"/>
                  <a:pt x="68" y="79"/>
                </a:cubicBezTo>
                <a:cubicBezTo>
                  <a:pt x="69" y="78"/>
                  <a:pt x="71" y="76"/>
                  <a:pt x="73" y="74"/>
                </a:cubicBezTo>
                <a:cubicBezTo>
                  <a:pt x="76" y="77"/>
                  <a:pt x="80" y="81"/>
                  <a:pt x="83" y="84"/>
                </a:cubicBezTo>
                <a:moveTo>
                  <a:pt x="85" y="83"/>
                </a:moveTo>
                <a:cubicBezTo>
                  <a:pt x="82" y="80"/>
                  <a:pt x="78" y="76"/>
                  <a:pt x="75" y="72"/>
                </a:cubicBezTo>
                <a:cubicBezTo>
                  <a:pt x="76" y="72"/>
                  <a:pt x="77" y="71"/>
                  <a:pt x="78" y="70"/>
                </a:cubicBezTo>
                <a:cubicBezTo>
                  <a:pt x="78" y="69"/>
                  <a:pt x="79" y="69"/>
                  <a:pt x="80" y="68"/>
                </a:cubicBezTo>
                <a:cubicBezTo>
                  <a:pt x="82" y="72"/>
                  <a:pt x="86" y="76"/>
                  <a:pt x="90" y="79"/>
                </a:cubicBezTo>
                <a:cubicBezTo>
                  <a:pt x="89" y="80"/>
                  <a:pt x="88" y="81"/>
                  <a:pt x="87" y="82"/>
                </a:cubicBezTo>
                <a:cubicBezTo>
                  <a:pt x="86" y="83"/>
                  <a:pt x="86" y="83"/>
                  <a:pt x="85" y="83"/>
                </a:cubicBezTo>
                <a:moveTo>
                  <a:pt x="91" y="77"/>
                </a:moveTo>
                <a:cubicBezTo>
                  <a:pt x="87" y="74"/>
                  <a:pt x="84" y="71"/>
                  <a:pt x="81" y="67"/>
                </a:cubicBezTo>
                <a:cubicBezTo>
                  <a:pt x="83" y="65"/>
                  <a:pt x="84" y="64"/>
                  <a:pt x="86" y="63"/>
                </a:cubicBezTo>
                <a:cubicBezTo>
                  <a:pt x="88" y="66"/>
                  <a:pt x="91" y="70"/>
                  <a:pt x="93" y="74"/>
                </a:cubicBezTo>
                <a:cubicBezTo>
                  <a:pt x="93" y="74"/>
                  <a:pt x="93" y="74"/>
                  <a:pt x="93" y="74"/>
                </a:cubicBezTo>
                <a:cubicBezTo>
                  <a:pt x="93" y="74"/>
                  <a:pt x="93" y="75"/>
                  <a:pt x="94" y="75"/>
                </a:cubicBezTo>
                <a:cubicBezTo>
                  <a:pt x="93" y="76"/>
                  <a:pt x="92" y="77"/>
                  <a:pt x="91" y="77"/>
                </a:cubicBezTo>
                <a:moveTo>
                  <a:pt x="96" y="73"/>
                </a:moveTo>
                <a:cubicBezTo>
                  <a:pt x="93" y="69"/>
                  <a:pt x="90" y="65"/>
                  <a:pt x="87" y="61"/>
                </a:cubicBezTo>
                <a:cubicBezTo>
                  <a:pt x="89" y="60"/>
                  <a:pt x="91" y="58"/>
                  <a:pt x="93" y="56"/>
                </a:cubicBezTo>
                <a:cubicBezTo>
                  <a:pt x="96" y="60"/>
                  <a:pt x="98" y="64"/>
                  <a:pt x="101" y="68"/>
                </a:cubicBezTo>
                <a:cubicBezTo>
                  <a:pt x="100" y="70"/>
                  <a:pt x="98" y="72"/>
                  <a:pt x="96" y="73"/>
                </a:cubicBezTo>
                <a:moveTo>
                  <a:pt x="103" y="67"/>
                </a:moveTo>
                <a:cubicBezTo>
                  <a:pt x="100" y="63"/>
                  <a:pt x="97" y="59"/>
                  <a:pt x="94" y="55"/>
                </a:cubicBezTo>
                <a:cubicBezTo>
                  <a:pt x="94" y="55"/>
                  <a:pt x="94" y="55"/>
                  <a:pt x="94" y="55"/>
                </a:cubicBezTo>
                <a:cubicBezTo>
                  <a:pt x="99" y="56"/>
                  <a:pt x="105" y="59"/>
                  <a:pt x="110" y="61"/>
                </a:cubicBezTo>
                <a:cubicBezTo>
                  <a:pt x="108" y="63"/>
                  <a:pt x="105" y="65"/>
                  <a:pt x="103" y="67"/>
                </a:cubicBezTo>
                <a:moveTo>
                  <a:pt x="60" y="31"/>
                </a:moveTo>
                <a:cubicBezTo>
                  <a:pt x="49" y="25"/>
                  <a:pt x="39" y="18"/>
                  <a:pt x="30" y="12"/>
                </a:cubicBezTo>
                <a:cubicBezTo>
                  <a:pt x="34" y="13"/>
                  <a:pt x="37" y="14"/>
                  <a:pt x="41" y="15"/>
                </a:cubicBezTo>
                <a:cubicBezTo>
                  <a:pt x="47" y="21"/>
                  <a:pt x="53" y="26"/>
                  <a:pt x="60" y="31"/>
                </a:cubicBezTo>
                <a:moveTo>
                  <a:pt x="5" y="120"/>
                </a:moveTo>
                <a:cubicBezTo>
                  <a:pt x="5" y="119"/>
                  <a:pt x="5" y="119"/>
                  <a:pt x="5" y="118"/>
                </a:cubicBezTo>
                <a:cubicBezTo>
                  <a:pt x="5" y="82"/>
                  <a:pt x="13" y="39"/>
                  <a:pt x="15" y="7"/>
                </a:cubicBezTo>
                <a:cubicBezTo>
                  <a:pt x="34" y="20"/>
                  <a:pt x="62" y="40"/>
                  <a:pt x="90" y="52"/>
                </a:cubicBezTo>
                <a:cubicBezTo>
                  <a:pt x="83" y="59"/>
                  <a:pt x="77" y="64"/>
                  <a:pt x="72" y="69"/>
                </a:cubicBezTo>
                <a:cubicBezTo>
                  <a:pt x="69" y="71"/>
                  <a:pt x="67" y="74"/>
                  <a:pt x="65" y="75"/>
                </a:cubicBezTo>
                <a:cubicBezTo>
                  <a:pt x="64" y="76"/>
                  <a:pt x="64" y="77"/>
                  <a:pt x="63" y="78"/>
                </a:cubicBezTo>
                <a:cubicBezTo>
                  <a:pt x="63" y="78"/>
                  <a:pt x="63" y="79"/>
                  <a:pt x="62" y="79"/>
                </a:cubicBezTo>
                <a:cubicBezTo>
                  <a:pt x="62" y="79"/>
                  <a:pt x="62" y="80"/>
                  <a:pt x="62" y="81"/>
                </a:cubicBezTo>
                <a:cubicBezTo>
                  <a:pt x="62" y="81"/>
                  <a:pt x="62" y="81"/>
                  <a:pt x="62" y="81"/>
                </a:cubicBezTo>
                <a:cubicBezTo>
                  <a:pt x="73" y="131"/>
                  <a:pt x="99" y="164"/>
                  <a:pt x="128" y="184"/>
                </a:cubicBezTo>
                <a:cubicBezTo>
                  <a:pt x="156" y="204"/>
                  <a:pt x="188" y="212"/>
                  <a:pt x="209" y="212"/>
                </a:cubicBezTo>
                <a:cubicBezTo>
                  <a:pt x="210" y="212"/>
                  <a:pt x="211" y="212"/>
                  <a:pt x="212" y="212"/>
                </a:cubicBezTo>
                <a:cubicBezTo>
                  <a:pt x="212" y="212"/>
                  <a:pt x="212" y="212"/>
                  <a:pt x="212" y="212"/>
                </a:cubicBezTo>
                <a:cubicBezTo>
                  <a:pt x="212" y="214"/>
                  <a:pt x="213" y="217"/>
                  <a:pt x="213" y="221"/>
                </a:cubicBezTo>
                <a:cubicBezTo>
                  <a:pt x="213" y="224"/>
                  <a:pt x="212" y="227"/>
                  <a:pt x="212" y="230"/>
                </a:cubicBezTo>
                <a:cubicBezTo>
                  <a:pt x="212" y="231"/>
                  <a:pt x="211" y="232"/>
                  <a:pt x="211" y="232"/>
                </a:cubicBezTo>
                <a:cubicBezTo>
                  <a:pt x="211" y="233"/>
                  <a:pt x="211" y="233"/>
                  <a:pt x="211" y="233"/>
                </a:cubicBezTo>
                <a:cubicBezTo>
                  <a:pt x="208" y="233"/>
                  <a:pt x="204" y="233"/>
                  <a:pt x="200" y="233"/>
                </a:cubicBezTo>
                <a:cubicBezTo>
                  <a:pt x="200" y="233"/>
                  <a:pt x="200" y="233"/>
                  <a:pt x="199" y="233"/>
                </a:cubicBezTo>
                <a:cubicBezTo>
                  <a:pt x="174" y="233"/>
                  <a:pt x="138" y="225"/>
                  <a:pt x="105" y="204"/>
                </a:cubicBezTo>
                <a:cubicBezTo>
                  <a:pt x="76" y="187"/>
                  <a:pt x="50" y="160"/>
                  <a:pt x="36" y="123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4" y="117"/>
                  <a:pt x="33" y="112"/>
                  <a:pt x="32" y="107"/>
                </a:cubicBezTo>
                <a:cubicBezTo>
                  <a:pt x="31" y="106"/>
                  <a:pt x="31" y="106"/>
                  <a:pt x="30" y="106"/>
                </a:cubicBezTo>
                <a:cubicBezTo>
                  <a:pt x="30" y="105"/>
                  <a:pt x="30" y="105"/>
                  <a:pt x="29" y="105"/>
                </a:cubicBezTo>
                <a:cubicBezTo>
                  <a:pt x="29" y="105"/>
                  <a:pt x="29" y="105"/>
                  <a:pt x="28" y="106"/>
                </a:cubicBezTo>
                <a:cubicBezTo>
                  <a:pt x="19" y="111"/>
                  <a:pt x="13" y="115"/>
                  <a:pt x="5" y="120"/>
                </a:cubicBezTo>
                <a:moveTo>
                  <a:pt x="13" y="0"/>
                </a:moveTo>
                <a:cubicBezTo>
                  <a:pt x="13" y="0"/>
                  <a:pt x="13" y="0"/>
                  <a:pt x="12" y="0"/>
                </a:cubicBezTo>
                <a:cubicBezTo>
                  <a:pt x="12" y="1"/>
                  <a:pt x="11" y="2"/>
                  <a:pt x="11" y="2"/>
                </a:cubicBezTo>
                <a:cubicBezTo>
                  <a:pt x="9" y="34"/>
                  <a:pt x="0" y="80"/>
                  <a:pt x="0" y="118"/>
                </a:cubicBezTo>
                <a:cubicBezTo>
                  <a:pt x="0" y="120"/>
                  <a:pt x="0" y="121"/>
                  <a:pt x="0" y="123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24"/>
                  <a:pt x="0" y="126"/>
                  <a:pt x="1" y="126"/>
                </a:cubicBezTo>
                <a:cubicBezTo>
                  <a:pt x="8" y="129"/>
                  <a:pt x="14" y="131"/>
                  <a:pt x="21" y="134"/>
                </a:cubicBezTo>
                <a:cubicBezTo>
                  <a:pt x="21" y="134"/>
                  <a:pt x="22" y="134"/>
                  <a:pt x="22" y="134"/>
                </a:cubicBezTo>
                <a:cubicBezTo>
                  <a:pt x="22" y="134"/>
                  <a:pt x="23" y="134"/>
                  <a:pt x="23" y="133"/>
                </a:cubicBezTo>
                <a:cubicBezTo>
                  <a:pt x="27" y="131"/>
                  <a:pt x="30" y="129"/>
                  <a:pt x="33" y="126"/>
                </a:cubicBezTo>
                <a:cubicBezTo>
                  <a:pt x="47" y="164"/>
                  <a:pt x="74" y="190"/>
                  <a:pt x="103" y="208"/>
                </a:cubicBezTo>
                <a:cubicBezTo>
                  <a:pt x="136" y="229"/>
                  <a:pt x="173" y="238"/>
                  <a:pt x="200" y="238"/>
                </a:cubicBezTo>
                <a:cubicBezTo>
                  <a:pt x="204" y="238"/>
                  <a:pt x="208" y="238"/>
                  <a:pt x="212" y="237"/>
                </a:cubicBezTo>
                <a:cubicBezTo>
                  <a:pt x="212" y="237"/>
                  <a:pt x="212" y="237"/>
                  <a:pt x="212" y="237"/>
                </a:cubicBezTo>
                <a:cubicBezTo>
                  <a:pt x="216" y="237"/>
                  <a:pt x="219" y="236"/>
                  <a:pt x="221" y="236"/>
                </a:cubicBezTo>
                <a:cubicBezTo>
                  <a:pt x="223" y="236"/>
                  <a:pt x="225" y="235"/>
                  <a:pt x="227" y="235"/>
                </a:cubicBezTo>
                <a:cubicBezTo>
                  <a:pt x="228" y="234"/>
                  <a:pt x="229" y="234"/>
                  <a:pt x="229" y="233"/>
                </a:cubicBezTo>
                <a:cubicBezTo>
                  <a:pt x="229" y="231"/>
                  <a:pt x="229" y="228"/>
                  <a:pt x="230" y="225"/>
                </a:cubicBezTo>
                <a:cubicBezTo>
                  <a:pt x="230" y="221"/>
                  <a:pt x="230" y="217"/>
                  <a:pt x="230" y="213"/>
                </a:cubicBezTo>
                <a:cubicBezTo>
                  <a:pt x="230" y="211"/>
                  <a:pt x="230" y="209"/>
                  <a:pt x="230" y="208"/>
                </a:cubicBezTo>
                <a:cubicBezTo>
                  <a:pt x="230" y="207"/>
                  <a:pt x="229" y="206"/>
                  <a:pt x="228" y="206"/>
                </a:cubicBezTo>
                <a:cubicBezTo>
                  <a:pt x="228" y="206"/>
                  <a:pt x="228" y="206"/>
                  <a:pt x="227" y="206"/>
                </a:cubicBezTo>
                <a:cubicBezTo>
                  <a:pt x="227" y="206"/>
                  <a:pt x="227" y="206"/>
                  <a:pt x="227" y="206"/>
                </a:cubicBezTo>
                <a:cubicBezTo>
                  <a:pt x="203" y="200"/>
                  <a:pt x="173" y="194"/>
                  <a:pt x="147" y="177"/>
                </a:cubicBezTo>
                <a:cubicBezTo>
                  <a:pt x="121" y="161"/>
                  <a:pt x="98" y="134"/>
                  <a:pt x="87" y="88"/>
                </a:cubicBezTo>
                <a:cubicBezTo>
                  <a:pt x="87" y="88"/>
                  <a:pt x="88" y="87"/>
                  <a:pt x="88" y="87"/>
                </a:cubicBezTo>
                <a:cubicBezTo>
                  <a:pt x="90" y="85"/>
                  <a:pt x="95" y="80"/>
                  <a:pt x="101" y="75"/>
                </a:cubicBezTo>
                <a:cubicBezTo>
                  <a:pt x="106" y="70"/>
                  <a:pt x="112" y="65"/>
                  <a:pt x="115" y="62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16" y="60"/>
                  <a:pt x="116" y="60"/>
                  <a:pt x="116" y="60"/>
                </a:cubicBezTo>
                <a:cubicBezTo>
                  <a:pt x="116" y="60"/>
                  <a:pt x="116" y="60"/>
                  <a:pt x="116" y="60"/>
                </a:cubicBezTo>
                <a:cubicBezTo>
                  <a:pt x="116" y="60"/>
                  <a:pt x="116" y="60"/>
                  <a:pt x="116" y="60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114" y="58"/>
                  <a:pt x="114" y="58"/>
                  <a:pt x="113" y="57"/>
                </a:cubicBezTo>
                <a:cubicBezTo>
                  <a:pt x="87" y="45"/>
                  <a:pt x="62" y="29"/>
                  <a:pt x="43" y="11"/>
                </a:cubicBezTo>
                <a:cubicBezTo>
                  <a:pt x="42" y="11"/>
                  <a:pt x="42" y="11"/>
                  <a:pt x="42" y="11"/>
                </a:cubicBezTo>
                <a:cubicBezTo>
                  <a:pt x="34" y="8"/>
                  <a:pt x="25" y="5"/>
                  <a:pt x="17" y="2"/>
                </a:cubicBezTo>
                <a:cubicBezTo>
                  <a:pt x="16" y="2"/>
                  <a:pt x="15" y="1"/>
                  <a:pt x="15" y="1"/>
                </a:cubicBezTo>
                <a:cubicBezTo>
                  <a:pt x="14" y="0"/>
                  <a:pt x="14" y="0"/>
                  <a:pt x="13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69" name="Freeform 879"/>
          <p:cNvSpPr>
            <a:spLocks noEditPoints="1"/>
          </p:cNvSpPr>
          <p:nvPr/>
        </p:nvSpPr>
        <p:spPr bwMode="auto">
          <a:xfrm>
            <a:off x="3209514" y="3556784"/>
            <a:ext cx="110831" cy="112240"/>
          </a:xfrm>
          <a:custGeom>
            <a:avLst/>
            <a:gdLst>
              <a:gd name="T0" fmla="*/ 37 w 100"/>
              <a:gd name="T1" fmla="*/ 97 h 101"/>
              <a:gd name="T2" fmla="*/ 7 w 100"/>
              <a:gd name="T3" fmla="*/ 88 h 101"/>
              <a:gd name="T4" fmla="*/ 4 w 100"/>
              <a:gd name="T5" fmla="*/ 67 h 101"/>
              <a:gd name="T6" fmla="*/ 6 w 100"/>
              <a:gd name="T7" fmla="*/ 33 h 101"/>
              <a:gd name="T8" fmla="*/ 13 w 100"/>
              <a:gd name="T9" fmla="*/ 20 h 101"/>
              <a:gd name="T10" fmla="*/ 45 w 100"/>
              <a:gd name="T11" fmla="*/ 16 h 101"/>
              <a:gd name="T12" fmla="*/ 75 w 100"/>
              <a:gd name="T13" fmla="*/ 19 h 101"/>
              <a:gd name="T14" fmla="*/ 40 w 100"/>
              <a:gd name="T15" fmla="*/ 48 h 101"/>
              <a:gd name="T16" fmla="*/ 31 w 100"/>
              <a:gd name="T17" fmla="*/ 31 h 101"/>
              <a:gd name="T18" fmla="*/ 20 w 100"/>
              <a:gd name="T19" fmla="*/ 43 h 101"/>
              <a:gd name="T20" fmla="*/ 20 w 100"/>
              <a:gd name="T21" fmla="*/ 46 h 101"/>
              <a:gd name="T22" fmla="*/ 45 w 100"/>
              <a:gd name="T23" fmla="*/ 83 h 101"/>
              <a:gd name="T24" fmla="*/ 87 w 100"/>
              <a:gd name="T25" fmla="*/ 27 h 101"/>
              <a:gd name="T26" fmla="*/ 89 w 100"/>
              <a:gd name="T27" fmla="*/ 48 h 101"/>
              <a:gd name="T28" fmla="*/ 85 w 100"/>
              <a:gd name="T29" fmla="*/ 83 h 101"/>
              <a:gd name="T30" fmla="*/ 66 w 100"/>
              <a:gd name="T31" fmla="*/ 96 h 101"/>
              <a:gd name="T32" fmla="*/ 46 w 100"/>
              <a:gd name="T33" fmla="*/ 66 h 101"/>
              <a:gd name="T34" fmla="*/ 88 w 100"/>
              <a:gd name="T35" fmla="*/ 7 h 101"/>
              <a:gd name="T36" fmla="*/ 94 w 100"/>
              <a:gd name="T37" fmla="*/ 15 h 101"/>
              <a:gd name="T38" fmla="*/ 24 w 100"/>
              <a:gd name="T39" fmla="*/ 45 h 101"/>
              <a:gd name="T40" fmla="*/ 37 w 100"/>
              <a:gd name="T41" fmla="*/ 49 h 101"/>
              <a:gd name="T42" fmla="*/ 46 w 100"/>
              <a:gd name="T43" fmla="*/ 66 h 101"/>
              <a:gd name="T44" fmla="*/ 87 w 100"/>
              <a:gd name="T45" fmla="*/ 3 h 101"/>
              <a:gd name="T46" fmla="*/ 56 w 100"/>
              <a:gd name="T47" fmla="*/ 12 h 101"/>
              <a:gd name="T48" fmla="*/ 22 w 100"/>
              <a:gd name="T49" fmla="*/ 14 h 101"/>
              <a:gd name="T50" fmla="*/ 4 w 100"/>
              <a:gd name="T51" fmla="*/ 23 h 101"/>
              <a:gd name="T52" fmla="*/ 0 w 100"/>
              <a:gd name="T53" fmla="*/ 67 h 101"/>
              <a:gd name="T54" fmla="*/ 4 w 100"/>
              <a:gd name="T55" fmla="*/ 90 h 101"/>
              <a:gd name="T56" fmla="*/ 37 w 100"/>
              <a:gd name="T57" fmla="*/ 101 h 101"/>
              <a:gd name="T58" fmla="*/ 67 w 100"/>
              <a:gd name="T59" fmla="*/ 100 h 101"/>
              <a:gd name="T60" fmla="*/ 88 w 100"/>
              <a:gd name="T61" fmla="*/ 85 h 101"/>
              <a:gd name="T62" fmla="*/ 93 w 100"/>
              <a:gd name="T63" fmla="*/ 48 h 101"/>
              <a:gd name="T64" fmla="*/ 93 w 100"/>
              <a:gd name="T65" fmla="*/ 32 h 101"/>
              <a:gd name="T66" fmla="*/ 90 w 100"/>
              <a:gd name="T67" fmla="*/ 25 h 101"/>
              <a:gd name="T68" fmla="*/ 100 w 100"/>
              <a:gd name="T69" fmla="*/ 14 h 101"/>
              <a:gd name="T70" fmla="*/ 93 w 100"/>
              <a:gd name="T71" fmla="*/ 9 h 101"/>
              <a:gd name="T72" fmla="*/ 89 w 100"/>
              <a:gd name="T73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0" h="101">
                <a:moveTo>
                  <a:pt x="50" y="97"/>
                </a:moveTo>
                <a:cubicBezTo>
                  <a:pt x="46" y="97"/>
                  <a:pt x="41" y="97"/>
                  <a:pt x="37" y="97"/>
                </a:cubicBezTo>
                <a:cubicBezTo>
                  <a:pt x="32" y="97"/>
                  <a:pt x="25" y="97"/>
                  <a:pt x="20" y="95"/>
                </a:cubicBezTo>
                <a:cubicBezTo>
                  <a:pt x="15" y="94"/>
                  <a:pt x="10" y="92"/>
                  <a:pt x="7" y="88"/>
                </a:cubicBezTo>
                <a:cubicBezTo>
                  <a:pt x="4" y="84"/>
                  <a:pt x="3" y="79"/>
                  <a:pt x="3" y="73"/>
                </a:cubicBezTo>
                <a:cubicBezTo>
                  <a:pt x="3" y="71"/>
                  <a:pt x="4" y="69"/>
                  <a:pt x="4" y="67"/>
                </a:cubicBezTo>
                <a:cubicBezTo>
                  <a:pt x="4" y="62"/>
                  <a:pt x="4" y="53"/>
                  <a:pt x="5" y="45"/>
                </a:cubicBezTo>
                <a:cubicBezTo>
                  <a:pt x="5" y="40"/>
                  <a:pt x="5" y="36"/>
                  <a:pt x="6" y="33"/>
                </a:cubicBezTo>
                <a:cubicBezTo>
                  <a:pt x="6" y="29"/>
                  <a:pt x="7" y="27"/>
                  <a:pt x="8" y="25"/>
                </a:cubicBezTo>
                <a:cubicBezTo>
                  <a:pt x="9" y="23"/>
                  <a:pt x="10" y="22"/>
                  <a:pt x="13" y="20"/>
                </a:cubicBezTo>
                <a:cubicBezTo>
                  <a:pt x="17" y="19"/>
                  <a:pt x="22" y="17"/>
                  <a:pt x="28" y="17"/>
                </a:cubicBezTo>
                <a:cubicBezTo>
                  <a:pt x="33" y="16"/>
                  <a:pt x="39" y="16"/>
                  <a:pt x="45" y="16"/>
                </a:cubicBezTo>
                <a:cubicBezTo>
                  <a:pt x="50" y="16"/>
                  <a:pt x="54" y="16"/>
                  <a:pt x="56" y="16"/>
                </a:cubicBezTo>
                <a:cubicBezTo>
                  <a:pt x="66" y="16"/>
                  <a:pt x="70" y="17"/>
                  <a:pt x="75" y="19"/>
                </a:cubicBezTo>
                <a:cubicBezTo>
                  <a:pt x="66" y="30"/>
                  <a:pt x="57" y="43"/>
                  <a:pt x="46" y="60"/>
                </a:cubicBezTo>
                <a:cubicBezTo>
                  <a:pt x="44" y="56"/>
                  <a:pt x="42" y="52"/>
                  <a:pt x="40" y="48"/>
                </a:cubicBezTo>
                <a:cubicBezTo>
                  <a:pt x="37" y="42"/>
                  <a:pt x="35" y="36"/>
                  <a:pt x="33" y="33"/>
                </a:cubicBezTo>
                <a:cubicBezTo>
                  <a:pt x="31" y="31"/>
                  <a:pt x="31" y="31"/>
                  <a:pt x="31" y="31"/>
                </a:cubicBezTo>
                <a:cubicBezTo>
                  <a:pt x="30" y="33"/>
                  <a:pt x="30" y="33"/>
                  <a:pt x="30" y="33"/>
                </a:cubicBezTo>
                <a:cubicBezTo>
                  <a:pt x="27" y="37"/>
                  <a:pt x="24" y="40"/>
                  <a:pt x="20" y="43"/>
                </a:cubicBezTo>
                <a:cubicBezTo>
                  <a:pt x="19" y="45"/>
                  <a:pt x="19" y="45"/>
                  <a:pt x="19" y="45"/>
                </a:cubicBezTo>
                <a:cubicBezTo>
                  <a:pt x="20" y="46"/>
                  <a:pt x="20" y="46"/>
                  <a:pt x="20" y="46"/>
                </a:cubicBezTo>
                <a:cubicBezTo>
                  <a:pt x="25" y="52"/>
                  <a:pt x="39" y="69"/>
                  <a:pt x="44" y="80"/>
                </a:cubicBezTo>
                <a:cubicBezTo>
                  <a:pt x="45" y="83"/>
                  <a:pt x="45" y="83"/>
                  <a:pt x="45" y="83"/>
                </a:cubicBezTo>
                <a:cubicBezTo>
                  <a:pt x="47" y="80"/>
                  <a:pt x="47" y="80"/>
                  <a:pt x="47" y="80"/>
                </a:cubicBezTo>
                <a:cubicBezTo>
                  <a:pt x="59" y="62"/>
                  <a:pt x="73" y="44"/>
                  <a:pt x="87" y="27"/>
                </a:cubicBezTo>
                <a:cubicBezTo>
                  <a:pt x="88" y="28"/>
                  <a:pt x="89" y="29"/>
                  <a:pt x="89" y="32"/>
                </a:cubicBezTo>
                <a:cubicBezTo>
                  <a:pt x="89" y="38"/>
                  <a:pt x="89" y="43"/>
                  <a:pt x="89" y="48"/>
                </a:cubicBezTo>
                <a:cubicBezTo>
                  <a:pt x="89" y="56"/>
                  <a:pt x="89" y="64"/>
                  <a:pt x="88" y="74"/>
                </a:cubicBezTo>
                <a:cubicBezTo>
                  <a:pt x="87" y="78"/>
                  <a:pt x="86" y="81"/>
                  <a:pt x="85" y="83"/>
                </a:cubicBezTo>
                <a:cubicBezTo>
                  <a:pt x="84" y="85"/>
                  <a:pt x="82" y="88"/>
                  <a:pt x="79" y="90"/>
                </a:cubicBezTo>
                <a:cubicBezTo>
                  <a:pt x="76" y="93"/>
                  <a:pt x="71" y="95"/>
                  <a:pt x="66" y="96"/>
                </a:cubicBezTo>
                <a:cubicBezTo>
                  <a:pt x="61" y="97"/>
                  <a:pt x="56" y="97"/>
                  <a:pt x="50" y="97"/>
                </a:cubicBezTo>
                <a:moveTo>
                  <a:pt x="46" y="66"/>
                </a:moveTo>
                <a:cubicBezTo>
                  <a:pt x="48" y="64"/>
                  <a:pt x="48" y="64"/>
                  <a:pt x="48" y="64"/>
                </a:cubicBezTo>
                <a:cubicBezTo>
                  <a:pt x="64" y="40"/>
                  <a:pt x="74" y="24"/>
                  <a:pt x="88" y="7"/>
                </a:cubicBezTo>
                <a:cubicBezTo>
                  <a:pt x="89" y="9"/>
                  <a:pt x="89" y="10"/>
                  <a:pt x="90" y="11"/>
                </a:cubicBezTo>
                <a:cubicBezTo>
                  <a:pt x="91" y="12"/>
                  <a:pt x="93" y="13"/>
                  <a:pt x="94" y="15"/>
                </a:cubicBezTo>
                <a:cubicBezTo>
                  <a:pt x="76" y="34"/>
                  <a:pt x="60" y="54"/>
                  <a:pt x="46" y="76"/>
                </a:cubicBezTo>
                <a:cubicBezTo>
                  <a:pt x="40" y="65"/>
                  <a:pt x="29" y="51"/>
                  <a:pt x="24" y="45"/>
                </a:cubicBezTo>
                <a:cubicBezTo>
                  <a:pt x="26" y="42"/>
                  <a:pt x="29" y="40"/>
                  <a:pt x="31" y="37"/>
                </a:cubicBezTo>
                <a:cubicBezTo>
                  <a:pt x="33" y="40"/>
                  <a:pt x="35" y="45"/>
                  <a:pt x="37" y="49"/>
                </a:cubicBezTo>
                <a:cubicBezTo>
                  <a:pt x="40" y="55"/>
                  <a:pt x="42" y="60"/>
                  <a:pt x="45" y="64"/>
                </a:cubicBezTo>
                <a:cubicBezTo>
                  <a:pt x="46" y="66"/>
                  <a:pt x="46" y="66"/>
                  <a:pt x="46" y="66"/>
                </a:cubicBezTo>
                <a:moveTo>
                  <a:pt x="89" y="0"/>
                </a:moveTo>
                <a:cubicBezTo>
                  <a:pt x="87" y="3"/>
                  <a:pt x="87" y="3"/>
                  <a:pt x="87" y="3"/>
                </a:cubicBezTo>
                <a:cubicBezTo>
                  <a:pt x="83" y="7"/>
                  <a:pt x="80" y="11"/>
                  <a:pt x="77" y="16"/>
                </a:cubicBezTo>
                <a:cubicBezTo>
                  <a:pt x="72" y="14"/>
                  <a:pt x="67" y="13"/>
                  <a:pt x="56" y="12"/>
                </a:cubicBezTo>
                <a:cubicBezTo>
                  <a:pt x="54" y="12"/>
                  <a:pt x="50" y="12"/>
                  <a:pt x="45" y="12"/>
                </a:cubicBezTo>
                <a:cubicBezTo>
                  <a:pt x="38" y="12"/>
                  <a:pt x="29" y="12"/>
                  <a:pt x="22" y="14"/>
                </a:cubicBezTo>
                <a:cubicBezTo>
                  <a:pt x="18" y="15"/>
                  <a:pt x="14" y="16"/>
                  <a:pt x="11" y="17"/>
                </a:cubicBezTo>
                <a:cubicBezTo>
                  <a:pt x="8" y="19"/>
                  <a:pt x="6" y="21"/>
                  <a:pt x="4" y="23"/>
                </a:cubicBezTo>
                <a:cubicBezTo>
                  <a:pt x="3" y="26"/>
                  <a:pt x="3" y="29"/>
                  <a:pt x="2" y="32"/>
                </a:cubicBezTo>
                <a:cubicBezTo>
                  <a:pt x="1" y="43"/>
                  <a:pt x="1" y="60"/>
                  <a:pt x="0" y="67"/>
                </a:cubicBezTo>
                <a:cubicBezTo>
                  <a:pt x="0" y="69"/>
                  <a:pt x="0" y="71"/>
                  <a:pt x="0" y="73"/>
                </a:cubicBezTo>
                <a:cubicBezTo>
                  <a:pt x="0" y="79"/>
                  <a:pt x="1" y="85"/>
                  <a:pt x="4" y="90"/>
                </a:cubicBezTo>
                <a:cubicBezTo>
                  <a:pt x="8" y="95"/>
                  <a:pt x="13" y="97"/>
                  <a:pt x="19" y="99"/>
                </a:cubicBezTo>
                <a:cubicBezTo>
                  <a:pt x="25" y="100"/>
                  <a:pt x="31" y="101"/>
                  <a:pt x="37" y="101"/>
                </a:cubicBezTo>
                <a:cubicBezTo>
                  <a:pt x="41" y="101"/>
                  <a:pt x="46" y="101"/>
                  <a:pt x="50" y="101"/>
                </a:cubicBezTo>
                <a:cubicBezTo>
                  <a:pt x="56" y="101"/>
                  <a:pt x="62" y="101"/>
                  <a:pt x="67" y="100"/>
                </a:cubicBezTo>
                <a:cubicBezTo>
                  <a:pt x="72" y="99"/>
                  <a:pt x="77" y="97"/>
                  <a:pt x="81" y="93"/>
                </a:cubicBezTo>
                <a:cubicBezTo>
                  <a:pt x="85" y="90"/>
                  <a:pt x="87" y="88"/>
                  <a:pt x="88" y="85"/>
                </a:cubicBezTo>
                <a:cubicBezTo>
                  <a:pt x="90" y="82"/>
                  <a:pt x="90" y="79"/>
                  <a:pt x="91" y="75"/>
                </a:cubicBezTo>
                <a:cubicBezTo>
                  <a:pt x="93" y="65"/>
                  <a:pt x="93" y="56"/>
                  <a:pt x="93" y="48"/>
                </a:cubicBezTo>
                <a:cubicBezTo>
                  <a:pt x="93" y="43"/>
                  <a:pt x="93" y="38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2" y="28"/>
                  <a:pt x="91" y="26"/>
                  <a:pt x="90" y="25"/>
                </a:cubicBezTo>
                <a:cubicBezTo>
                  <a:pt x="93" y="22"/>
                  <a:pt x="95" y="19"/>
                  <a:pt x="98" y="16"/>
                </a:cubicBezTo>
                <a:cubicBezTo>
                  <a:pt x="100" y="14"/>
                  <a:pt x="100" y="14"/>
                  <a:pt x="100" y="14"/>
                </a:cubicBezTo>
                <a:cubicBezTo>
                  <a:pt x="98" y="13"/>
                  <a:pt x="98" y="13"/>
                  <a:pt x="98" y="13"/>
                </a:cubicBezTo>
                <a:cubicBezTo>
                  <a:pt x="96" y="11"/>
                  <a:pt x="94" y="10"/>
                  <a:pt x="93" y="9"/>
                </a:cubicBezTo>
                <a:cubicBezTo>
                  <a:pt x="92" y="7"/>
                  <a:pt x="91" y="6"/>
                  <a:pt x="90" y="3"/>
                </a:cubicBezTo>
                <a:cubicBezTo>
                  <a:pt x="89" y="0"/>
                  <a:pt x="89" y="0"/>
                  <a:pt x="89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70" name="组合 269"/>
          <p:cNvGrpSpPr/>
          <p:nvPr/>
        </p:nvGrpSpPr>
        <p:grpSpPr>
          <a:xfrm>
            <a:off x="4064901" y="2524022"/>
            <a:ext cx="104726" cy="125859"/>
            <a:chOff x="578998" y="3449080"/>
            <a:chExt cx="199830" cy="240155"/>
          </a:xfrm>
        </p:grpSpPr>
        <p:sp>
          <p:nvSpPr>
            <p:cNvPr id="271" name="Freeform 817"/>
            <p:cNvSpPr>
              <a:spLocks noEditPoints="1"/>
            </p:cNvSpPr>
            <p:nvPr/>
          </p:nvSpPr>
          <p:spPr bwMode="auto">
            <a:xfrm>
              <a:off x="578998" y="3449080"/>
              <a:ext cx="199830" cy="240155"/>
            </a:xfrm>
            <a:custGeom>
              <a:avLst/>
              <a:gdLst>
                <a:gd name="T0" fmla="*/ 24 w 94"/>
                <a:gd name="T1" fmla="*/ 100 h 113"/>
                <a:gd name="T2" fmla="*/ 91 w 94"/>
                <a:gd name="T3" fmla="*/ 94 h 113"/>
                <a:gd name="T4" fmla="*/ 88 w 94"/>
                <a:gd name="T5" fmla="*/ 93 h 113"/>
                <a:gd name="T6" fmla="*/ 86 w 94"/>
                <a:gd name="T7" fmla="*/ 94 h 113"/>
                <a:gd name="T8" fmla="*/ 85 w 94"/>
                <a:gd name="T9" fmla="*/ 93 h 113"/>
                <a:gd name="T10" fmla="*/ 83 w 94"/>
                <a:gd name="T11" fmla="*/ 94 h 113"/>
                <a:gd name="T12" fmla="*/ 24 w 94"/>
                <a:gd name="T13" fmla="*/ 107 h 113"/>
                <a:gd name="T14" fmla="*/ 74 w 94"/>
                <a:gd name="T15" fmla="*/ 15 h 113"/>
                <a:gd name="T16" fmla="*/ 82 w 94"/>
                <a:gd name="T17" fmla="*/ 21 h 113"/>
                <a:gd name="T18" fmla="*/ 88 w 94"/>
                <a:gd name="T19" fmla="*/ 72 h 113"/>
                <a:gd name="T20" fmla="*/ 24 w 94"/>
                <a:gd name="T21" fmla="*/ 13 h 113"/>
                <a:gd name="T22" fmla="*/ 24 w 94"/>
                <a:gd name="T23" fmla="*/ 12 h 113"/>
                <a:gd name="T24" fmla="*/ 26 w 94"/>
                <a:gd name="T25" fmla="*/ 10 h 113"/>
                <a:gd name="T26" fmla="*/ 37 w 94"/>
                <a:gd name="T27" fmla="*/ 9 h 113"/>
                <a:gd name="T28" fmla="*/ 42 w 94"/>
                <a:gd name="T29" fmla="*/ 25 h 113"/>
                <a:gd name="T30" fmla="*/ 43 w 94"/>
                <a:gd name="T31" fmla="*/ 28 h 113"/>
                <a:gd name="T32" fmla="*/ 36 w 94"/>
                <a:gd name="T33" fmla="*/ 32 h 113"/>
                <a:gd name="T34" fmla="*/ 27 w 94"/>
                <a:gd name="T35" fmla="*/ 38 h 113"/>
                <a:gd name="T36" fmla="*/ 43 w 94"/>
                <a:gd name="T37" fmla="*/ 32 h 113"/>
                <a:gd name="T38" fmla="*/ 46 w 94"/>
                <a:gd name="T39" fmla="*/ 28 h 113"/>
                <a:gd name="T40" fmla="*/ 45 w 94"/>
                <a:gd name="T41" fmla="*/ 22 h 113"/>
                <a:gd name="T42" fmla="*/ 67 w 94"/>
                <a:gd name="T43" fmla="*/ 6 h 113"/>
                <a:gd name="T44" fmla="*/ 88 w 94"/>
                <a:gd name="T45" fmla="*/ 81 h 113"/>
                <a:gd name="T46" fmla="*/ 23 w 94"/>
                <a:gd name="T47" fmla="*/ 96 h 113"/>
                <a:gd name="T48" fmla="*/ 9 w 94"/>
                <a:gd name="T49" fmla="*/ 102 h 113"/>
                <a:gd name="T50" fmla="*/ 4 w 94"/>
                <a:gd name="T51" fmla="*/ 30 h 113"/>
                <a:gd name="T52" fmla="*/ 23 w 94"/>
                <a:gd name="T53" fmla="*/ 25 h 113"/>
                <a:gd name="T54" fmla="*/ 26 w 94"/>
                <a:gd name="T55" fmla="*/ 38 h 113"/>
                <a:gd name="T56" fmla="*/ 71 w 94"/>
                <a:gd name="T57" fmla="*/ 0 h 113"/>
                <a:gd name="T58" fmla="*/ 69 w 94"/>
                <a:gd name="T59" fmla="*/ 2 h 113"/>
                <a:gd name="T60" fmla="*/ 66 w 94"/>
                <a:gd name="T61" fmla="*/ 3 h 113"/>
                <a:gd name="T62" fmla="*/ 42 w 94"/>
                <a:gd name="T63" fmla="*/ 12 h 113"/>
                <a:gd name="T64" fmla="*/ 39 w 94"/>
                <a:gd name="T65" fmla="*/ 4 h 113"/>
                <a:gd name="T66" fmla="*/ 37 w 94"/>
                <a:gd name="T67" fmla="*/ 2 h 113"/>
                <a:gd name="T68" fmla="*/ 25 w 94"/>
                <a:gd name="T69" fmla="*/ 7 h 113"/>
                <a:gd name="T70" fmla="*/ 21 w 94"/>
                <a:gd name="T71" fmla="*/ 10 h 113"/>
                <a:gd name="T72" fmla="*/ 20 w 94"/>
                <a:gd name="T73" fmla="*/ 14 h 113"/>
                <a:gd name="T74" fmla="*/ 4 w 94"/>
                <a:gd name="T75" fmla="*/ 27 h 113"/>
                <a:gd name="T76" fmla="*/ 2 w 94"/>
                <a:gd name="T77" fmla="*/ 26 h 113"/>
                <a:gd name="T78" fmla="*/ 0 w 94"/>
                <a:gd name="T79" fmla="*/ 29 h 113"/>
                <a:gd name="T80" fmla="*/ 5 w 94"/>
                <a:gd name="T81" fmla="*/ 104 h 113"/>
                <a:gd name="T82" fmla="*/ 7 w 94"/>
                <a:gd name="T83" fmla="*/ 106 h 113"/>
                <a:gd name="T84" fmla="*/ 21 w 94"/>
                <a:gd name="T85" fmla="*/ 101 h 113"/>
                <a:gd name="T86" fmla="*/ 22 w 94"/>
                <a:gd name="T87" fmla="*/ 112 h 113"/>
                <a:gd name="T88" fmla="*/ 24 w 94"/>
                <a:gd name="T89" fmla="*/ 112 h 113"/>
                <a:gd name="T90" fmla="*/ 86 w 94"/>
                <a:gd name="T91" fmla="*/ 97 h 113"/>
                <a:gd name="T92" fmla="*/ 88 w 94"/>
                <a:gd name="T93" fmla="*/ 98 h 113"/>
                <a:gd name="T94" fmla="*/ 94 w 94"/>
                <a:gd name="T95" fmla="*/ 95 h 113"/>
                <a:gd name="T96" fmla="*/ 86 w 94"/>
                <a:gd name="T97" fmla="*/ 21 h 113"/>
                <a:gd name="T98" fmla="*/ 86 w 94"/>
                <a:gd name="T99" fmla="*/ 10 h 113"/>
                <a:gd name="T100" fmla="*/ 84 w 94"/>
                <a:gd name="T101" fmla="*/ 10 h 113"/>
                <a:gd name="T102" fmla="*/ 73 w 94"/>
                <a:gd name="T103" fmla="*/ 12 h 113"/>
                <a:gd name="T104" fmla="*/ 73 w 94"/>
                <a:gd name="T105" fmla="*/ 5 h 113"/>
                <a:gd name="T106" fmla="*/ 73 w 94"/>
                <a:gd name="T107" fmla="*/ 3 h 113"/>
                <a:gd name="T108" fmla="*/ 72 w 94"/>
                <a:gd name="T109" fmla="*/ 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4" h="113">
                  <a:moveTo>
                    <a:pt x="24" y="107"/>
                  </a:moveTo>
                  <a:cubicBezTo>
                    <a:pt x="24" y="105"/>
                    <a:pt x="24" y="102"/>
                    <a:pt x="24" y="100"/>
                  </a:cubicBezTo>
                  <a:cubicBezTo>
                    <a:pt x="45" y="93"/>
                    <a:pt x="67" y="88"/>
                    <a:pt x="90" y="85"/>
                  </a:cubicBezTo>
                  <a:cubicBezTo>
                    <a:pt x="90" y="88"/>
                    <a:pt x="90" y="91"/>
                    <a:pt x="91" y="94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89" y="94"/>
                    <a:pt x="89" y="93"/>
                    <a:pt x="88" y="93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88" y="93"/>
                    <a:pt x="87" y="94"/>
                    <a:pt x="86" y="94"/>
                  </a:cubicBezTo>
                  <a:cubicBezTo>
                    <a:pt x="86" y="93"/>
                    <a:pt x="86" y="93"/>
                    <a:pt x="86" y="93"/>
                  </a:cubicBezTo>
                  <a:cubicBezTo>
                    <a:pt x="86" y="93"/>
                    <a:pt x="85" y="93"/>
                    <a:pt x="85" y="93"/>
                  </a:cubicBezTo>
                  <a:cubicBezTo>
                    <a:pt x="84" y="93"/>
                    <a:pt x="84" y="93"/>
                    <a:pt x="84" y="94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68" y="97"/>
                    <a:pt x="53" y="100"/>
                    <a:pt x="38" y="103"/>
                  </a:cubicBezTo>
                  <a:cubicBezTo>
                    <a:pt x="34" y="104"/>
                    <a:pt x="29" y="105"/>
                    <a:pt x="24" y="107"/>
                  </a:cubicBezTo>
                  <a:moveTo>
                    <a:pt x="88" y="72"/>
                  </a:moveTo>
                  <a:cubicBezTo>
                    <a:pt x="81" y="54"/>
                    <a:pt x="77" y="35"/>
                    <a:pt x="74" y="15"/>
                  </a:cubicBezTo>
                  <a:cubicBezTo>
                    <a:pt x="77" y="15"/>
                    <a:pt x="80" y="15"/>
                    <a:pt x="83" y="14"/>
                  </a:cubicBezTo>
                  <a:cubicBezTo>
                    <a:pt x="82" y="16"/>
                    <a:pt x="82" y="19"/>
                    <a:pt x="82" y="21"/>
                  </a:cubicBezTo>
                  <a:cubicBezTo>
                    <a:pt x="82" y="26"/>
                    <a:pt x="83" y="32"/>
                    <a:pt x="83" y="37"/>
                  </a:cubicBezTo>
                  <a:cubicBezTo>
                    <a:pt x="85" y="49"/>
                    <a:pt x="86" y="60"/>
                    <a:pt x="88" y="72"/>
                  </a:cubicBezTo>
                  <a:moveTo>
                    <a:pt x="28" y="34"/>
                  </a:moveTo>
                  <a:cubicBezTo>
                    <a:pt x="28" y="26"/>
                    <a:pt x="25" y="18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1"/>
                    <a:pt x="24" y="11"/>
                    <a:pt x="25" y="11"/>
                  </a:cubicBezTo>
                  <a:cubicBezTo>
                    <a:pt x="25" y="11"/>
                    <a:pt x="26" y="10"/>
                    <a:pt x="26" y="10"/>
                  </a:cubicBezTo>
                  <a:cubicBezTo>
                    <a:pt x="30" y="9"/>
                    <a:pt x="33" y="7"/>
                    <a:pt x="36" y="6"/>
                  </a:cubicBezTo>
                  <a:cubicBezTo>
                    <a:pt x="36" y="7"/>
                    <a:pt x="37" y="8"/>
                    <a:pt x="37" y="9"/>
                  </a:cubicBezTo>
                  <a:cubicBezTo>
                    <a:pt x="38" y="13"/>
                    <a:pt x="39" y="17"/>
                    <a:pt x="41" y="20"/>
                  </a:cubicBezTo>
                  <a:cubicBezTo>
                    <a:pt x="41" y="22"/>
                    <a:pt x="42" y="23"/>
                    <a:pt x="42" y="25"/>
                  </a:cubicBezTo>
                  <a:cubicBezTo>
                    <a:pt x="43" y="26"/>
                    <a:pt x="43" y="27"/>
                    <a:pt x="43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30"/>
                    <a:pt x="39" y="31"/>
                    <a:pt x="36" y="32"/>
                  </a:cubicBezTo>
                  <a:cubicBezTo>
                    <a:pt x="33" y="33"/>
                    <a:pt x="30" y="34"/>
                    <a:pt x="28" y="34"/>
                  </a:cubicBezTo>
                  <a:moveTo>
                    <a:pt x="27" y="38"/>
                  </a:moveTo>
                  <a:cubicBezTo>
                    <a:pt x="30" y="38"/>
                    <a:pt x="35" y="37"/>
                    <a:pt x="38" y="35"/>
                  </a:cubicBezTo>
                  <a:cubicBezTo>
                    <a:pt x="40" y="34"/>
                    <a:pt x="42" y="33"/>
                    <a:pt x="43" y="32"/>
                  </a:cubicBezTo>
                  <a:cubicBezTo>
                    <a:pt x="44" y="32"/>
                    <a:pt x="45" y="31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6"/>
                    <a:pt x="46" y="24"/>
                    <a:pt x="45" y="22"/>
                  </a:cubicBezTo>
                  <a:cubicBezTo>
                    <a:pt x="45" y="21"/>
                    <a:pt x="44" y="19"/>
                    <a:pt x="44" y="17"/>
                  </a:cubicBezTo>
                  <a:cubicBezTo>
                    <a:pt x="52" y="14"/>
                    <a:pt x="60" y="10"/>
                    <a:pt x="67" y="6"/>
                  </a:cubicBezTo>
                  <a:cubicBezTo>
                    <a:pt x="68" y="6"/>
                    <a:pt x="68" y="6"/>
                    <a:pt x="69" y="5"/>
                  </a:cubicBezTo>
                  <a:cubicBezTo>
                    <a:pt x="72" y="31"/>
                    <a:pt x="78" y="57"/>
                    <a:pt x="88" y="81"/>
                  </a:cubicBezTo>
                  <a:cubicBezTo>
                    <a:pt x="66" y="84"/>
                    <a:pt x="44" y="89"/>
                    <a:pt x="24" y="96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2" y="96"/>
                    <a:pt x="21" y="96"/>
                    <a:pt x="21" y="97"/>
                  </a:cubicBezTo>
                  <a:cubicBezTo>
                    <a:pt x="17" y="99"/>
                    <a:pt x="13" y="100"/>
                    <a:pt x="9" y="102"/>
                  </a:cubicBezTo>
                  <a:cubicBezTo>
                    <a:pt x="9" y="96"/>
                    <a:pt x="9" y="91"/>
                    <a:pt x="9" y="86"/>
                  </a:cubicBezTo>
                  <a:cubicBezTo>
                    <a:pt x="9" y="67"/>
                    <a:pt x="7" y="49"/>
                    <a:pt x="4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11" y="29"/>
                    <a:pt x="17" y="27"/>
                    <a:pt x="23" y="25"/>
                  </a:cubicBezTo>
                  <a:cubicBezTo>
                    <a:pt x="24" y="29"/>
                    <a:pt x="25" y="32"/>
                    <a:pt x="25" y="36"/>
                  </a:cubicBezTo>
                  <a:cubicBezTo>
                    <a:pt x="25" y="37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moveTo>
                    <a:pt x="71" y="0"/>
                  </a:moveTo>
                  <a:cubicBezTo>
                    <a:pt x="70" y="0"/>
                    <a:pt x="70" y="1"/>
                    <a:pt x="69" y="1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7" y="2"/>
                    <a:pt x="67" y="2"/>
                    <a:pt x="66" y="3"/>
                  </a:cubicBezTo>
                  <a:cubicBezTo>
                    <a:pt x="58" y="7"/>
                    <a:pt x="50" y="11"/>
                    <a:pt x="42" y="14"/>
                  </a:cubicBezTo>
                  <a:cubicBezTo>
                    <a:pt x="42" y="13"/>
                    <a:pt x="42" y="12"/>
                    <a:pt x="42" y="12"/>
                  </a:cubicBezTo>
                  <a:cubicBezTo>
                    <a:pt x="41" y="10"/>
                    <a:pt x="40" y="8"/>
                    <a:pt x="40" y="7"/>
                  </a:cubicBezTo>
                  <a:cubicBezTo>
                    <a:pt x="40" y="5"/>
                    <a:pt x="39" y="4"/>
                    <a:pt x="39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3" y="4"/>
                    <a:pt x="29" y="5"/>
                    <a:pt x="25" y="7"/>
                  </a:cubicBezTo>
                  <a:cubicBezTo>
                    <a:pt x="24" y="7"/>
                    <a:pt x="24" y="7"/>
                    <a:pt x="23" y="8"/>
                  </a:cubicBezTo>
                  <a:cubicBezTo>
                    <a:pt x="22" y="8"/>
                    <a:pt x="21" y="9"/>
                    <a:pt x="21" y="10"/>
                  </a:cubicBezTo>
                  <a:cubicBezTo>
                    <a:pt x="20" y="11"/>
                    <a:pt x="20" y="12"/>
                    <a:pt x="20" y="13"/>
                  </a:cubicBezTo>
                  <a:cubicBezTo>
                    <a:pt x="20" y="13"/>
                    <a:pt x="20" y="14"/>
                    <a:pt x="20" y="14"/>
                  </a:cubicBezTo>
                  <a:cubicBezTo>
                    <a:pt x="21" y="16"/>
                    <a:pt x="22" y="19"/>
                    <a:pt x="22" y="21"/>
                  </a:cubicBezTo>
                  <a:cubicBezTo>
                    <a:pt x="16" y="23"/>
                    <a:pt x="10" y="25"/>
                    <a:pt x="4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6"/>
                    <a:pt x="2" y="26"/>
                  </a:cubicBezTo>
                  <a:cubicBezTo>
                    <a:pt x="2" y="26"/>
                    <a:pt x="2" y="27"/>
                    <a:pt x="2" y="27"/>
                  </a:cubicBezTo>
                  <a:cubicBezTo>
                    <a:pt x="1" y="27"/>
                    <a:pt x="0" y="28"/>
                    <a:pt x="0" y="29"/>
                  </a:cubicBezTo>
                  <a:cubicBezTo>
                    <a:pt x="4" y="47"/>
                    <a:pt x="6" y="66"/>
                    <a:pt x="6" y="86"/>
                  </a:cubicBezTo>
                  <a:cubicBezTo>
                    <a:pt x="6" y="92"/>
                    <a:pt x="5" y="98"/>
                    <a:pt x="5" y="104"/>
                  </a:cubicBezTo>
                  <a:cubicBezTo>
                    <a:pt x="5" y="105"/>
                    <a:pt x="5" y="105"/>
                    <a:pt x="6" y="106"/>
                  </a:cubicBezTo>
                  <a:cubicBezTo>
                    <a:pt x="6" y="106"/>
                    <a:pt x="6" y="106"/>
                    <a:pt x="7" y="106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12" y="104"/>
                    <a:pt x="16" y="103"/>
                    <a:pt x="21" y="101"/>
                  </a:cubicBezTo>
                  <a:cubicBezTo>
                    <a:pt x="21" y="104"/>
                    <a:pt x="21" y="108"/>
                    <a:pt x="21" y="111"/>
                  </a:cubicBezTo>
                  <a:cubicBezTo>
                    <a:pt x="21" y="112"/>
                    <a:pt x="21" y="112"/>
                    <a:pt x="22" y="112"/>
                  </a:cubicBezTo>
                  <a:cubicBezTo>
                    <a:pt x="22" y="113"/>
                    <a:pt x="22" y="113"/>
                    <a:pt x="23" y="113"/>
                  </a:cubicBezTo>
                  <a:cubicBezTo>
                    <a:pt x="23" y="113"/>
                    <a:pt x="23" y="112"/>
                    <a:pt x="24" y="112"/>
                  </a:cubicBezTo>
                  <a:cubicBezTo>
                    <a:pt x="28" y="109"/>
                    <a:pt x="33" y="107"/>
                    <a:pt x="39" y="106"/>
                  </a:cubicBezTo>
                  <a:cubicBezTo>
                    <a:pt x="55" y="103"/>
                    <a:pt x="70" y="100"/>
                    <a:pt x="86" y="97"/>
                  </a:cubicBezTo>
                  <a:cubicBezTo>
                    <a:pt x="87" y="98"/>
                    <a:pt x="87" y="98"/>
                    <a:pt x="88" y="98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90" y="98"/>
                    <a:pt x="92" y="97"/>
                    <a:pt x="93" y="97"/>
                  </a:cubicBezTo>
                  <a:cubicBezTo>
                    <a:pt x="94" y="96"/>
                    <a:pt x="94" y="96"/>
                    <a:pt x="94" y="95"/>
                  </a:cubicBezTo>
                  <a:cubicBezTo>
                    <a:pt x="92" y="75"/>
                    <a:pt x="89" y="56"/>
                    <a:pt x="87" y="36"/>
                  </a:cubicBezTo>
                  <a:cubicBezTo>
                    <a:pt x="86" y="31"/>
                    <a:pt x="86" y="26"/>
                    <a:pt x="86" y="21"/>
                  </a:cubicBezTo>
                  <a:cubicBezTo>
                    <a:pt x="86" y="18"/>
                    <a:pt x="86" y="15"/>
                    <a:pt x="87" y="12"/>
                  </a:cubicBezTo>
                  <a:cubicBezTo>
                    <a:pt x="87" y="11"/>
                    <a:pt x="86" y="10"/>
                    <a:pt x="86" y="10"/>
                  </a:cubicBezTo>
                  <a:cubicBezTo>
                    <a:pt x="86" y="9"/>
                    <a:pt x="85" y="9"/>
                    <a:pt x="85" y="9"/>
                  </a:cubicBezTo>
                  <a:cubicBezTo>
                    <a:pt x="85" y="9"/>
                    <a:pt x="84" y="9"/>
                    <a:pt x="84" y="10"/>
                  </a:cubicBezTo>
                  <a:cubicBezTo>
                    <a:pt x="81" y="11"/>
                    <a:pt x="77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0"/>
                    <a:pt x="73" y="7"/>
                    <a:pt x="73" y="5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4"/>
                    <a:pt x="73" y="3"/>
                    <a:pt x="73" y="3"/>
                  </a:cubicBezTo>
                  <a:cubicBezTo>
                    <a:pt x="73" y="2"/>
                    <a:pt x="73" y="2"/>
                    <a:pt x="72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1" y="1"/>
                    <a:pt x="71" y="0"/>
                    <a:pt x="71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2" name="Freeform 818"/>
            <p:cNvSpPr>
              <a:spLocks/>
            </p:cNvSpPr>
            <p:nvPr/>
          </p:nvSpPr>
          <p:spPr bwMode="auto">
            <a:xfrm>
              <a:off x="609465" y="3536002"/>
              <a:ext cx="105740" cy="43013"/>
            </a:xfrm>
            <a:custGeom>
              <a:avLst/>
              <a:gdLst>
                <a:gd name="T0" fmla="*/ 48 w 50"/>
                <a:gd name="T1" fmla="*/ 0 h 20"/>
                <a:gd name="T2" fmla="*/ 47 w 50"/>
                <a:gd name="T3" fmla="*/ 1 h 20"/>
                <a:gd name="T4" fmla="*/ 44 w 50"/>
                <a:gd name="T5" fmla="*/ 2 h 20"/>
                <a:gd name="T6" fmla="*/ 23 w 50"/>
                <a:gd name="T7" fmla="*/ 11 h 20"/>
                <a:gd name="T8" fmla="*/ 11 w 50"/>
                <a:gd name="T9" fmla="*/ 15 h 20"/>
                <a:gd name="T10" fmla="*/ 2 w 50"/>
                <a:gd name="T11" fmla="*/ 17 h 20"/>
                <a:gd name="T12" fmla="*/ 0 w 50"/>
                <a:gd name="T13" fmla="*/ 19 h 20"/>
                <a:gd name="T14" fmla="*/ 2 w 50"/>
                <a:gd name="T15" fmla="*/ 20 h 20"/>
                <a:gd name="T16" fmla="*/ 2 w 50"/>
                <a:gd name="T17" fmla="*/ 20 h 20"/>
                <a:gd name="T18" fmla="*/ 13 w 50"/>
                <a:gd name="T19" fmla="*/ 18 h 20"/>
                <a:gd name="T20" fmla="*/ 35 w 50"/>
                <a:gd name="T21" fmla="*/ 10 h 20"/>
                <a:gd name="T22" fmla="*/ 44 w 50"/>
                <a:gd name="T23" fmla="*/ 6 h 20"/>
                <a:gd name="T24" fmla="*/ 47 w 50"/>
                <a:gd name="T25" fmla="*/ 5 h 20"/>
                <a:gd name="T26" fmla="*/ 48 w 50"/>
                <a:gd name="T27" fmla="*/ 4 h 20"/>
                <a:gd name="T28" fmla="*/ 49 w 50"/>
                <a:gd name="T29" fmla="*/ 1 h 20"/>
                <a:gd name="T30" fmla="*/ 48 w 50"/>
                <a:gd name="T3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" h="20">
                  <a:moveTo>
                    <a:pt x="48" y="0"/>
                  </a:moveTo>
                  <a:cubicBezTo>
                    <a:pt x="47" y="0"/>
                    <a:pt x="47" y="1"/>
                    <a:pt x="47" y="1"/>
                  </a:cubicBezTo>
                  <a:cubicBezTo>
                    <a:pt x="46" y="1"/>
                    <a:pt x="45" y="1"/>
                    <a:pt x="44" y="2"/>
                  </a:cubicBezTo>
                  <a:cubicBezTo>
                    <a:pt x="40" y="4"/>
                    <a:pt x="31" y="7"/>
                    <a:pt x="23" y="11"/>
                  </a:cubicBezTo>
                  <a:cubicBezTo>
                    <a:pt x="19" y="12"/>
                    <a:pt x="14" y="14"/>
                    <a:pt x="11" y="15"/>
                  </a:cubicBezTo>
                  <a:cubicBezTo>
                    <a:pt x="7" y="16"/>
                    <a:pt x="4" y="17"/>
                    <a:pt x="2" y="17"/>
                  </a:cubicBezTo>
                  <a:cubicBezTo>
                    <a:pt x="1" y="17"/>
                    <a:pt x="0" y="18"/>
                    <a:pt x="0" y="19"/>
                  </a:cubicBezTo>
                  <a:cubicBezTo>
                    <a:pt x="0" y="20"/>
                    <a:pt x="1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5" y="20"/>
                    <a:pt x="9" y="19"/>
                    <a:pt x="13" y="18"/>
                  </a:cubicBezTo>
                  <a:cubicBezTo>
                    <a:pt x="20" y="16"/>
                    <a:pt x="28" y="13"/>
                    <a:pt x="35" y="10"/>
                  </a:cubicBezTo>
                  <a:cubicBezTo>
                    <a:pt x="38" y="8"/>
                    <a:pt x="41" y="7"/>
                    <a:pt x="44" y="6"/>
                  </a:cubicBezTo>
                  <a:cubicBezTo>
                    <a:pt x="45" y="6"/>
                    <a:pt x="46" y="5"/>
                    <a:pt x="47" y="5"/>
                  </a:cubicBezTo>
                  <a:cubicBezTo>
                    <a:pt x="47" y="4"/>
                    <a:pt x="48" y="4"/>
                    <a:pt x="48" y="4"/>
                  </a:cubicBezTo>
                  <a:cubicBezTo>
                    <a:pt x="49" y="3"/>
                    <a:pt x="50" y="2"/>
                    <a:pt x="49" y="1"/>
                  </a:cubicBezTo>
                  <a:cubicBezTo>
                    <a:pt x="49" y="1"/>
                    <a:pt x="48" y="0"/>
                    <a:pt x="4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3" name="Freeform 819"/>
            <p:cNvSpPr>
              <a:spLocks/>
            </p:cNvSpPr>
            <p:nvPr/>
          </p:nvSpPr>
          <p:spPr bwMode="auto">
            <a:xfrm>
              <a:off x="617530" y="3565574"/>
              <a:ext cx="97675" cy="34052"/>
            </a:xfrm>
            <a:custGeom>
              <a:avLst/>
              <a:gdLst>
                <a:gd name="T0" fmla="*/ 43 w 46"/>
                <a:gd name="T1" fmla="*/ 0 h 16"/>
                <a:gd name="T2" fmla="*/ 40 w 46"/>
                <a:gd name="T3" fmla="*/ 1 h 16"/>
                <a:gd name="T4" fmla="*/ 20 w 46"/>
                <a:gd name="T5" fmla="*/ 7 h 16"/>
                <a:gd name="T6" fmla="*/ 1 w 46"/>
                <a:gd name="T7" fmla="*/ 12 h 16"/>
                <a:gd name="T8" fmla="*/ 0 w 46"/>
                <a:gd name="T9" fmla="*/ 14 h 16"/>
                <a:gd name="T10" fmla="*/ 2 w 46"/>
                <a:gd name="T11" fmla="*/ 16 h 16"/>
                <a:gd name="T12" fmla="*/ 2 w 46"/>
                <a:gd name="T13" fmla="*/ 16 h 16"/>
                <a:gd name="T14" fmla="*/ 24 w 46"/>
                <a:gd name="T15" fmla="*/ 9 h 16"/>
                <a:gd name="T16" fmla="*/ 37 w 46"/>
                <a:gd name="T17" fmla="*/ 5 h 16"/>
                <a:gd name="T18" fmla="*/ 41 w 46"/>
                <a:gd name="T19" fmla="*/ 4 h 16"/>
                <a:gd name="T20" fmla="*/ 43 w 46"/>
                <a:gd name="T21" fmla="*/ 4 h 16"/>
                <a:gd name="T22" fmla="*/ 43 w 46"/>
                <a:gd name="T23" fmla="*/ 4 h 16"/>
                <a:gd name="T24" fmla="*/ 43 w 46"/>
                <a:gd name="T25" fmla="*/ 4 h 16"/>
                <a:gd name="T26" fmla="*/ 44 w 46"/>
                <a:gd name="T27" fmla="*/ 4 h 16"/>
                <a:gd name="T28" fmla="*/ 45 w 46"/>
                <a:gd name="T29" fmla="*/ 3 h 16"/>
                <a:gd name="T30" fmla="*/ 44 w 46"/>
                <a:gd name="T31" fmla="*/ 0 h 16"/>
                <a:gd name="T32" fmla="*/ 43 w 46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16">
                  <a:moveTo>
                    <a:pt x="43" y="0"/>
                  </a:moveTo>
                  <a:cubicBezTo>
                    <a:pt x="42" y="0"/>
                    <a:pt x="42" y="0"/>
                    <a:pt x="40" y="1"/>
                  </a:cubicBezTo>
                  <a:cubicBezTo>
                    <a:pt x="36" y="2"/>
                    <a:pt x="28" y="4"/>
                    <a:pt x="20" y="7"/>
                  </a:cubicBezTo>
                  <a:cubicBezTo>
                    <a:pt x="12" y="9"/>
                    <a:pt x="4" y="11"/>
                    <a:pt x="1" y="12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6" y="15"/>
                    <a:pt x="15" y="12"/>
                    <a:pt x="24" y="9"/>
                  </a:cubicBezTo>
                  <a:cubicBezTo>
                    <a:pt x="29" y="8"/>
                    <a:pt x="33" y="6"/>
                    <a:pt x="37" y="5"/>
                  </a:cubicBezTo>
                  <a:cubicBezTo>
                    <a:pt x="38" y="5"/>
                    <a:pt x="40" y="4"/>
                    <a:pt x="41" y="4"/>
                  </a:cubicBezTo>
                  <a:cubicBezTo>
                    <a:pt x="42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4" y="4"/>
                    <a:pt x="44" y="4"/>
                  </a:cubicBezTo>
                  <a:cubicBezTo>
                    <a:pt x="44" y="4"/>
                    <a:pt x="45" y="3"/>
                    <a:pt x="45" y="3"/>
                  </a:cubicBezTo>
                  <a:cubicBezTo>
                    <a:pt x="46" y="2"/>
                    <a:pt x="45" y="1"/>
                    <a:pt x="44" y="0"/>
                  </a:cubicBezTo>
                  <a:cubicBezTo>
                    <a:pt x="44" y="0"/>
                    <a:pt x="44" y="0"/>
                    <a:pt x="4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4" name="Freeform 820"/>
            <p:cNvSpPr>
              <a:spLocks/>
            </p:cNvSpPr>
            <p:nvPr/>
          </p:nvSpPr>
          <p:spPr bwMode="auto">
            <a:xfrm>
              <a:off x="619322" y="3608586"/>
              <a:ext cx="27779" cy="12545"/>
            </a:xfrm>
            <a:custGeom>
              <a:avLst/>
              <a:gdLst>
                <a:gd name="T0" fmla="*/ 10 w 13"/>
                <a:gd name="T1" fmla="*/ 0 h 6"/>
                <a:gd name="T2" fmla="*/ 10 w 13"/>
                <a:gd name="T3" fmla="*/ 0 h 6"/>
                <a:gd name="T4" fmla="*/ 6 w 13"/>
                <a:gd name="T5" fmla="*/ 1 h 6"/>
                <a:gd name="T6" fmla="*/ 3 w 13"/>
                <a:gd name="T7" fmla="*/ 2 h 6"/>
                <a:gd name="T8" fmla="*/ 3 w 13"/>
                <a:gd name="T9" fmla="*/ 2 h 6"/>
                <a:gd name="T10" fmla="*/ 3 w 13"/>
                <a:gd name="T11" fmla="*/ 2 h 6"/>
                <a:gd name="T12" fmla="*/ 2 w 13"/>
                <a:gd name="T13" fmla="*/ 2 h 6"/>
                <a:gd name="T14" fmla="*/ 0 w 13"/>
                <a:gd name="T15" fmla="*/ 3 h 6"/>
                <a:gd name="T16" fmla="*/ 1 w 13"/>
                <a:gd name="T17" fmla="*/ 5 h 6"/>
                <a:gd name="T18" fmla="*/ 3 w 13"/>
                <a:gd name="T19" fmla="*/ 6 h 6"/>
                <a:gd name="T20" fmla="*/ 3 w 13"/>
                <a:gd name="T21" fmla="*/ 6 h 6"/>
                <a:gd name="T22" fmla="*/ 7 w 13"/>
                <a:gd name="T23" fmla="*/ 4 h 6"/>
                <a:gd name="T24" fmla="*/ 10 w 13"/>
                <a:gd name="T25" fmla="*/ 3 h 6"/>
                <a:gd name="T26" fmla="*/ 10 w 13"/>
                <a:gd name="T27" fmla="*/ 3 h 6"/>
                <a:gd name="T28" fmla="*/ 11 w 13"/>
                <a:gd name="T29" fmla="*/ 3 h 6"/>
                <a:gd name="T30" fmla="*/ 11 w 13"/>
                <a:gd name="T31" fmla="*/ 4 h 6"/>
                <a:gd name="T32" fmla="*/ 13 w 13"/>
                <a:gd name="T33" fmla="*/ 3 h 6"/>
                <a:gd name="T34" fmla="*/ 12 w 13"/>
                <a:gd name="T35" fmla="*/ 0 h 6"/>
                <a:gd name="T36" fmla="*/ 10 w 13"/>
                <a:gd name="T3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6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7" y="0"/>
                    <a:pt x="6" y="1"/>
                  </a:cubicBezTo>
                  <a:cubicBezTo>
                    <a:pt x="5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6"/>
                    <a:pt x="6" y="5"/>
                    <a:pt x="7" y="4"/>
                  </a:cubicBezTo>
                  <a:cubicBezTo>
                    <a:pt x="9" y="4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4"/>
                    <a:pt x="11" y="4"/>
                  </a:cubicBezTo>
                  <a:cubicBezTo>
                    <a:pt x="12" y="4"/>
                    <a:pt x="13" y="3"/>
                    <a:pt x="13" y="3"/>
                  </a:cubicBezTo>
                  <a:cubicBezTo>
                    <a:pt x="13" y="2"/>
                    <a:pt x="13" y="1"/>
                    <a:pt x="12" y="0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5" name="Freeform 880"/>
            <p:cNvSpPr>
              <a:spLocks/>
            </p:cNvSpPr>
            <p:nvPr/>
          </p:nvSpPr>
          <p:spPr bwMode="auto">
            <a:xfrm>
              <a:off x="708932" y="368475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6" name="Freeform 881"/>
            <p:cNvSpPr>
              <a:spLocks/>
            </p:cNvSpPr>
            <p:nvPr/>
          </p:nvSpPr>
          <p:spPr bwMode="auto">
            <a:xfrm>
              <a:off x="708932" y="368475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77" name="组合 276"/>
          <p:cNvGrpSpPr/>
          <p:nvPr/>
        </p:nvGrpSpPr>
        <p:grpSpPr>
          <a:xfrm>
            <a:off x="4063552" y="3211697"/>
            <a:ext cx="195832" cy="473380"/>
            <a:chOff x="218766" y="2923069"/>
            <a:chExt cx="373673" cy="903270"/>
          </a:xfrm>
        </p:grpSpPr>
        <p:sp>
          <p:nvSpPr>
            <p:cNvPr id="278" name="Freeform 860"/>
            <p:cNvSpPr>
              <a:spLocks noEditPoints="1"/>
            </p:cNvSpPr>
            <p:nvPr/>
          </p:nvSpPr>
          <p:spPr bwMode="auto">
            <a:xfrm>
              <a:off x="269843" y="3029705"/>
              <a:ext cx="231194" cy="735699"/>
            </a:xfrm>
            <a:custGeom>
              <a:avLst/>
              <a:gdLst>
                <a:gd name="T0" fmla="*/ 103 w 109"/>
                <a:gd name="T1" fmla="*/ 299 h 347"/>
                <a:gd name="T2" fmla="*/ 74 w 109"/>
                <a:gd name="T3" fmla="*/ 302 h 347"/>
                <a:gd name="T4" fmla="*/ 52 w 109"/>
                <a:gd name="T5" fmla="*/ 209 h 347"/>
                <a:gd name="T6" fmla="*/ 50 w 109"/>
                <a:gd name="T7" fmla="*/ 210 h 347"/>
                <a:gd name="T8" fmla="*/ 69 w 109"/>
                <a:gd name="T9" fmla="*/ 204 h 347"/>
                <a:gd name="T10" fmla="*/ 41 w 109"/>
                <a:gd name="T11" fmla="*/ 200 h 347"/>
                <a:gd name="T12" fmla="*/ 49 w 109"/>
                <a:gd name="T13" fmla="*/ 204 h 347"/>
                <a:gd name="T14" fmla="*/ 57 w 109"/>
                <a:gd name="T15" fmla="*/ 190 h 347"/>
                <a:gd name="T16" fmla="*/ 45 w 109"/>
                <a:gd name="T17" fmla="*/ 147 h 347"/>
                <a:gd name="T18" fmla="*/ 41 w 109"/>
                <a:gd name="T19" fmla="*/ 145 h 347"/>
                <a:gd name="T20" fmla="*/ 45 w 109"/>
                <a:gd name="T21" fmla="*/ 180 h 347"/>
                <a:gd name="T22" fmla="*/ 32 w 109"/>
                <a:gd name="T23" fmla="*/ 185 h 347"/>
                <a:gd name="T24" fmla="*/ 34 w 109"/>
                <a:gd name="T25" fmla="*/ 173 h 347"/>
                <a:gd name="T26" fmla="*/ 77 w 109"/>
                <a:gd name="T27" fmla="*/ 143 h 347"/>
                <a:gd name="T28" fmla="*/ 52 w 109"/>
                <a:gd name="T29" fmla="*/ 142 h 347"/>
                <a:gd name="T30" fmla="*/ 5 w 109"/>
                <a:gd name="T31" fmla="*/ 190 h 347"/>
                <a:gd name="T32" fmla="*/ 36 w 109"/>
                <a:gd name="T33" fmla="*/ 137 h 347"/>
                <a:gd name="T34" fmla="*/ 32 w 109"/>
                <a:gd name="T35" fmla="*/ 199 h 347"/>
                <a:gd name="T36" fmla="*/ 71 w 109"/>
                <a:gd name="T37" fmla="*/ 198 h 347"/>
                <a:gd name="T38" fmla="*/ 89 w 109"/>
                <a:gd name="T39" fmla="*/ 197 h 347"/>
                <a:gd name="T40" fmla="*/ 95 w 109"/>
                <a:gd name="T41" fmla="*/ 291 h 347"/>
                <a:gd name="T42" fmla="*/ 38 w 109"/>
                <a:gd name="T43" fmla="*/ 292 h 347"/>
                <a:gd name="T44" fmla="*/ 43 w 109"/>
                <a:gd name="T45" fmla="*/ 271 h 347"/>
                <a:gd name="T46" fmla="*/ 22 w 109"/>
                <a:gd name="T47" fmla="*/ 235 h 347"/>
                <a:gd name="T48" fmla="*/ 15 w 109"/>
                <a:gd name="T49" fmla="*/ 213 h 347"/>
                <a:gd name="T50" fmla="*/ 52 w 109"/>
                <a:gd name="T51" fmla="*/ 136 h 347"/>
                <a:gd name="T52" fmla="*/ 79 w 109"/>
                <a:gd name="T53" fmla="*/ 124 h 347"/>
                <a:gd name="T54" fmla="*/ 43 w 109"/>
                <a:gd name="T55" fmla="*/ 129 h 347"/>
                <a:gd name="T56" fmla="*/ 51 w 109"/>
                <a:gd name="T57" fmla="*/ 122 h 347"/>
                <a:gd name="T58" fmla="*/ 51 w 109"/>
                <a:gd name="T59" fmla="*/ 115 h 347"/>
                <a:gd name="T60" fmla="*/ 62 w 109"/>
                <a:gd name="T61" fmla="*/ 115 h 347"/>
                <a:gd name="T62" fmla="*/ 60 w 109"/>
                <a:gd name="T63" fmla="*/ 110 h 347"/>
                <a:gd name="T64" fmla="*/ 60 w 109"/>
                <a:gd name="T65" fmla="*/ 110 h 347"/>
                <a:gd name="T66" fmla="*/ 53 w 109"/>
                <a:gd name="T67" fmla="*/ 72 h 347"/>
                <a:gd name="T68" fmla="*/ 48 w 109"/>
                <a:gd name="T69" fmla="*/ 49 h 347"/>
                <a:gd name="T70" fmla="*/ 69 w 109"/>
                <a:gd name="T71" fmla="*/ 44 h 347"/>
                <a:gd name="T72" fmla="*/ 29 w 109"/>
                <a:gd name="T73" fmla="*/ 18 h 347"/>
                <a:gd name="T74" fmla="*/ 80 w 109"/>
                <a:gd name="T75" fmla="*/ 111 h 347"/>
                <a:gd name="T76" fmla="*/ 82 w 109"/>
                <a:gd name="T77" fmla="*/ 41 h 347"/>
                <a:gd name="T78" fmla="*/ 71 w 109"/>
                <a:gd name="T79" fmla="*/ 40 h 347"/>
                <a:gd name="T80" fmla="*/ 57 w 109"/>
                <a:gd name="T81" fmla="*/ 73 h 347"/>
                <a:gd name="T82" fmla="*/ 54 w 109"/>
                <a:gd name="T83" fmla="*/ 76 h 347"/>
                <a:gd name="T84" fmla="*/ 14 w 109"/>
                <a:gd name="T85" fmla="*/ 51 h 347"/>
                <a:gd name="T86" fmla="*/ 40 w 109"/>
                <a:gd name="T87" fmla="*/ 130 h 347"/>
                <a:gd name="T88" fmla="*/ 32 w 109"/>
                <a:gd name="T89" fmla="*/ 130 h 347"/>
                <a:gd name="T90" fmla="*/ 14 w 109"/>
                <a:gd name="T91" fmla="*/ 222 h 347"/>
                <a:gd name="T92" fmla="*/ 32 w 109"/>
                <a:gd name="T93" fmla="*/ 291 h 347"/>
                <a:gd name="T94" fmla="*/ 29 w 109"/>
                <a:gd name="T95" fmla="*/ 308 h 347"/>
                <a:gd name="T96" fmla="*/ 76 w 109"/>
                <a:gd name="T97" fmla="*/ 317 h 347"/>
                <a:gd name="T98" fmla="*/ 101 w 109"/>
                <a:gd name="T99" fmla="*/ 307 h 347"/>
                <a:gd name="T100" fmla="*/ 84 w 109"/>
                <a:gd name="T101" fmla="*/ 332 h 347"/>
                <a:gd name="T102" fmla="*/ 98 w 109"/>
                <a:gd name="T103" fmla="*/ 347 h 347"/>
                <a:gd name="T104" fmla="*/ 106 w 109"/>
                <a:gd name="T105" fmla="*/ 298 h 347"/>
                <a:gd name="T106" fmla="*/ 106 w 109"/>
                <a:gd name="T107" fmla="*/ 244 h 347"/>
                <a:gd name="T108" fmla="*/ 80 w 109"/>
                <a:gd name="T109" fmla="*/ 151 h 347"/>
                <a:gd name="T110" fmla="*/ 84 w 109"/>
                <a:gd name="T111" fmla="*/ 135 h 347"/>
                <a:gd name="T112" fmla="*/ 83 w 109"/>
                <a:gd name="T113" fmla="*/ 127 h 347"/>
                <a:gd name="T114" fmla="*/ 109 w 109"/>
                <a:gd name="T115" fmla="*/ 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9" h="347">
                  <a:moveTo>
                    <a:pt x="32" y="305"/>
                  </a:moveTo>
                  <a:cubicBezTo>
                    <a:pt x="32" y="305"/>
                    <a:pt x="32" y="305"/>
                    <a:pt x="32" y="305"/>
                  </a:cubicBezTo>
                  <a:cubicBezTo>
                    <a:pt x="31" y="305"/>
                    <a:pt x="31" y="305"/>
                    <a:pt x="30" y="304"/>
                  </a:cubicBezTo>
                  <a:cubicBezTo>
                    <a:pt x="30" y="304"/>
                    <a:pt x="29" y="304"/>
                    <a:pt x="29" y="304"/>
                  </a:cubicBezTo>
                  <a:cubicBezTo>
                    <a:pt x="29" y="303"/>
                    <a:pt x="29" y="303"/>
                    <a:pt x="29" y="303"/>
                  </a:cubicBezTo>
                  <a:cubicBezTo>
                    <a:pt x="29" y="303"/>
                    <a:pt x="30" y="302"/>
                    <a:pt x="30" y="302"/>
                  </a:cubicBezTo>
                  <a:cubicBezTo>
                    <a:pt x="31" y="301"/>
                    <a:pt x="31" y="301"/>
                    <a:pt x="32" y="301"/>
                  </a:cubicBezTo>
                  <a:cubicBezTo>
                    <a:pt x="32" y="302"/>
                    <a:pt x="32" y="304"/>
                    <a:pt x="32" y="305"/>
                  </a:cubicBezTo>
                  <a:moveTo>
                    <a:pt x="103" y="301"/>
                  </a:moveTo>
                  <a:cubicBezTo>
                    <a:pt x="103" y="301"/>
                    <a:pt x="103" y="300"/>
                    <a:pt x="103" y="299"/>
                  </a:cubicBezTo>
                  <a:cubicBezTo>
                    <a:pt x="103" y="299"/>
                    <a:pt x="103" y="299"/>
                    <a:pt x="103" y="299"/>
                  </a:cubicBezTo>
                  <a:cubicBezTo>
                    <a:pt x="103" y="299"/>
                    <a:pt x="103" y="299"/>
                    <a:pt x="103" y="299"/>
                  </a:cubicBezTo>
                  <a:cubicBezTo>
                    <a:pt x="103" y="300"/>
                    <a:pt x="103" y="300"/>
                    <a:pt x="103" y="300"/>
                  </a:cubicBezTo>
                  <a:cubicBezTo>
                    <a:pt x="103" y="300"/>
                    <a:pt x="103" y="301"/>
                    <a:pt x="103" y="301"/>
                  </a:cubicBezTo>
                  <a:cubicBezTo>
                    <a:pt x="103" y="301"/>
                    <a:pt x="103" y="301"/>
                    <a:pt x="103" y="301"/>
                  </a:cubicBezTo>
                  <a:moveTo>
                    <a:pt x="60" y="310"/>
                  </a:moveTo>
                  <a:cubicBezTo>
                    <a:pt x="51" y="310"/>
                    <a:pt x="43" y="310"/>
                    <a:pt x="36" y="307"/>
                  </a:cubicBezTo>
                  <a:cubicBezTo>
                    <a:pt x="36" y="303"/>
                    <a:pt x="36" y="299"/>
                    <a:pt x="36" y="295"/>
                  </a:cubicBezTo>
                  <a:cubicBezTo>
                    <a:pt x="39" y="298"/>
                    <a:pt x="47" y="300"/>
                    <a:pt x="61" y="302"/>
                  </a:cubicBezTo>
                  <a:cubicBezTo>
                    <a:pt x="65" y="302"/>
                    <a:pt x="70" y="302"/>
                    <a:pt x="74" y="302"/>
                  </a:cubicBezTo>
                  <a:cubicBezTo>
                    <a:pt x="77" y="302"/>
                    <a:pt x="80" y="302"/>
                    <a:pt x="83" y="302"/>
                  </a:cubicBezTo>
                  <a:cubicBezTo>
                    <a:pt x="85" y="301"/>
                    <a:pt x="90" y="300"/>
                    <a:pt x="95" y="298"/>
                  </a:cubicBezTo>
                  <a:cubicBezTo>
                    <a:pt x="96" y="298"/>
                    <a:pt x="98" y="297"/>
                    <a:pt x="99" y="296"/>
                  </a:cubicBezTo>
                  <a:cubicBezTo>
                    <a:pt x="99" y="298"/>
                    <a:pt x="99" y="301"/>
                    <a:pt x="99" y="304"/>
                  </a:cubicBezTo>
                  <a:cubicBezTo>
                    <a:pt x="92" y="308"/>
                    <a:pt x="82" y="309"/>
                    <a:pt x="73" y="310"/>
                  </a:cubicBezTo>
                  <a:cubicBezTo>
                    <a:pt x="69" y="310"/>
                    <a:pt x="64" y="310"/>
                    <a:pt x="60" y="310"/>
                  </a:cubicBezTo>
                  <a:cubicBezTo>
                    <a:pt x="60" y="310"/>
                    <a:pt x="60" y="310"/>
                    <a:pt x="60" y="310"/>
                  </a:cubicBezTo>
                  <a:moveTo>
                    <a:pt x="53" y="212"/>
                  </a:moveTo>
                  <a:cubicBezTo>
                    <a:pt x="53" y="212"/>
                    <a:pt x="52" y="212"/>
                    <a:pt x="51" y="212"/>
                  </a:cubicBezTo>
                  <a:cubicBezTo>
                    <a:pt x="51" y="211"/>
                    <a:pt x="52" y="210"/>
                    <a:pt x="52" y="209"/>
                  </a:cubicBezTo>
                  <a:cubicBezTo>
                    <a:pt x="53" y="210"/>
                    <a:pt x="53" y="211"/>
                    <a:pt x="54" y="212"/>
                  </a:cubicBezTo>
                  <a:cubicBezTo>
                    <a:pt x="53" y="212"/>
                    <a:pt x="53" y="212"/>
                    <a:pt x="53" y="212"/>
                  </a:cubicBezTo>
                  <a:moveTo>
                    <a:pt x="50" y="210"/>
                  </a:moveTo>
                  <a:cubicBezTo>
                    <a:pt x="50" y="209"/>
                    <a:pt x="50" y="208"/>
                    <a:pt x="49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9" y="207"/>
                    <a:pt x="49" y="207"/>
                    <a:pt x="50" y="206"/>
                  </a:cubicBezTo>
                  <a:cubicBezTo>
                    <a:pt x="50" y="206"/>
                    <a:pt x="50" y="206"/>
                    <a:pt x="50" y="206"/>
                  </a:cubicBezTo>
                  <a:cubicBezTo>
                    <a:pt x="50" y="207"/>
                    <a:pt x="51" y="207"/>
                    <a:pt x="51" y="208"/>
                  </a:cubicBezTo>
                  <a:cubicBezTo>
                    <a:pt x="51" y="208"/>
                    <a:pt x="50" y="209"/>
                    <a:pt x="50" y="210"/>
                  </a:cubicBezTo>
                  <a:moveTo>
                    <a:pt x="59" y="211"/>
                  </a:moveTo>
                  <a:cubicBezTo>
                    <a:pt x="59" y="210"/>
                    <a:pt x="59" y="210"/>
                    <a:pt x="59" y="210"/>
                  </a:cubicBezTo>
                  <a:cubicBezTo>
                    <a:pt x="58" y="210"/>
                    <a:pt x="57" y="210"/>
                    <a:pt x="57" y="209"/>
                  </a:cubicBezTo>
                  <a:cubicBezTo>
                    <a:pt x="56" y="208"/>
                    <a:pt x="55" y="208"/>
                    <a:pt x="55" y="207"/>
                  </a:cubicBezTo>
                  <a:cubicBezTo>
                    <a:pt x="54" y="206"/>
                    <a:pt x="53" y="205"/>
                    <a:pt x="53" y="204"/>
                  </a:cubicBezTo>
                  <a:cubicBezTo>
                    <a:pt x="52" y="204"/>
                    <a:pt x="52" y="204"/>
                    <a:pt x="52" y="204"/>
                  </a:cubicBezTo>
                  <a:cubicBezTo>
                    <a:pt x="53" y="204"/>
                    <a:pt x="53" y="204"/>
                    <a:pt x="53" y="204"/>
                  </a:cubicBezTo>
                  <a:cubicBezTo>
                    <a:pt x="55" y="197"/>
                    <a:pt x="60" y="192"/>
                    <a:pt x="65" y="189"/>
                  </a:cubicBezTo>
                  <a:cubicBezTo>
                    <a:pt x="66" y="192"/>
                    <a:pt x="67" y="196"/>
                    <a:pt x="68" y="199"/>
                  </a:cubicBezTo>
                  <a:cubicBezTo>
                    <a:pt x="68" y="201"/>
                    <a:pt x="69" y="203"/>
                    <a:pt x="69" y="204"/>
                  </a:cubicBezTo>
                  <a:cubicBezTo>
                    <a:pt x="69" y="206"/>
                    <a:pt x="68" y="207"/>
                    <a:pt x="67" y="208"/>
                  </a:cubicBezTo>
                  <a:cubicBezTo>
                    <a:pt x="67" y="209"/>
                    <a:pt x="65" y="210"/>
                    <a:pt x="64" y="210"/>
                  </a:cubicBezTo>
                  <a:cubicBezTo>
                    <a:pt x="62" y="211"/>
                    <a:pt x="60" y="211"/>
                    <a:pt x="59" y="211"/>
                  </a:cubicBezTo>
                  <a:moveTo>
                    <a:pt x="62" y="187"/>
                  </a:moveTo>
                  <a:cubicBezTo>
                    <a:pt x="63" y="185"/>
                    <a:pt x="64" y="183"/>
                    <a:pt x="64" y="181"/>
                  </a:cubicBezTo>
                  <a:cubicBezTo>
                    <a:pt x="64" y="183"/>
                    <a:pt x="64" y="184"/>
                    <a:pt x="65" y="185"/>
                  </a:cubicBezTo>
                  <a:cubicBezTo>
                    <a:pt x="64" y="186"/>
                    <a:pt x="63" y="186"/>
                    <a:pt x="62" y="187"/>
                  </a:cubicBezTo>
                  <a:moveTo>
                    <a:pt x="48" y="206"/>
                  </a:moveTo>
                  <a:cubicBezTo>
                    <a:pt x="47" y="205"/>
                    <a:pt x="47" y="204"/>
                    <a:pt x="46" y="204"/>
                  </a:cubicBezTo>
                  <a:cubicBezTo>
                    <a:pt x="45" y="202"/>
                    <a:pt x="43" y="201"/>
                    <a:pt x="41" y="200"/>
                  </a:cubicBezTo>
                  <a:cubicBezTo>
                    <a:pt x="42" y="194"/>
                    <a:pt x="43" y="189"/>
                    <a:pt x="45" y="184"/>
                  </a:cubicBezTo>
                  <a:cubicBezTo>
                    <a:pt x="47" y="184"/>
                    <a:pt x="48" y="183"/>
                    <a:pt x="49" y="183"/>
                  </a:cubicBezTo>
                  <a:cubicBezTo>
                    <a:pt x="53" y="182"/>
                    <a:pt x="56" y="180"/>
                    <a:pt x="60" y="179"/>
                  </a:cubicBezTo>
                  <a:cubicBezTo>
                    <a:pt x="58" y="183"/>
                    <a:pt x="56" y="187"/>
                    <a:pt x="55" y="192"/>
                  </a:cubicBezTo>
                  <a:cubicBezTo>
                    <a:pt x="56" y="192"/>
                    <a:pt x="56" y="192"/>
                    <a:pt x="56" y="192"/>
                  </a:cubicBezTo>
                  <a:cubicBezTo>
                    <a:pt x="53" y="195"/>
                    <a:pt x="51" y="199"/>
                    <a:pt x="49" y="203"/>
                  </a:cubicBezTo>
                  <a:cubicBezTo>
                    <a:pt x="49" y="203"/>
                    <a:pt x="49" y="203"/>
                    <a:pt x="49" y="203"/>
                  </a:cubicBezTo>
                  <a:cubicBezTo>
                    <a:pt x="49" y="204"/>
                    <a:pt x="49" y="204"/>
                    <a:pt x="49" y="204"/>
                  </a:cubicBezTo>
                  <a:cubicBezTo>
                    <a:pt x="49" y="204"/>
                    <a:pt x="49" y="204"/>
                    <a:pt x="49" y="204"/>
                  </a:cubicBezTo>
                  <a:cubicBezTo>
                    <a:pt x="49" y="204"/>
                    <a:pt x="49" y="204"/>
                    <a:pt x="49" y="204"/>
                  </a:cubicBezTo>
                  <a:cubicBezTo>
                    <a:pt x="48" y="205"/>
                    <a:pt x="48" y="205"/>
                    <a:pt x="48" y="206"/>
                  </a:cubicBezTo>
                  <a:moveTo>
                    <a:pt x="57" y="190"/>
                  </a:moveTo>
                  <a:cubicBezTo>
                    <a:pt x="59" y="186"/>
                    <a:pt x="60" y="182"/>
                    <a:pt x="62" y="178"/>
                  </a:cubicBezTo>
                  <a:cubicBezTo>
                    <a:pt x="63" y="178"/>
                    <a:pt x="63" y="177"/>
                    <a:pt x="64" y="177"/>
                  </a:cubicBezTo>
                  <a:cubicBezTo>
                    <a:pt x="64" y="177"/>
                    <a:pt x="64" y="177"/>
                    <a:pt x="64" y="177"/>
                  </a:cubicBezTo>
                  <a:cubicBezTo>
                    <a:pt x="64" y="178"/>
                    <a:pt x="64" y="178"/>
                    <a:pt x="64" y="178"/>
                  </a:cubicBezTo>
                  <a:cubicBezTo>
                    <a:pt x="63" y="178"/>
                    <a:pt x="63" y="178"/>
                    <a:pt x="63" y="178"/>
                  </a:cubicBezTo>
                  <a:cubicBezTo>
                    <a:pt x="63" y="181"/>
                    <a:pt x="61" y="185"/>
                    <a:pt x="59" y="188"/>
                  </a:cubicBezTo>
                  <a:cubicBezTo>
                    <a:pt x="59" y="189"/>
                    <a:pt x="59" y="189"/>
                    <a:pt x="59" y="189"/>
                  </a:cubicBezTo>
                  <a:cubicBezTo>
                    <a:pt x="59" y="189"/>
                    <a:pt x="58" y="190"/>
                    <a:pt x="57" y="190"/>
                  </a:cubicBezTo>
                  <a:moveTo>
                    <a:pt x="62" y="149"/>
                  </a:moveTo>
                  <a:cubicBezTo>
                    <a:pt x="68" y="149"/>
                    <a:pt x="74" y="148"/>
                    <a:pt x="78" y="147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77" y="149"/>
                    <a:pt x="74" y="153"/>
                    <a:pt x="72" y="154"/>
                  </a:cubicBezTo>
                  <a:cubicBezTo>
                    <a:pt x="70" y="156"/>
                    <a:pt x="66" y="157"/>
                    <a:pt x="62" y="157"/>
                  </a:cubicBezTo>
                  <a:cubicBezTo>
                    <a:pt x="62" y="157"/>
                    <a:pt x="62" y="157"/>
                    <a:pt x="62" y="157"/>
                  </a:cubicBezTo>
                  <a:cubicBezTo>
                    <a:pt x="62" y="157"/>
                    <a:pt x="62" y="157"/>
                    <a:pt x="62" y="157"/>
                  </a:cubicBezTo>
                  <a:cubicBezTo>
                    <a:pt x="62" y="157"/>
                    <a:pt x="61" y="157"/>
                    <a:pt x="61" y="156"/>
                  </a:cubicBezTo>
                  <a:cubicBezTo>
                    <a:pt x="57" y="156"/>
                    <a:pt x="54" y="155"/>
                    <a:pt x="51" y="153"/>
                  </a:cubicBezTo>
                  <a:cubicBezTo>
                    <a:pt x="48" y="151"/>
                    <a:pt x="46" y="149"/>
                    <a:pt x="45" y="147"/>
                  </a:cubicBezTo>
                  <a:cubicBezTo>
                    <a:pt x="46" y="147"/>
                    <a:pt x="47" y="147"/>
                    <a:pt x="48" y="148"/>
                  </a:cubicBezTo>
                  <a:cubicBezTo>
                    <a:pt x="53" y="148"/>
                    <a:pt x="58" y="149"/>
                    <a:pt x="62" y="149"/>
                  </a:cubicBezTo>
                  <a:moveTo>
                    <a:pt x="30" y="181"/>
                  </a:moveTo>
                  <a:cubicBezTo>
                    <a:pt x="30" y="180"/>
                    <a:pt x="29" y="179"/>
                    <a:pt x="29" y="179"/>
                  </a:cubicBezTo>
                  <a:cubicBezTo>
                    <a:pt x="32" y="174"/>
                    <a:pt x="34" y="166"/>
                    <a:pt x="37" y="159"/>
                  </a:cubicBezTo>
                  <a:cubicBezTo>
                    <a:pt x="38" y="155"/>
                    <a:pt x="39" y="151"/>
                    <a:pt x="40" y="148"/>
                  </a:cubicBezTo>
                  <a:cubicBezTo>
                    <a:pt x="40" y="147"/>
                    <a:pt x="40" y="145"/>
                    <a:pt x="40" y="144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41" y="144"/>
                    <a:pt x="41" y="144"/>
                    <a:pt x="41" y="144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1" y="150"/>
                    <a:pt x="45" y="153"/>
                    <a:pt x="49" y="156"/>
                  </a:cubicBezTo>
                  <a:cubicBezTo>
                    <a:pt x="52" y="158"/>
                    <a:pt x="56" y="160"/>
                    <a:pt x="60" y="160"/>
                  </a:cubicBezTo>
                  <a:cubicBezTo>
                    <a:pt x="61" y="160"/>
                    <a:pt x="62" y="160"/>
                    <a:pt x="62" y="160"/>
                  </a:cubicBezTo>
                  <a:cubicBezTo>
                    <a:pt x="65" y="160"/>
                    <a:pt x="67" y="160"/>
                    <a:pt x="70" y="159"/>
                  </a:cubicBezTo>
                  <a:cubicBezTo>
                    <a:pt x="68" y="161"/>
                    <a:pt x="66" y="164"/>
                    <a:pt x="65" y="168"/>
                  </a:cubicBezTo>
                  <a:cubicBezTo>
                    <a:pt x="65" y="170"/>
                    <a:pt x="64" y="171"/>
                    <a:pt x="64" y="173"/>
                  </a:cubicBezTo>
                  <a:cubicBezTo>
                    <a:pt x="64" y="173"/>
                    <a:pt x="64" y="173"/>
                    <a:pt x="64" y="173"/>
                  </a:cubicBezTo>
                  <a:cubicBezTo>
                    <a:pt x="59" y="175"/>
                    <a:pt x="53" y="177"/>
                    <a:pt x="48" y="180"/>
                  </a:cubicBezTo>
                  <a:cubicBezTo>
                    <a:pt x="47" y="180"/>
                    <a:pt x="46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4" y="180"/>
                    <a:pt x="44" y="180"/>
                    <a:pt x="44" y="180"/>
                  </a:cubicBezTo>
                  <a:cubicBezTo>
                    <a:pt x="43" y="180"/>
                    <a:pt x="43" y="180"/>
                    <a:pt x="43" y="180"/>
                  </a:cubicBezTo>
                  <a:cubicBezTo>
                    <a:pt x="42" y="182"/>
                    <a:pt x="42" y="182"/>
                    <a:pt x="42" y="182"/>
                  </a:cubicBezTo>
                  <a:cubicBezTo>
                    <a:pt x="40" y="187"/>
                    <a:pt x="39" y="193"/>
                    <a:pt x="38" y="198"/>
                  </a:cubicBezTo>
                  <a:cubicBezTo>
                    <a:pt x="37" y="198"/>
                    <a:pt x="37" y="198"/>
                    <a:pt x="37" y="198"/>
                  </a:cubicBezTo>
                  <a:cubicBezTo>
                    <a:pt x="36" y="198"/>
                    <a:pt x="35" y="197"/>
                    <a:pt x="35" y="197"/>
                  </a:cubicBezTo>
                  <a:cubicBezTo>
                    <a:pt x="34" y="196"/>
                    <a:pt x="34" y="195"/>
                    <a:pt x="34" y="194"/>
                  </a:cubicBezTo>
                  <a:cubicBezTo>
                    <a:pt x="33" y="191"/>
                    <a:pt x="32" y="189"/>
                    <a:pt x="32" y="186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3" y="183"/>
                    <a:pt x="36" y="177"/>
                    <a:pt x="37" y="174"/>
                  </a:cubicBezTo>
                  <a:cubicBezTo>
                    <a:pt x="37" y="173"/>
                    <a:pt x="37" y="173"/>
                    <a:pt x="37" y="173"/>
                  </a:cubicBezTo>
                  <a:cubicBezTo>
                    <a:pt x="38" y="173"/>
                    <a:pt x="38" y="172"/>
                    <a:pt x="39" y="172"/>
                  </a:cubicBezTo>
                  <a:cubicBezTo>
                    <a:pt x="42" y="170"/>
                    <a:pt x="45" y="169"/>
                    <a:pt x="47" y="167"/>
                  </a:cubicBezTo>
                  <a:cubicBezTo>
                    <a:pt x="50" y="166"/>
                    <a:pt x="53" y="164"/>
                    <a:pt x="56" y="162"/>
                  </a:cubicBezTo>
                  <a:cubicBezTo>
                    <a:pt x="54" y="159"/>
                    <a:pt x="54" y="159"/>
                    <a:pt x="54" y="159"/>
                  </a:cubicBezTo>
                  <a:cubicBezTo>
                    <a:pt x="51" y="161"/>
                    <a:pt x="49" y="163"/>
                    <a:pt x="46" y="164"/>
                  </a:cubicBezTo>
                  <a:cubicBezTo>
                    <a:pt x="43" y="165"/>
                    <a:pt x="40" y="167"/>
                    <a:pt x="37" y="169"/>
                  </a:cubicBezTo>
                  <a:cubicBezTo>
                    <a:pt x="36" y="169"/>
                    <a:pt x="35" y="170"/>
                    <a:pt x="35" y="171"/>
                  </a:cubicBezTo>
                  <a:cubicBezTo>
                    <a:pt x="34" y="171"/>
                    <a:pt x="34" y="172"/>
                    <a:pt x="34" y="173"/>
                  </a:cubicBezTo>
                  <a:cubicBezTo>
                    <a:pt x="33" y="174"/>
                    <a:pt x="31" y="178"/>
                    <a:pt x="30" y="181"/>
                  </a:cubicBezTo>
                  <a:moveTo>
                    <a:pt x="62" y="145"/>
                  </a:moveTo>
                  <a:cubicBezTo>
                    <a:pt x="61" y="145"/>
                    <a:pt x="60" y="145"/>
                    <a:pt x="59" y="145"/>
                  </a:cubicBezTo>
                  <a:cubicBezTo>
                    <a:pt x="66" y="144"/>
                    <a:pt x="72" y="143"/>
                    <a:pt x="79" y="141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0" y="142"/>
                    <a:pt x="79" y="143"/>
                  </a:cubicBezTo>
                  <a:cubicBezTo>
                    <a:pt x="79" y="143"/>
                    <a:pt x="78" y="143"/>
                    <a:pt x="77" y="143"/>
                  </a:cubicBezTo>
                  <a:cubicBezTo>
                    <a:pt x="73" y="145"/>
                    <a:pt x="68" y="145"/>
                    <a:pt x="62" y="145"/>
                  </a:cubicBezTo>
                  <a:moveTo>
                    <a:pt x="40" y="138"/>
                  </a:moveTo>
                  <a:cubicBezTo>
                    <a:pt x="40" y="137"/>
                    <a:pt x="40" y="137"/>
                    <a:pt x="40" y="137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40" y="138"/>
                    <a:pt x="40" y="138"/>
                    <a:pt x="40" y="138"/>
                  </a:cubicBezTo>
                  <a:moveTo>
                    <a:pt x="52" y="140"/>
                  </a:moveTo>
                  <a:cubicBezTo>
                    <a:pt x="56" y="140"/>
                    <a:pt x="61" y="139"/>
                    <a:pt x="66" y="139"/>
                  </a:cubicBezTo>
                  <a:cubicBezTo>
                    <a:pt x="70" y="138"/>
                    <a:pt x="75" y="138"/>
                    <a:pt x="79" y="137"/>
                  </a:cubicBezTo>
                  <a:cubicBezTo>
                    <a:pt x="79" y="137"/>
                    <a:pt x="79" y="137"/>
                    <a:pt x="79" y="137"/>
                  </a:cubicBezTo>
                  <a:cubicBezTo>
                    <a:pt x="70" y="140"/>
                    <a:pt x="61" y="142"/>
                    <a:pt x="52" y="142"/>
                  </a:cubicBezTo>
                  <a:cubicBezTo>
                    <a:pt x="52" y="142"/>
                    <a:pt x="52" y="142"/>
                    <a:pt x="52" y="142"/>
                  </a:cubicBezTo>
                  <a:cubicBezTo>
                    <a:pt x="49" y="142"/>
                    <a:pt x="47" y="142"/>
                    <a:pt x="44" y="141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3" y="140"/>
                    <a:pt x="43" y="139"/>
                    <a:pt x="43" y="139"/>
                  </a:cubicBezTo>
                  <a:cubicBezTo>
                    <a:pt x="46" y="140"/>
                    <a:pt x="49" y="140"/>
                    <a:pt x="52" y="140"/>
                  </a:cubicBezTo>
                  <a:moveTo>
                    <a:pt x="15" y="213"/>
                  </a:moveTo>
                  <a:cubicBezTo>
                    <a:pt x="14" y="210"/>
                    <a:pt x="12" y="206"/>
                    <a:pt x="10" y="202"/>
                  </a:cubicBezTo>
                  <a:cubicBezTo>
                    <a:pt x="8" y="198"/>
                    <a:pt x="6" y="194"/>
                    <a:pt x="5" y="190"/>
                  </a:cubicBezTo>
                  <a:cubicBezTo>
                    <a:pt x="4" y="188"/>
                    <a:pt x="4" y="186"/>
                    <a:pt x="4" y="185"/>
                  </a:cubicBezTo>
                  <a:cubicBezTo>
                    <a:pt x="4" y="184"/>
                    <a:pt x="4" y="183"/>
                    <a:pt x="4" y="183"/>
                  </a:cubicBezTo>
                  <a:cubicBezTo>
                    <a:pt x="4" y="182"/>
                    <a:pt x="5" y="181"/>
                    <a:pt x="5" y="180"/>
                  </a:cubicBezTo>
                  <a:cubicBezTo>
                    <a:pt x="6" y="179"/>
                    <a:pt x="7" y="178"/>
                    <a:pt x="7" y="177"/>
                  </a:cubicBezTo>
                  <a:cubicBezTo>
                    <a:pt x="14" y="163"/>
                    <a:pt x="18" y="152"/>
                    <a:pt x="25" y="138"/>
                  </a:cubicBezTo>
                  <a:cubicBezTo>
                    <a:pt x="25" y="137"/>
                    <a:pt x="27" y="136"/>
                    <a:pt x="28" y="135"/>
                  </a:cubicBezTo>
                  <a:cubicBezTo>
                    <a:pt x="29" y="134"/>
                    <a:pt x="31" y="134"/>
                    <a:pt x="32" y="134"/>
                  </a:cubicBezTo>
                  <a:cubicBezTo>
                    <a:pt x="32" y="134"/>
                    <a:pt x="32" y="134"/>
                    <a:pt x="32" y="134"/>
                  </a:cubicBezTo>
                  <a:cubicBezTo>
                    <a:pt x="33" y="134"/>
                    <a:pt x="33" y="134"/>
                    <a:pt x="33" y="134"/>
                  </a:cubicBezTo>
                  <a:cubicBezTo>
                    <a:pt x="34" y="134"/>
                    <a:pt x="35" y="136"/>
                    <a:pt x="36" y="137"/>
                  </a:cubicBezTo>
                  <a:cubicBezTo>
                    <a:pt x="37" y="138"/>
                    <a:pt x="37" y="140"/>
                    <a:pt x="37" y="142"/>
                  </a:cubicBezTo>
                  <a:cubicBezTo>
                    <a:pt x="37" y="142"/>
                    <a:pt x="37" y="142"/>
                    <a:pt x="37" y="142"/>
                  </a:cubicBezTo>
                  <a:cubicBezTo>
                    <a:pt x="37" y="142"/>
                    <a:pt x="37" y="143"/>
                    <a:pt x="37" y="144"/>
                  </a:cubicBezTo>
                  <a:cubicBezTo>
                    <a:pt x="36" y="147"/>
                    <a:pt x="35" y="154"/>
                    <a:pt x="32" y="161"/>
                  </a:cubicBezTo>
                  <a:cubicBezTo>
                    <a:pt x="30" y="168"/>
                    <a:pt x="28" y="174"/>
                    <a:pt x="25" y="178"/>
                  </a:cubicBezTo>
                  <a:cubicBezTo>
                    <a:pt x="25" y="179"/>
                    <a:pt x="25" y="179"/>
                    <a:pt x="25" y="179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7" y="182"/>
                    <a:pt x="28" y="184"/>
                    <a:pt x="28" y="187"/>
                  </a:cubicBezTo>
                  <a:cubicBezTo>
                    <a:pt x="29" y="189"/>
                    <a:pt x="29" y="192"/>
                    <a:pt x="30" y="195"/>
                  </a:cubicBezTo>
                  <a:cubicBezTo>
                    <a:pt x="30" y="196"/>
                    <a:pt x="31" y="198"/>
                    <a:pt x="32" y="199"/>
                  </a:cubicBezTo>
                  <a:cubicBezTo>
                    <a:pt x="33" y="201"/>
                    <a:pt x="35" y="201"/>
                    <a:pt x="36" y="202"/>
                  </a:cubicBezTo>
                  <a:cubicBezTo>
                    <a:pt x="39" y="202"/>
                    <a:pt x="42" y="204"/>
                    <a:pt x="44" y="206"/>
                  </a:cubicBezTo>
                  <a:cubicBezTo>
                    <a:pt x="46" y="208"/>
                    <a:pt x="47" y="211"/>
                    <a:pt x="47" y="213"/>
                  </a:cubicBezTo>
                  <a:cubicBezTo>
                    <a:pt x="47" y="215"/>
                    <a:pt x="47" y="215"/>
                    <a:pt x="47" y="21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50" y="215"/>
                    <a:pt x="52" y="215"/>
                    <a:pt x="53" y="215"/>
                  </a:cubicBezTo>
                  <a:cubicBezTo>
                    <a:pt x="57" y="215"/>
                    <a:pt x="61" y="215"/>
                    <a:pt x="65" y="213"/>
                  </a:cubicBezTo>
                  <a:cubicBezTo>
                    <a:pt x="67" y="213"/>
                    <a:pt x="68" y="212"/>
                    <a:pt x="70" y="211"/>
                  </a:cubicBezTo>
                  <a:cubicBezTo>
                    <a:pt x="72" y="209"/>
                    <a:pt x="72" y="207"/>
                    <a:pt x="72" y="204"/>
                  </a:cubicBezTo>
                  <a:cubicBezTo>
                    <a:pt x="72" y="202"/>
                    <a:pt x="72" y="200"/>
                    <a:pt x="71" y="198"/>
                  </a:cubicBezTo>
                  <a:cubicBezTo>
                    <a:pt x="70" y="191"/>
                    <a:pt x="67" y="184"/>
                    <a:pt x="67" y="177"/>
                  </a:cubicBezTo>
                  <a:cubicBezTo>
                    <a:pt x="67" y="175"/>
                    <a:pt x="68" y="172"/>
                    <a:pt x="69" y="169"/>
                  </a:cubicBezTo>
                  <a:cubicBezTo>
                    <a:pt x="70" y="165"/>
                    <a:pt x="72" y="162"/>
                    <a:pt x="74" y="160"/>
                  </a:cubicBezTo>
                  <a:cubicBezTo>
                    <a:pt x="76" y="158"/>
                    <a:pt x="77" y="158"/>
                    <a:pt x="79" y="158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81" y="158"/>
                    <a:pt x="82" y="158"/>
                    <a:pt x="83" y="159"/>
                  </a:cubicBezTo>
                  <a:cubicBezTo>
                    <a:pt x="84" y="160"/>
                    <a:pt x="85" y="161"/>
                    <a:pt x="85" y="162"/>
                  </a:cubicBezTo>
                  <a:cubicBezTo>
                    <a:pt x="85" y="162"/>
                    <a:pt x="85" y="162"/>
                    <a:pt x="85" y="162"/>
                  </a:cubicBezTo>
                  <a:cubicBezTo>
                    <a:pt x="85" y="164"/>
                    <a:pt x="85" y="166"/>
                    <a:pt x="85" y="169"/>
                  </a:cubicBezTo>
                  <a:cubicBezTo>
                    <a:pt x="85" y="178"/>
                    <a:pt x="86" y="188"/>
                    <a:pt x="89" y="197"/>
                  </a:cubicBezTo>
                  <a:cubicBezTo>
                    <a:pt x="94" y="213"/>
                    <a:pt x="98" y="220"/>
                    <a:pt x="102" y="235"/>
                  </a:cubicBezTo>
                  <a:cubicBezTo>
                    <a:pt x="102" y="239"/>
                    <a:pt x="103" y="241"/>
                    <a:pt x="103" y="244"/>
                  </a:cubicBezTo>
                  <a:cubicBezTo>
                    <a:pt x="103" y="250"/>
                    <a:pt x="101" y="255"/>
                    <a:pt x="98" y="259"/>
                  </a:cubicBezTo>
                  <a:cubicBezTo>
                    <a:pt x="96" y="263"/>
                    <a:pt x="93" y="267"/>
                    <a:pt x="92" y="272"/>
                  </a:cubicBezTo>
                  <a:cubicBezTo>
                    <a:pt x="92" y="272"/>
                    <a:pt x="92" y="272"/>
                    <a:pt x="92" y="272"/>
                  </a:cubicBezTo>
                  <a:cubicBezTo>
                    <a:pt x="92" y="275"/>
                    <a:pt x="92" y="278"/>
                    <a:pt x="92" y="281"/>
                  </a:cubicBezTo>
                  <a:cubicBezTo>
                    <a:pt x="91" y="281"/>
                    <a:pt x="91" y="282"/>
                    <a:pt x="91" y="283"/>
                  </a:cubicBezTo>
                  <a:cubicBezTo>
                    <a:pt x="92" y="283"/>
                    <a:pt x="92" y="283"/>
                    <a:pt x="92" y="283"/>
                  </a:cubicBezTo>
                  <a:cubicBezTo>
                    <a:pt x="91" y="286"/>
                    <a:pt x="91" y="288"/>
                    <a:pt x="91" y="291"/>
                  </a:cubicBezTo>
                  <a:cubicBezTo>
                    <a:pt x="95" y="291"/>
                    <a:pt x="95" y="291"/>
                    <a:pt x="95" y="291"/>
                  </a:cubicBezTo>
                  <a:cubicBezTo>
                    <a:pt x="95" y="289"/>
                    <a:pt x="95" y="286"/>
                    <a:pt x="95" y="284"/>
                  </a:cubicBezTo>
                  <a:cubicBezTo>
                    <a:pt x="97" y="284"/>
                    <a:pt x="98" y="285"/>
                    <a:pt x="99" y="286"/>
                  </a:cubicBezTo>
                  <a:cubicBezTo>
                    <a:pt x="100" y="287"/>
                    <a:pt x="100" y="288"/>
                    <a:pt x="100" y="289"/>
                  </a:cubicBezTo>
                  <a:cubicBezTo>
                    <a:pt x="100" y="290"/>
                    <a:pt x="99" y="291"/>
                    <a:pt x="98" y="292"/>
                  </a:cubicBezTo>
                  <a:cubicBezTo>
                    <a:pt x="96" y="294"/>
                    <a:pt x="93" y="295"/>
                    <a:pt x="90" y="296"/>
                  </a:cubicBezTo>
                  <a:cubicBezTo>
                    <a:pt x="87" y="297"/>
                    <a:pt x="84" y="298"/>
                    <a:pt x="82" y="298"/>
                  </a:cubicBezTo>
                  <a:cubicBezTo>
                    <a:pt x="79" y="299"/>
                    <a:pt x="77" y="299"/>
                    <a:pt x="74" y="299"/>
                  </a:cubicBezTo>
                  <a:cubicBezTo>
                    <a:pt x="74" y="299"/>
                    <a:pt x="74" y="299"/>
                    <a:pt x="74" y="299"/>
                  </a:cubicBezTo>
                  <a:cubicBezTo>
                    <a:pt x="70" y="299"/>
                    <a:pt x="66" y="298"/>
                    <a:pt x="61" y="298"/>
                  </a:cubicBezTo>
                  <a:cubicBezTo>
                    <a:pt x="48" y="297"/>
                    <a:pt x="41" y="294"/>
                    <a:pt x="38" y="292"/>
                  </a:cubicBezTo>
                  <a:cubicBezTo>
                    <a:pt x="37" y="292"/>
                    <a:pt x="36" y="291"/>
                    <a:pt x="36" y="290"/>
                  </a:cubicBezTo>
                  <a:cubicBezTo>
                    <a:pt x="36" y="290"/>
                    <a:pt x="36" y="289"/>
                    <a:pt x="36" y="288"/>
                  </a:cubicBezTo>
                  <a:cubicBezTo>
                    <a:pt x="36" y="288"/>
                    <a:pt x="36" y="288"/>
                    <a:pt x="36" y="288"/>
                  </a:cubicBezTo>
                  <a:cubicBezTo>
                    <a:pt x="36" y="287"/>
                    <a:pt x="36" y="287"/>
                    <a:pt x="36" y="287"/>
                  </a:cubicBezTo>
                  <a:cubicBezTo>
                    <a:pt x="37" y="287"/>
                    <a:pt x="38" y="286"/>
                    <a:pt x="40" y="285"/>
                  </a:cubicBezTo>
                  <a:cubicBezTo>
                    <a:pt x="40" y="286"/>
                    <a:pt x="40" y="286"/>
                    <a:pt x="40" y="286"/>
                  </a:cubicBezTo>
                  <a:cubicBezTo>
                    <a:pt x="40" y="288"/>
                    <a:pt x="40" y="289"/>
                    <a:pt x="40" y="291"/>
                  </a:cubicBezTo>
                  <a:cubicBezTo>
                    <a:pt x="44" y="291"/>
                    <a:pt x="44" y="291"/>
                    <a:pt x="44" y="291"/>
                  </a:cubicBezTo>
                  <a:cubicBezTo>
                    <a:pt x="44" y="290"/>
                    <a:pt x="44" y="288"/>
                    <a:pt x="44" y="286"/>
                  </a:cubicBezTo>
                  <a:cubicBezTo>
                    <a:pt x="44" y="281"/>
                    <a:pt x="44" y="276"/>
                    <a:pt x="43" y="271"/>
                  </a:cubicBezTo>
                  <a:cubicBezTo>
                    <a:pt x="43" y="271"/>
                    <a:pt x="43" y="271"/>
                    <a:pt x="43" y="271"/>
                  </a:cubicBezTo>
                  <a:cubicBezTo>
                    <a:pt x="40" y="272"/>
                    <a:pt x="40" y="272"/>
                    <a:pt x="40" y="272"/>
                  </a:cubicBezTo>
                  <a:cubicBezTo>
                    <a:pt x="43" y="271"/>
                    <a:pt x="43" y="271"/>
                    <a:pt x="43" y="271"/>
                  </a:cubicBezTo>
                  <a:cubicBezTo>
                    <a:pt x="43" y="271"/>
                    <a:pt x="43" y="271"/>
                    <a:pt x="43" y="271"/>
                  </a:cubicBezTo>
                  <a:cubicBezTo>
                    <a:pt x="38" y="264"/>
                    <a:pt x="34" y="257"/>
                    <a:pt x="30" y="251"/>
                  </a:cubicBezTo>
                  <a:cubicBezTo>
                    <a:pt x="26" y="245"/>
                    <a:pt x="24" y="241"/>
                    <a:pt x="23" y="239"/>
                  </a:cubicBezTo>
                  <a:cubicBezTo>
                    <a:pt x="21" y="237"/>
                    <a:pt x="21" y="235"/>
                    <a:pt x="20" y="232"/>
                  </a:cubicBezTo>
                  <a:cubicBezTo>
                    <a:pt x="20" y="233"/>
                    <a:pt x="21" y="234"/>
                    <a:pt x="21" y="235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2" y="235"/>
                    <a:pt x="22" y="235"/>
                    <a:pt x="22" y="235"/>
                  </a:cubicBezTo>
                  <a:cubicBezTo>
                    <a:pt x="25" y="238"/>
                    <a:pt x="25" y="238"/>
                    <a:pt x="25" y="238"/>
                  </a:cubicBezTo>
                  <a:cubicBezTo>
                    <a:pt x="25" y="234"/>
                    <a:pt x="25" y="234"/>
                    <a:pt x="25" y="234"/>
                  </a:cubicBezTo>
                  <a:cubicBezTo>
                    <a:pt x="24" y="234"/>
                    <a:pt x="24" y="234"/>
                    <a:pt x="24" y="234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21" y="226"/>
                    <a:pt x="18" y="220"/>
                    <a:pt x="15" y="214"/>
                  </a:cubicBezTo>
                  <a:cubicBezTo>
                    <a:pt x="15" y="213"/>
                    <a:pt x="15" y="213"/>
                    <a:pt x="15" y="213"/>
                  </a:cubicBezTo>
                  <a:cubicBezTo>
                    <a:pt x="15" y="213"/>
                    <a:pt x="15" y="213"/>
                    <a:pt x="15" y="213"/>
                  </a:cubicBezTo>
                  <a:moveTo>
                    <a:pt x="44" y="133"/>
                  </a:moveTo>
                  <a:cubicBezTo>
                    <a:pt x="45" y="133"/>
                    <a:pt x="45" y="133"/>
                    <a:pt x="45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57" y="133"/>
                    <a:pt x="68" y="131"/>
                    <a:pt x="80" y="129"/>
                  </a:cubicBezTo>
                  <a:cubicBezTo>
                    <a:pt x="79" y="130"/>
                    <a:pt x="79" y="130"/>
                    <a:pt x="79" y="130"/>
                  </a:cubicBezTo>
                  <a:cubicBezTo>
                    <a:pt x="79" y="131"/>
                    <a:pt x="78" y="132"/>
                    <a:pt x="78" y="133"/>
                  </a:cubicBezTo>
                  <a:cubicBezTo>
                    <a:pt x="78" y="133"/>
                    <a:pt x="78" y="133"/>
                    <a:pt x="78" y="133"/>
                  </a:cubicBezTo>
                  <a:cubicBezTo>
                    <a:pt x="74" y="134"/>
                    <a:pt x="70" y="135"/>
                    <a:pt x="65" y="135"/>
                  </a:cubicBezTo>
                  <a:cubicBezTo>
                    <a:pt x="61" y="136"/>
                    <a:pt x="56" y="136"/>
                    <a:pt x="52" y="136"/>
                  </a:cubicBezTo>
                  <a:cubicBezTo>
                    <a:pt x="52" y="136"/>
                    <a:pt x="52" y="136"/>
                    <a:pt x="52" y="136"/>
                  </a:cubicBezTo>
                  <a:cubicBezTo>
                    <a:pt x="52" y="136"/>
                    <a:pt x="52" y="136"/>
                    <a:pt x="52" y="136"/>
                  </a:cubicBezTo>
                  <a:cubicBezTo>
                    <a:pt x="49" y="136"/>
                    <a:pt x="46" y="136"/>
                    <a:pt x="44" y="135"/>
                  </a:cubicBezTo>
                  <a:cubicBezTo>
                    <a:pt x="44" y="135"/>
                    <a:pt x="44" y="135"/>
                    <a:pt x="44" y="135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3" y="134"/>
                    <a:pt x="43" y="134"/>
                    <a:pt x="43" y="133"/>
                  </a:cubicBezTo>
                  <a:cubicBezTo>
                    <a:pt x="44" y="133"/>
                    <a:pt x="44" y="133"/>
                    <a:pt x="44" y="133"/>
                  </a:cubicBezTo>
                  <a:moveTo>
                    <a:pt x="48" y="126"/>
                  </a:moveTo>
                  <a:cubicBezTo>
                    <a:pt x="49" y="126"/>
                    <a:pt x="50" y="126"/>
                    <a:pt x="51" y="125"/>
                  </a:cubicBezTo>
                  <a:cubicBezTo>
                    <a:pt x="60" y="125"/>
                    <a:pt x="70" y="124"/>
                    <a:pt x="79" y="124"/>
                  </a:cubicBezTo>
                  <a:cubicBezTo>
                    <a:pt x="79" y="124"/>
                    <a:pt x="79" y="124"/>
                    <a:pt x="79" y="124"/>
                  </a:cubicBezTo>
                  <a:cubicBezTo>
                    <a:pt x="79" y="125"/>
                    <a:pt x="79" y="125"/>
                    <a:pt x="78" y="125"/>
                  </a:cubicBezTo>
                  <a:cubicBezTo>
                    <a:pt x="78" y="126"/>
                    <a:pt x="78" y="126"/>
                    <a:pt x="78" y="126"/>
                  </a:cubicBezTo>
                  <a:cubicBezTo>
                    <a:pt x="78" y="126"/>
                    <a:pt x="78" y="126"/>
                    <a:pt x="78" y="126"/>
                  </a:cubicBezTo>
                  <a:cubicBezTo>
                    <a:pt x="67" y="127"/>
                    <a:pt x="56" y="129"/>
                    <a:pt x="45" y="130"/>
                  </a:cubicBezTo>
                  <a:cubicBezTo>
                    <a:pt x="45" y="130"/>
                    <a:pt x="45" y="130"/>
                    <a:pt x="45" y="130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129"/>
                    <a:pt x="43" y="128"/>
                    <a:pt x="43" y="128"/>
                  </a:cubicBezTo>
                  <a:cubicBezTo>
                    <a:pt x="43" y="127"/>
                    <a:pt x="43" y="126"/>
                    <a:pt x="43" y="125"/>
                  </a:cubicBezTo>
                  <a:cubicBezTo>
                    <a:pt x="44" y="125"/>
                    <a:pt x="46" y="126"/>
                    <a:pt x="48" y="126"/>
                  </a:cubicBezTo>
                  <a:moveTo>
                    <a:pt x="62" y="119"/>
                  </a:moveTo>
                  <a:cubicBezTo>
                    <a:pt x="66" y="119"/>
                    <a:pt x="69" y="119"/>
                    <a:pt x="73" y="118"/>
                  </a:cubicBezTo>
                  <a:cubicBezTo>
                    <a:pt x="75" y="118"/>
                    <a:pt x="77" y="118"/>
                    <a:pt x="79" y="117"/>
                  </a:cubicBezTo>
                  <a:cubicBezTo>
                    <a:pt x="79" y="118"/>
                    <a:pt x="79" y="119"/>
                    <a:pt x="79" y="120"/>
                  </a:cubicBezTo>
                  <a:cubicBezTo>
                    <a:pt x="79" y="120"/>
                    <a:pt x="79" y="120"/>
                    <a:pt x="79" y="120"/>
                  </a:cubicBezTo>
                  <a:cubicBezTo>
                    <a:pt x="70" y="121"/>
                    <a:pt x="60" y="121"/>
                    <a:pt x="51" y="122"/>
                  </a:cubicBezTo>
                  <a:cubicBezTo>
                    <a:pt x="50" y="122"/>
                    <a:pt x="49" y="122"/>
                    <a:pt x="48" y="122"/>
                  </a:cubicBezTo>
                  <a:cubicBezTo>
                    <a:pt x="48" y="122"/>
                    <a:pt x="48" y="122"/>
                    <a:pt x="48" y="122"/>
                  </a:cubicBezTo>
                  <a:cubicBezTo>
                    <a:pt x="46" y="122"/>
                    <a:pt x="44" y="122"/>
                    <a:pt x="42" y="121"/>
                  </a:cubicBezTo>
                  <a:cubicBezTo>
                    <a:pt x="42" y="121"/>
                    <a:pt x="42" y="120"/>
                    <a:pt x="42" y="120"/>
                  </a:cubicBezTo>
                  <a:cubicBezTo>
                    <a:pt x="42" y="119"/>
                    <a:pt x="42" y="119"/>
                    <a:pt x="42" y="118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49" y="118"/>
                    <a:pt x="56" y="119"/>
                    <a:pt x="62" y="119"/>
                  </a:cubicBezTo>
                  <a:moveTo>
                    <a:pt x="57" y="115"/>
                  </a:moveTo>
                  <a:cubicBezTo>
                    <a:pt x="55" y="115"/>
                    <a:pt x="53" y="115"/>
                    <a:pt x="51" y="115"/>
                  </a:cubicBezTo>
                  <a:cubicBezTo>
                    <a:pt x="53" y="114"/>
                    <a:pt x="55" y="114"/>
                    <a:pt x="57" y="114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57" y="115"/>
                    <a:pt x="57" y="115"/>
                    <a:pt x="57" y="115"/>
                  </a:cubicBezTo>
                  <a:moveTo>
                    <a:pt x="70" y="115"/>
                  </a:move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3" y="114"/>
                    <a:pt x="75" y="114"/>
                    <a:pt x="77" y="114"/>
                  </a:cubicBezTo>
                  <a:cubicBezTo>
                    <a:pt x="75" y="115"/>
                    <a:pt x="74" y="115"/>
                    <a:pt x="72" y="115"/>
                  </a:cubicBezTo>
                  <a:cubicBezTo>
                    <a:pt x="72" y="115"/>
                    <a:pt x="71" y="115"/>
                    <a:pt x="70" y="115"/>
                  </a:cubicBezTo>
                  <a:moveTo>
                    <a:pt x="62" y="115"/>
                  </a:moveTo>
                  <a:cubicBezTo>
                    <a:pt x="62" y="115"/>
                    <a:pt x="61" y="115"/>
                    <a:pt x="60" y="115"/>
                  </a:cubicBezTo>
                  <a:cubicBezTo>
                    <a:pt x="60" y="115"/>
                    <a:pt x="60" y="115"/>
                    <a:pt x="60" y="115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61" y="113"/>
                    <a:pt x="62" y="113"/>
                    <a:pt x="63" y="113"/>
                  </a:cubicBezTo>
                  <a:cubicBezTo>
                    <a:pt x="63" y="113"/>
                    <a:pt x="63" y="113"/>
                    <a:pt x="63" y="113"/>
                  </a:cubicBezTo>
                  <a:cubicBezTo>
                    <a:pt x="65" y="113"/>
                    <a:pt x="66" y="114"/>
                    <a:pt x="67" y="114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6" y="115"/>
                    <a:pt x="64" y="115"/>
                    <a:pt x="62" y="115"/>
                  </a:cubicBezTo>
                  <a:moveTo>
                    <a:pt x="60" y="110"/>
                  </a:moveTo>
                  <a:cubicBezTo>
                    <a:pt x="60" y="99"/>
                    <a:pt x="59" y="88"/>
                    <a:pt x="58" y="77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60" y="76"/>
                    <a:pt x="62" y="75"/>
                    <a:pt x="63" y="74"/>
                  </a:cubicBezTo>
                  <a:cubicBezTo>
                    <a:pt x="63" y="73"/>
                    <a:pt x="63" y="73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5" y="74"/>
                    <a:pt x="67" y="74"/>
                    <a:pt x="69" y="75"/>
                  </a:cubicBezTo>
                  <a:cubicBezTo>
                    <a:pt x="67" y="84"/>
                    <a:pt x="67" y="94"/>
                    <a:pt x="67" y="103"/>
                  </a:cubicBezTo>
                  <a:cubicBezTo>
                    <a:pt x="67" y="105"/>
                    <a:pt x="67" y="108"/>
                    <a:pt x="67" y="110"/>
                  </a:cubicBezTo>
                  <a:cubicBezTo>
                    <a:pt x="66" y="110"/>
                    <a:pt x="65" y="110"/>
                    <a:pt x="63" y="110"/>
                  </a:cubicBezTo>
                  <a:cubicBezTo>
                    <a:pt x="62" y="110"/>
                    <a:pt x="61" y="110"/>
                    <a:pt x="60" y="110"/>
                  </a:cubicBezTo>
                  <a:moveTo>
                    <a:pt x="74" y="70"/>
                  </a:moveTo>
                  <a:cubicBezTo>
                    <a:pt x="75" y="62"/>
                    <a:pt x="77" y="55"/>
                    <a:pt x="80" y="47"/>
                  </a:cubicBezTo>
                  <a:cubicBezTo>
                    <a:pt x="80" y="46"/>
                    <a:pt x="81" y="45"/>
                    <a:pt x="81" y="44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3" y="44"/>
                    <a:pt x="83" y="45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3" y="52"/>
                    <a:pt x="81" y="59"/>
                    <a:pt x="78" y="65"/>
                  </a:cubicBezTo>
                  <a:cubicBezTo>
                    <a:pt x="77" y="67"/>
                    <a:pt x="75" y="69"/>
                    <a:pt x="74" y="70"/>
                  </a:cubicBezTo>
                  <a:moveTo>
                    <a:pt x="53" y="72"/>
                  </a:moveTo>
                  <a:cubicBezTo>
                    <a:pt x="53" y="71"/>
                    <a:pt x="52" y="71"/>
                    <a:pt x="51" y="71"/>
                  </a:cubicBezTo>
                  <a:cubicBezTo>
                    <a:pt x="46" y="66"/>
                    <a:pt x="42" y="60"/>
                    <a:pt x="38" y="54"/>
                  </a:cubicBezTo>
                  <a:cubicBezTo>
                    <a:pt x="37" y="52"/>
                    <a:pt x="36" y="50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6"/>
                    <a:pt x="37" y="44"/>
                    <a:pt x="39" y="43"/>
                  </a:cubicBezTo>
                  <a:cubicBezTo>
                    <a:pt x="40" y="43"/>
                    <a:pt x="41" y="42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3" y="42"/>
                    <a:pt x="43" y="43"/>
                    <a:pt x="44" y="43"/>
                  </a:cubicBezTo>
                  <a:cubicBezTo>
                    <a:pt x="46" y="44"/>
                    <a:pt x="47" y="46"/>
                    <a:pt x="48" y="49"/>
                  </a:cubicBezTo>
                  <a:cubicBezTo>
                    <a:pt x="50" y="57"/>
                    <a:pt x="52" y="64"/>
                    <a:pt x="53" y="72"/>
                  </a:cubicBezTo>
                  <a:moveTo>
                    <a:pt x="64" y="63"/>
                  </a:moveTo>
                  <a:cubicBezTo>
                    <a:pt x="63" y="60"/>
                    <a:pt x="63" y="57"/>
                    <a:pt x="63" y="54"/>
                  </a:cubicBezTo>
                  <a:cubicBezTo>
                    <a:pt x="63" y="51"/>
                    <a:pt x="64" y="47"/>
                    <a:pt x="64" y="43"/>
                  </a:cubicBezTo>
                  <a:cubicBezTo>
                    <a:pt x="65" y="43"/>
                    <a:pt x="65" y="42"/>
                    <a:pt x="65" y="42"/>
                  </a:cubicBezTo>
                  <a:cubicBezTo>
                    <a:pt x="65" y="41"/>
                    <a:pt x="66" y="41"/>
                    <a:pt x="66" y="41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1"/>
                    <a:pt x="68" y="41"/>
                    <a:pt x="68" y="42"/>
                  </a:cubicBezTo>
                  <a:cubicBezTo>
                    <a:pt x="68" y="43"/>
                    <a:pt x="69" y="43"/>
                    <a:pt x="69" y="44"/>
                  </a:cubicBezTo>
                  <a:cubicBezTo>
                    <a:pt x="69" y="45"/>
                    <a:pt x="68" y="46"/>
                    <a:pt x="68" y="47"/>
                  </a:cubicBezTo>
                  <a:cubicBezTo>
                    <a:pt x="68" y="52"/>
                    <a:pt x="66" y="58"/>
                    <a:pt x="64" y="63"/>
                  </a:cubicBezTo>
                  <a:moveTo>
                    <a:pt x="41" y="114"/>
                  </a:moveTo>
                  <a:cubicBezTo>
                    <a:pt x="41" y="113"/>
                    <a:pt x="41" y="113"/>
                    <a:pt x="41" y="113"/>
                  </a:cubicBezTo>
                  <a:cubicBezTo>
                    <a:pt x="38" y="110"/>
                    <a:pt x="37" y="107"/>
                    <a:pt x="36" y="104"/>
                  </a:cubicBezTo>
                  <a:cubicBezTo>
                    <a:pt x="36" y="102"/>
                    <a:pt x="36" y="100"/>
                    <a:pt x="36" y="98"/>
                  </a:cubicBezTo>
                  <a:cubicBezTo>
                    <a:pt x="35" y="93"/>
                    <a:pt x="33" y="89"/>
                    <a:pt x="30" y="85"/>
                  </a:cubicBezTo>
                  <a:cubicBezTo>
                    <a:pt x="28" y="81"/>
                    <a:pt x="25" y="78"/>
                    <a:pt x="23" y="73"/>
                  </a:cubicBezTo>
                  <a:cubicBezTo>
                    <a:pt x="20" y="66"/>
                    <a:pt x="18" y="59"/>
                    <a:pt x="18" y="51"/>
                  </a:cubicBezTo>
                  <a:cubicBezTo>
                    <a:pt x="18" y="39"/>
                    <a:pt x="22" y="27"/>
                    <a:pt x="29" y="18"/>
                  </a:cubicBezTo>
                  <a:cubicBezTo>
                    <a:pt x="36" y="10"/>
                    <a:pt x="47" y="4"/>
                    <a:pt x="60" y="4"/>
                  </a:cubicBezTo>
                  <a:cubicBezTo>
                    <a:pt x="61" y="4"/>
                    <a:pt x="61" y="4"/>
                    <a:pt x="62" y="4"/>
                  </a:cubicBezTo>
                  <a:cubicBezTo>
                    <a:pt x="79" y="5"/>
                    <a:pt x="89" y="10"/>
                    <a:pt x="96" y="18"/>
                  </a:cubicBezTo>
                  <a:cubicBezTo>
                    <a:pt x="103" y="26"/>
                    <a:pt x="105" y="37"/>
                    <a:pt x="105" y="47"/>
                  </a:cubicBezTo>
                  <a:cubicBezTo>
                    <a:pt x="105" y="59"/>
                    <a:pt x="101" y="72"/>
                    <a:pt x="96" y="78"/>
                  </a:cubicBezTo>
                  <a:cubicBezTo>
                    <a:pt x="90" y="86"/>
                    <a:pt x="89" y="91"/>
                    <a:pt x="88" y="97"/>
                  </a:cubicBezTo>
                  <a:cubicBezTo>
                    <a:pt x="86" y="100"/>
                    <a:pt x="86" y="103"/>
                    <a:pt x="85" y="106"/>
                  </a:cubicBezTo>
                  <a:cubicBezTo>
                    <a:pt x="85" y="108"/>
                    <a:pt x="84" y="110"/>
                    <a:pt x="82" y="112"/>
                  </a:cubicBezTo>
                  <a:cubicBezTo>
                    <a:pt x="82" y="112"/>
                    <a:pt x="82" y="112"/>
                    <a:pt x="81" y="111"/>
                  </a:cubicBezTo>
                  <a:cubicBezTo>
                    <a:pt x="81" y="111"/>
                    <a:pt x="81" y="111"/>
                    <a:pt x="80" y="111"/>
                  </a:cubicBezTo>
                  <a:cubicBezTo>
                    <a:pt x="77" y="111"/>
                    <a:pt x="74" y="110"/>
                    <a:pt x="70" y="110"/>
                  </a:cubicBezTo>
                  <a:cubicBezTo>
                    <a:pt x="70" y="108"/>
                    <a:pt x="70" y="106"/>
                    <a:pt x="70" y="103"/>
                  </a:cubicBezTo>
                  <a:cubicBezTo>
                    <a:pt x="70" y="93"/>
                    <a:pt x="71" y="84"/>
                    <a:pt x="73" y="74"/>
                  </a:cubicBezTo>
                  <a:cubicBezTo>
                    <a:pt x="73" y="74"/>
                    <a:pt x="74" y="74"/>
                    <a:pt x="74" y="73"/>
                  </a:cubicBezTo>
                  <a:cubicBezTo>
                    <a:pt x="77" y="72"/>
                    <a:pt x="79" y="69"/>
                    <a:pt x="81" y="67"/>
                  </a:cubicBezTo>
                  <a:cubicBezTo>
                    <a:pt x="85" y="60"/>
                    <a:pt x="87" y="53"/>
                    <a:pt x="87" y="46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86" y="45"/>
                    <a:pt x="87" y="43"/>
                    <a:pt x="85" y="42"/>
                  </a:cubicBezTo>
                  <a:cubicBezTo>
                    <a:pt x="85" y="41"/>
                    <a:pt x="83" y="41"/>
                    <a:pt x="82" y="4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1" y="41"/>
                    <a:pt x="80" y="41"/>
                    <a:pt x="79" y="42"/>
                  </a:cubicBezTo>
                  <a:cubicBezTo>
                    <a:pt x="77" y="43"/>
                    <a:pt x="77" y="45"/>
                    <a:pt x="76" y="46"/>
                  </a:cubicBezTo>
                  <a:cubicBezTo>
                    <a:pt x="73" y="54"/>
                    <a:pt x="71" y="63"/>
                    <a:pt x="70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68" y="71"/>
                    <a:pt x="67" y="71"/>
                    <a:pt x="66" y="70"/>
                  </a:cubicBezTo>
                  <a:cubicBezTo>
                    <a:pt x="66" y="70"/>
                    <a:pt x="66" y="69"/>
                    <a:pt x="66" y="69"/>
                  </a:cubicBezTo>
                  <a:cubicBezTo>
                    <a:pt x="69" y="62"/>
                    <a:pt x="71" y="55"/>
                    <a:pt x="72" y="47"/>
                  </a:cubicBezTo>
                  <a:cubicBezTo>
                    <a:pt x="72" y="46"/>
                    <a:pt x="72" y="45"/>
                    <a:pt x="72" y="44"/>
                  </a:cubicBezTo>
                  <a:cubicBezTo>
                    <a:pt x="72" y="43"/>
                    <a:pt x="72" y="42"/>
                    <a:pt x="71" y="40"/>
                  </a:cubicBezTo>
                  <a:cubicBezTo>
                    <a:pt x="70" y="39"/>
                    <a:pt x="69" y="37"/>
                    <a:pt x="66" y="37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5" y="37"/>
                    <a:pt x="64" y="37"/>
                  </a:cubicBezTo>
                  <a:cubicBezTo>
                    <a:pt x="63" y="38"/>
                    <a:pt x="62" y="39"/>
                    <a:pt x="62" y="40"/>
                  </a:cubicBezTo>
                  <a:cubicBezTo>
                    <a:pt x="61" y="41"/>
                    <a:pt x="61" y="42"/>
                    <a:pt x="61" y="43"/>
                  </a:cubicBezTo>
                  <a:cubicBezTo>
                    <a:pt x="60" y="46"/>
                    <a:pt x="60" y="50"/>
                    <a:pt x="60" y="54"/>
                  </a:cubicBezTo>
                  <a:cubicBezTo>
                    <a:pt x="60" y="58"/>
                    <a:pt x="60" y="63"/>
                    <a:pt x="61" y="67"/>
                  </a:cubicBezTo>
                  <a:cubicBezTo>
                    <a:pt x="61" y="67"/>
                    <a:pt x="61" y="68"/>
                    <a:pt x="62" y="69"/>
                  </a:cubicBezTo>
                  <a:cubicBezTo>
                    <a:pt x="61" y="70"/>
                    <a:pt x="61" y="71"/>
                    <a:pt x="60" y="72"/>
                  </a:cubicBezTo>
                  <a:cubicBezTo>
                    <a:pt x="59" y="72"/>
                    <a:pt x="58" y="73"/>
                    <a:pt x="57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5" y="65"/>
                    <a:pt x="54" y="56"/>
                    <a:pt x="51" y="48"/>
                  </a:cubicBezTo>
                  <a:cubicBezTo>
                    <a:pt x="50" y="45"/>
                    <a:pt x="49" y="42"/>
                    <a:pt x="46" y="40"/>
                  </a:cubicBezTo>
                  <a:cubicBezTo>
                    <a:pt x="45" y="39"/>
                    <a:pt x="43" y="39"/>
                    <a:pt x="42" y="39"/>
                  </a:cubicBezTo>
                  <a:cubicBezTo>
                    <a:pt x="40" y="39"/>
                    <a:pt x="38" y="39"/>
                    <a:pt x="37" y="40"/>
                  </a:cubicBezTo>
                  <a:cubicBezTo>
                    <a:pt x="34" y="42"/>
                    <a:pt x="33" y="45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51"/>
                    <a:pt x="34" y="53"/>
                    <a:pt x="35" y="55"/>
                  </a:cubicBezTo>
                  <a:cubicBezTo>
                    <a:pt x="39" y="62"/>
                    <a:pt x="43" y="68"/>
                    <a:pt x="49" y="73"/>
                  </a:cubicBezTo>
                  <a:cubicBezTo>
                    <a:pt x="50" y="74"/>
                    <a:pt x="52" y="76"/>
                    <a:pt x="54" y="76"/>
                  </a:cubicBezTo>
                  <a:cubicBezTo>
                    <a:pt x="56" y="88"/>
                    <a:pt x="57" y="99"/>
                    <a:pt x="57" y="110"/>
                  </a:cubicBezTo>
                  <a:cubicBezTo>
                    <a:pt x="52" y="111"/>
                    <a:pt x="47" y="112"/>
                    <a:pt x="43" y="114"/>
                  </a:cubicBezTo>
                  <a:cubicBezTo>
                    <a:pt x="42" y="114"/>
                    <a:pt x="42" y="114"/>
                    <a:pt x="42" y="114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41" y="114"/>
                    <a:pt x="41" y="114"/>
                    <a:pt x="41" y="114"/>
                  </a:cubicBezTo>
                  <a:moveTo>
                    <a:pt x="60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46" y="0"/>
                    <a:pt x="34" y="7"/>
                    <a:pt x="26" y="16"/>
                  </a:cubicBezTo>
                  <a:cubicBezTo>
                    <a:pt x="19" y="26"/>
                    <a:pt x="14" y="38"/>
                    <a:pt x="14" y="51"/>
                  </a:cubicBezTo>
                  <a:cubicBezTo>
                    <a:pt x="14" y="59"/>
                    <a:pt x="16" y="67"/>
                    <a:pt x="20" y="75"/>
                  </a:cubicBezTo>
                  <a:cubicBezTo>
                    <a:pt x="22" y="79"/>
                    <a:pt x="25" y="83"/>
                    <a:pt x="27" y="87"/>
                  </a:cubicBezTo>
                  <a:cubicBezTo>
                    <a:pt x="30" y="91"/>
                    <a:pt x="32" y="95"/>
                    <a:pt x="32" y="99"/>
                  </a:cubicBezTo>
                  <a:cubicBezTo>
                    <a:pt x="33" y="100"/>
                    <a:pt x="32" y="102"/>
                    <a:pt x="33" y="104"/>
                  </a:cubicBezTo>
                  <a:cubicBezTo>
                    <a:pt x="33" y="109"/>
                    <a:pt x="35" y="112"/>
                    <a:pt x="38" y="115"/>
                  </a:cubicBezTo>
                  <a:cubicBezTo>
                    <a:pt x="39" y="117"/>
                    <a:pt x="39" y="118"/>
                    <a:pt x="39" y="120"/>
                  </a:cubicBezTo>
                  <a:cubicBezTo>
                    <a:pt x="39" y="121"/>
                    <a:pt x="39" y="121"/>
                    <a:pt x="39" y="122"/>
                  </a:cubicBezTo>
                  <a:cubicBezTo>
                    <a:pt x="39" y="123"/>
                    <a:pt x="39" y="124"/>
                    <a:pt x="39" y="125"/>
                  </a:cubicBezTo>
                  <a:cubicBezTo>
                    <a:pt x="39" y="126"/>
                    <a:pt x="39" y="127"/>
                    <a:pt x="39" y="128"/>
                  </a:cubicBezTo>
                  <a:cubicBezTo>
                    <a:pt x="39" y="129"/>
                    <a:pt x="39" y="129"/>
                    <a:pt x="40" y="130"/>
                  </a:cubicBezTo>
                  <a:cubicBezTo>
                    <a:pt x="40" y="130"/>
                    <a:pt x="40" y="131"/>
                    <a:pt x="40" y="131"/>
                  </a:cubicBezTo>
                  <a:cubicBezTo>
                    <a:pt x="40" y="132"/>
                    <a:pt x="39" y="134"/>
                    <a:pt x="39" y="135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39" y="136"/>
                    <a:pt x="39" y="136"/>
                    <a:pt x="39" y="135"/>
                  </a:cubicBezTo>
                  <a:cubicBezTo>
                    <a:pt x="38" y="133"/>
                    <a:pt x="36" y="132"/>
                    <a:pt x="34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3" y="130"/>
                    <a:pt x="33" y="130"/>
                    <a:pt x="32" y="130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30" y="130"/>
                    <a:pt x="28" y="131"/>
                    <a:pt x="26" y="132"/>
                  </a:cubicBezTo>
                  <a:cubicBezTo>
                    <a:pt x="24" y="134"/>
                    <a:pt x="23" y="135"/>
                    <a:pt x="22" y="137"/>
                  </a:cubicBezTo>
                  <a:cubicBezTo>
                    <a:pt x="14" y="151"/>
                    <a:pt x="11" y="162"/>
                    <a:pt x="4" y="175"/>
                  </a:cubicBezTo>
                  <a:cubicBezTo>
                    <a:pt x="3" y="176"/>
                    <a:pt x="3" y="177"/>
                    <a:pt x="2" y="178"/>
                  </a:cubicBezTo>
                  <a:cubicBezTo>
                    <a:pt x="2" y="180"/>
                    <a:pt x="1" y="181"/>
                    <a:pt x="1" y="182"/>
                  </a:cubicBezTo>
                  <a:cubicBezTo>
                    <a:pt x="0" y="183"/>
                    <a:pt x="0" y="184"/>
                    <a:pt x="0" y="185"/>
                  </a:cubicBezTo>
                  <a:cubicBezTo>
                    <a:pt x="0" y="187"/>
                    <a:pt x="1" y="189"/>
                    <a:pt x="1" y="191"/>
                  </a:cubicBezTo>
                  <a:cubicBezTo>
                    <a:pt x="3" y="195"/>
                    <a:pt x="5" y="200"/>
                    <a:pt x="7" y="204"/>
                  </a:cubicBezTo>
                  <a:cubicBezTo>
                    <a:pt x="9" y="208"/>
                    <a:pt x="10" y="211"/>
                    <a:pt x="12" y="215"/>
                  </a:cubicBezTo>
                  <a:cubicBezTo>
                    <a:pt x="12" y="217"/>
                    <a:pt x="13" y="220"/>
                    <a:pt x="14" y="222"/>
                  </a:cubicBezTo>
                  <a:cubicBezTo>
                    <a:pt x="15" y="225"/>
                    <a:pt x="16" y="228"/>
                    <a:pt x="16" y="230"/>
                  </a:cubicBezTo>
                  <a:cubicBezTo>
                    <a:pt x="17" y="234"/>
                    <a:pt x="17" y="238"/>
                    <a:pt x="20" y="241"/>
                  </a:cubicBezTo>
                  <a:cubicBezTo>
                    <a:pt x="21" y="243"/>
                    <a:pt x="23" y="247"/>
                    <a:pt x="27" y="253"/>
                  </a:cubicBezTo>
                  <a:cubicBezTo>
                    <a:pt x="30" y="259"/>
                    <a:pt x="35" y="266"/>
                    <a:pt x="40" y="273"/>
                  </a:cubicBezTo>
                  <a:cubicBezTo>
                    <a:pt x="40" y="276"/>
                    <a:pt x="40" y="279"/>
                    <a:pt x="40" y="282"/>
                  </a:cubicBezTo>
                  <a:cubicBezTo>
                    <a:pt x="37" y="282"/>
                    <a:pt x="35" y="283"/>
                    <a:pt x="34" y="285"/>
                  </a:cubicBezTo>
                  <a:cubicBezTo>
                    <a:pt x="32" y="286"/>
                    <a:pt x="32" y="288"/>
                    <a:pt x="32" y="289"/>
                  </a:cubicBezTo>
                  <a:cubicBezTo>
                    <a:pt x="32" y="290"/>
                    <a:pt x="32" y="290"/>
                    <a:pt x="32" y="290"/>
                  </a:cubicBezTo>
                  <a:cubicBezTo>
                    <a:pt x="32" y="290"/>
                    <a:pt x="32" y="290"/>
                    <a:pt x="32" y="290"/>
                  </a:cubicBezTo>
                  <a:cubicBezTo>
                    <a:pt x="32" y="290"/>
                    <a:pt x="32" y="291"/>
                    <a:pt x="32" y="291"/>
                  </a:cubicBezTo>
                  <a:cubicBezTo>
                    <a:pt x="32" y="293"/>
                    <a:pt x="32" y="295"/>
                    <a:pt x="32" y="297"/>
                  </a:cubicBezTo>
                  <a:cubicBezTo>
                    <a:pt x="31" y="298"/>
                    <a:pt x="29" y="298"/>
                    <a:pt x="28" y="299"/>
                  </a:cubicBezTo>
                  <a:cubicBezTo>
                    <a:pt x="27" y="300"/>
                    <a:pt x="26" y="302"/>
                    <a:pt x="26" y="303"/>
                  </a:cubicBezTo>
                  <a:cubicBezTo>
                    <a:pt x="26" y="304"/>
                    <a:pt x="26" y="305"/>
                    <a:pt x="26" y="305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5" y="316"/>
                    <a:pt x="24" y="327"/>
                    <a:pt x="24" y="337"/>
                  </a:cubicBezTo>
                  <a:cubicBezTo>
                    <a:pt x="24" y="338"/>
                    <a:pt x="25" y="339"/>
                    <a:pt x="26" y="339"/>
                  </a:cubicBezTo>
                  <a:cubicBezTo>
                    <a:pt x="26" y="339"/>
                    <a:pt x="26" y="339"/>
                    <a:pt x="26" y="339"/>
                  </a:cubicBezTo>
                  <a:cubicBezTo>
                    <a:pt x="27" y="339"/>
                    <a:pt x="28" y="338"/>
                    <a:pt x="28" y="337"/>
                  </a:cubicBezTo>
                  <a:cubicBezTo>
                    <a:pt x="28" y="328"/>
                    <a:pt x="29" y="318"/>
                    <a:pt x="29" y="308"/>
                  </a:cubicBezTo>
                  <a:cubicBezTo>
                    <a:pt x="30" y="309"/>
                    <a:pt x="31" y="309"/>
                    <a:pt x="32" y="309"/>
                  </a:cubicBezTo>
                  <a:cubicBezTo>
                    <a:pt x="32" y="310"/>
                    <a:pt x="32" y="310"/>
                    <a:pt x="32" y="310"/>
                  </a:cubicBezTo>
                  <a:cubicBezTo>
                    <a:pt x="32" y="311"/>
                    <a:pt x="33" y="311"/>
                    <a:pt x="34" y="311"/>
                  </a:cubicBezTo>
                  <a:cubicBezTo>
                    <a:pt x="34" y="311"/>
                    <a:pt x="34" y="311"/>
                    <a:pt x="34" y="311"/>
                  </a:cubicBezTo>
                  <a:cubicBezTo>
                    <a:pt x="34" y="311"/>
                    <a:pt x="35" y="311"/>
                    <a:pt x="35" y="311"/>
                  </a:cubicBezTo>
                  <a:cubicBezTo>
                    <a:pt x="43" y="313"/>
                    <a:pt x="51" y="314"/>
                    <a:pt x="60" y="314"/>
                  </a:cubicBezTo>
                  <a:cubicBezTo>
                    <a:pt x="64" y="314"/>
                    <a:pt x="69" y="314"/>
                    <a:pt x="74" y="313"/>
                  </a:cubicBezTo>
                  <a:cubicBezTo>
                    <a:pt x="75" y="313"/>
                    <a:pt x="76" y="313"/>
                    <a:pt x="77" y="313"/>
                  </a:cubicBezTo>
                  <a:cubicBezTo>
                    <a:pt x="77" y="314"/>
                    <a:pt x="76" y="315"/>
                    <a:pt x="75" y="316"/>
                  </a:cubicBezTo>
                  <a:cubicBezTo>
                    <a:pt x="76" y="317"/>
                    <a:pt x="76" y="317"/>
                    <a:pt x="76" y="317"/>
                  </a:cubicBezTo>
                  <a:cubicBezTo>
                    <a:pt x="77" y="316"/>
                    <a:pt x="79" y="314"/>
                    <a:pt x="80" y="313"/>
                  </a:cubicBezTo>
                  <a:cubicBezTo>
                    <a:pt x="81" y="313"/>
                    <a:pt x="83" y="313"/>
                    <a:pt x="84" y="312"/>
                  </a:cubicBezTo>
                  <a:cubicBezTo>
                    <a:pt x="82" y="314"/>
                    <a:pt x="81" y="316"/>
                    <a:pt x="79" y="319"/>
                  </a:cubicBezTo>
                  <a:cubicBezTo>
                    <a:pt x="80" y="320"/>
                    <a:pt x="80" y="320"/>
                    <a:pt x="80" y="320"/>
                  </a:cubicBezTo>
                  <a:cubicBezTo>
                    <a:pt x="82" y="317"/>
                    <a:pt x="85" y="314"/>
                    <a:pt x="87" y="312"/>
                  </a:cubicBezTo>
                  <a:cubicBezTo>
                    <a:pt x="90" y="311"/>
                    <a:pt x="92" y="311"/>
                    <a:pt x="95" y="310"/>
                  </a:cubicBezTo>
                  <a:cubicBezTo>
                    <a:pt x="90" y="315"/>
                    <a:pt x="85" y="321"/>
                    <a:pt x="81" y="327"/>
                  </a:cubicBezTo>
                  <a:cubicBezTo>
                    <a:pt x="82" y="328"/>
                    <a:pt x="82" y="328"/>
                    <a:pt x="82" y="328"/>
                  </a:cubicBezTo>
                  <a:cubicBezTo>
                    <a:pt x="88" y="321"/>
                    <a:pt x="93" y="315"/>
                    <a:pt x="99" y="308"/>
                  </a:cubicBezTo>
                  <a:cubicBezTo>
                    <a:pt x="99" y="308"/>
                    <a:pt x="100" y="308"/>
                    <a:pt x="101" y="307"/>
                  </a:cubicBezTo>
                  <a:cubicBezTo>
                    <a:pt x="101" y="307"/>
                    <a:pt x="101" y="307"/>
                    <a:pt x="101" y="307"/>
                  </a:cubicBezTo>
                  <a:cubicBezTo>
                    <a:pt x="101" y="307"/>
                    <a:pt x="101" y="307"/>
                    <a:pt x="101" y="307"/>
                  </a:cubicBezTo>
                  <a:cubicBezTo>
                    <a:pt x="101" y="307"/>
                    <a:pt x="102" y="307"/>
                    <a:pt x="102" y="306"/>
                  </a:cubicBezTo>
                  <a:cubicBezTo>
                    <a:pt x="103" y="306"/>
                    <a:pt x="103" y="306"/>
                    <a:pt x="103" y="306"/>
                  </a:cubicBezTo>
                  <a:cubicBezTo>
                    <a:pt x="103" y="307"/>
                    <a:pt x="103" y="307"/>
                    <a:pt x="103" y="308"/>
                  </a:cubicBezTo>
                  <a:cubicBezTo>
                    <a:pt x="102" y="308"/>
                    <a:pt x="102" y="308"/>
                    <a:pt x="102" y="308"/>
                  </a:cubicBezTo>
                  <a:cubicBezTo>
                    <a:pt x="96" y="315"/>
                    <a:pt x="90" y="322"/>
                    <a:pt x="84" y="329"/>
                  </a:cubicBezTo>
                  <a:cubicBezTo>
                    <a:pt x="84" y="329"/>
                    <a:pt x="84" y="329"/>
                    <a:pt x="84" y="329"/>
                  </a:cubicBezTo>
                  <a:cubicBezTo>
                    <a:pt x="84" y="330"/>
                    <a:pt x="84" y="330"/>
                    <a:pt x="84" y="330"/>
                  </a:cubicBezTo>
                  <a:cubicBezTo>
                    <a:pt x="84" y="332"/>
                    <a:pt x="84" y="332"/>
                    <a:pt x="84" y="332"/>
                  </a:cubicBezTo>
                  <a:cubicBezTo>
                    <a:pt x="85" y="331"/>
                    <a:pt x="85" y="331"/>
                    <a:pt x="85" y="331"/>
                  </a:cubicBezTo>
                  <a:cubicBezTo>
                    <a:pt x="85" y="331"/>
                    <a:pt x="85" y="331"/>
                    <a:pt x="85" y="331"/>
                  </a:cubicBezTo>
                  <a:cubicBezTo>
                    <a:pt x="86" y="331"/>
                    <a:pt x="86" y="331"/>
                    <a:pt x="86" y="331"/>
                  </a:cubicBezTo>
                  <a:cubicBezTo>
                    <a:pt x="86" y="330"/>
                    <a:pt x="86" y="330"/>
                    <a:pt x="86" y="330"/>
                  </a:cubicBezTo>
                  <a:cubicBezTo>
                    <a:pt x="92" y="324"/>
                    <a:pt x="97" y="317"/>
                    <a:pt x="103" y="310"/>
                  </a:cubicBezTo>
                  <a:cubicBezTo>
                    <a:pt x="103" y="318"/>
                    <a:pt x="103" y="326"/>
                    <a:pt x="103" y="334"/>
                  </a:cubicBezTo>
                  <a:cubicBezTo>
                    <a:pt x="103" y="335"/>
                    <a:pt x="103" y="337"/>
                    <a:pt x="103" y="339"/>
                  </a:cubicBezTo>
                  <a:cubicBezTo>
                    <a:pt x="102" y="338"/>
                    <a:pt x="102" y="338"/>
                    <a:pt x="102" y="338"/>
                  </a:cubicBezTo>
                  <a:cubicBezTo>
                    <a:pt x="99" y="340"/>
                    <a:pt x="97" y="343"/>
                    <a:pt x="96" y="347"/>
                  </a:cubicBezTo>
                  <a:cubicBezTo>
                    <a:pt x="98" y="347"/>
                    <a:pt x="98" y="347"/>
                    <a:pt x="98" y="347"/>
                  </a:cubicBezTo>
                  <a:cubicBezTo>
                    <a:pt x="99" y="344"/>
                    <a:pt x="101" y="342"/>
                    <a:pt x="103" y="339"/>
                  </a:cubicBezTo>
                  <a:cubicBezTo>
                    <a:pt x="103" y="340"/>
                    <a:pt x="103" y="341"/>
                    <a:pt x="103" y="341"/>
                  </a:cubicBezTo>
                  <a:cubicBezTo>
                    <a:pt x="103" y="342"/>
                    <a:pt x="104" y="343"/>
                    <a:pt x="105" y="343"/>
                  </a:cubicBezTo>
                  <a:cubicBezTo>
                    <a:pt x="105" y="343"/>
                    <a:pt x="105" y="343"/>
                    <a:pt x="105" y="343"/>
                  </a:cubicBezTo>
                  <a:cubicBezTo>
                    <a:pt x="106" y="343"/>
                    <a:pt x="106" y="342"/>
                    <a:pt x="106" y="341"/>
                  </a:cubicBezTo>
                  <a:cubicBezTo>
                    <a:pt x="106" y="339"/>
                    <a:pt x="106" y="336"/>
                    <a:pt x="106" y="334"/>
                  </a:cubicBezTo>
                  <a:cubicBezTo>
                    <a:pt x="106" y="326"/>
                    <a:pt x="106" y="318"/>
                    <a:pt x="106" y="310"/>
                  </a:cubicBezTo>
                  <a:cubicBezTo>
                    <a:pt x="106" y="307"/>
                    <a:pt x="106" y="305"/>
                    <a:pt x="106" y="302"/>
                  </a:cubicBezTo>
                  <a:cubicBezTo>
                    <a:pt x="107" y="302"/>
                    <a:pt x="107" y="301"/>
                    <a:pt x="107" y="300"/>
                  </a:cubicBezTo>
                  <a:cubicBezTo>
                    <a:pt x="107" y="299"/>
                    <a:pt x="107" y="299"/>
                    <a:pt x="106" y="298"/>
                  </a:cubicBezTo>
                  <a:cubicBezTo>
                    <a:pt x="106" y="298"/>
                    <a:pt x="106" y="297"/>
                    <a:pt x="105" y="296"/>
                  </a:cubicBezTo>
                  <a:cubicBezTo>
                    <a:pt x="105" y="296"/>
                    <a:pt x="104" y="296"/>
                    <a:pt x="103" y="295"/>
                  </a:cubicBezTo>
                  <a:cubicBezTo>
                    <a:pt x="103" y="294"/>
                    <a:pt x="104" y="292"/>
                    <a:pt x="104" y="290"/>
                  </a:cubicBezTo>
                  <a:cubicBezTo>
                    <a:pt x="104" y="289"/>
                    <a:pt x="104" y="289"/>
                    <a:pt x="104" y="289"/>
                  </a:cubicBezTo>
                  <a:cubicBezTo>
                    <a:pt x="104" y="287"/>
                    <a:pt x="103" y="285"/>
                    <a:pt x="102" y="284"/>
                  </a:cubicBezTo>
                  <a:cubicBezTo>
                    <a:pt x="100" y="282"/>
                    <a:pt x="98" y="280"/>
                    <a:pt x="95" y="280"/>
                  </a:cubicBezTo>
                  <a:cubicBezTo>
                    <a:pt x="96" y="277"/>
                    <a:pt x="96" y="275"/>
                    <a:pt x="96" y="272"/>
                  </a:cubicBezTo>
                  <a:cubicBezTo>
                    <a:pt x="96" y="272"/>
                    <a:pt x="96" y="272"/>
                    <a:pt x="96" y="272"/>
                  </a:cubicBezTo>
                  <a:cubicBezTo>
                    <a:pt x="97" y="268"/>
                    <a:pt x="99" y="265"/>
                    <a:pt x="101" y="261"/>
                  </a:cubicBezTo>
                  <a:cubicBezTo>
                    <a:pt x="104" y="256"/>
                    <a:pt x="106" y="251"/>
                    <a:pt x="106" y="244"/>
                  </a:cubicBezTo>
                  <a:cubicBezTo>
                    <a:pt x="106" y="241"/>
                    <a:pt x="106" y="238"/>
                    <a:pt x="105" y="235"/>
                  </a:cubicBezTo>
                  <a:cubicBezTo>
                    <a:pt x="102" y="219"/>
                    <a:pt x="97" y="211"/>
                    <a:pt x="92" y="196"/>
                  </a:cubicBezTo>
                  <a:cubicBezTo>
                    <a:pt x="90" y="187"/>
                    <a:pt x="88" y="178"/>
                    <a:pt x="88" y="169"/>
                  </a:cubicBezTo>
                  <a:cubicBezTo>
                    <a:pt x="88" y="166"/>
                    <a:pt x="88" y="164"/>
                    <a:pt x="88" y="162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88" y="160"/>
                    <a:pt x="87" y="158"/>
                    <a:pt x="85" y="156"/>
                  </a:cubicBezTo>
                  <a:cubicBezTo>
                    <a:pt x="84" y="155"/>
                    <a:pt x="81" y="154"/>
                    <a:pt x="79" y="154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78" y="154"/>
                    <a:pt x="77" y="154"/>
                    <a:pt x="77" y="154"/>
                  </a:cubicBezTo>
                  <a:cubicBezTo>
                    <a:pt x="78" y="153"/>
                    <a:pt x="79" y="152"/>
                    <a:pt x="80" y="151"/>
                  </a:cubicBezTo>
                  <a:cubicBezTo>
                    <a:pt x="80" y="150"/>
                    <a:pt x="81" y="149"/>
                    <a:pt x="82" y="148"/>
                  </a:cubicBezTo>
                  <a:cubicBezTo>
                    <a:pt x="82" y="147"/>
                    <a:pt x="83" y="145"/>
                    <a:pt x="83" y="144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3"/>
                    <a:pt x="84" y="143"/>
                    <a:pt x="84" y="142"/>
                  </a:cubicBezTo>
                  <a:cubicBezTo>
                    <a:pt x="84" y="141"/>
                    <a:pt x="83" y="141"/>
                    <a:pt x="83" y="140"/>
                  </a:cubicBezTo>
                  <a:cubicBezTo>
                    <a:pt x="84" y="140"/>
                    <a:pt x="85" y="139"/>
                    <a:pt x="84" y="138"/>
                  </a:cubicBezTo>
                  <a:cubicBezTo>
                    <a:pt x="84" y="137"/>
                    <a:pt x="84" y="137"/>
                    <a:pt x="83" y="137"/>
                  </a:cubicBezTo>
                  <a:cubicBezTo>
                    <a:pt x="84" y="136"/>
                    <a:pt x="84" y="136"/>
                    <a:pt x="84" y="136"/>
                  </a:cubicBezTo>
                  <a:cubicBezTo>
                    <a:pt x="84" y="135"/>
                    <a:pt x="84" y="135"/>
                    <a:pt x="84" y="135"/>
                  </a:cubicBezTo>
                  <a:cubicBezTo>
                    <a:pt x="84" y="134"/>
                    <a:pt x="83" y="134"/>
                    <a:pt x="83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82" y="132"/>
                    <a:pt x="82" y="132"/>
                    <a:pt x="82" y="132"/>
                  </a:cubicBezTo>
                  <a:cubicBezTo>
                    <a:pt x="82" y="132"/>
                    <a:pt x="82" y="132"/>
                    <a:pt x="82" y="132"/>
                  </a:cubicBezTo>
                  <a:cubicBezTo>
                    <a:pt x="83" y="132"/>
                    <a:pt x="84" y="131"/>
                    <a:pt x="84" y="130"/>
                  </a:cubicBezTo>
                  <a:cubicBezTo>
                    <a:pt x="84" y="129"/>
                    <a:pt x="84" y="129"/>
                    <a:pt x="84" y="129"/>
                  </a:cubicBezTo>
                  <a:cubicBezTo>
                    <a:pt x="84" y="128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6"/>
                    <a:pt x="83" y="125"/>
                    <a:pt x="83" y="125"/>
                  </a:cubicBezTo>
                  <a:cubicBezTo>
                    <a:pt x="83" y="124"/>
                    <a:pt x="83" y="124"/>
                    <a:pt x="83" y="123"/>
                  </a:cubicBezTo>
                  <a:cubicBezTo>
                    <a:pt x="83" y="123"/>
                    <a:pt x="83" y="123"/>
                    <a:pt x="83" y="123"/>
                  </a:cubicBezTo>
                  <a:cubicBezTo>
                    <a:pt x="83" y="121"/>
                    <a:pt x="83" y="119"/>
                    <a:pt x="83" y="118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86" y="114"/>
                    <a:pt x="88" y="111"/>
                    <a:pt x="89" y="107"/>
                  </a:cubicBezTo>
                  <a:cubicBezTo>
                    <a:pt x="90" y="104"/>
                    <a:pt x="90" y="100"/>
                    <a:pt x="91" y="98"/>
                  </a:cubicBezTo>
                  <a:cubicBezTo>
                    <a:pt x="93" y="92"/>
                    <a:pt x="94" y="88"/>
                    <a:pt x="99" y="80"/>
                  </a:cubicBezTo>
                  <a:cubicBezTo>
                    <a:pt x="105" y="73"/>
                    <a:pt x="109" y="60"/>
                    <a:pt x="109" y="47"/>
                  </a:cubicBezTo>
                  <a:cubicBezTo>
                    <a:pt x="109" y="36"/>
                    <a:pt x="106" y="25"/>
                    <a:pt x="99" y="16"/>
                  </a:cubicBezTo>
                  <a:cubicBezTo>
                    <a:pt x="91" y="7"/>
                    <a:pt x="80" y="1"/>
                    <a:pt x="62" y="0"/>
                  </a:cubicBezTo>
                  <a:cubicBezTo>
                    <a:pt x="62" y="0"/>
                    <a:pt x="61" y="0"/>
                    <a:pt x="6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9" name="Freeform 861"/>
            <p:cNvSpPr>
              <a:spLocks/>
            </p:cNvSpPr>
            <p:nvPr/>
          </p:nvSpPr>
          <p:spPr bwMode="auto">
            <a:xfrm>
              <a:off x="386336" y="2923069"/>
              <a:ext cx="12545" cy="85130"/>
            </a:xfrm>
            <a:custGeom>
              <a:avLst/>
              <a:gdLst>
                <a:gd name="T0" fmla="*/ 2 w 6"/>
                <a:gd name="T1" fmla="*/ 0 h 40"/>
                <a:gd name="T2" fmla="*/ 2 w 6"/>
                <a:gd name="T3" fmla="*/ 0 h 40"/>
                <a:gd name="T4" fmla="*/ 0 w 6"/>
                <a:gd name="T5" fmla="*/ 1 h 40"/>
                <a:gd name="T6" fmla="*/ 0 w 6"/>
                <a:gd name="T7" fmla="*/ 8 h 40"/>
                <a:gd name="T8" fmla="*/ 2 w 6"/>
                <a:gd name="T9" fmla="*/ 39 h 40"/>
                <a:gd name="T10" fmla="*/ 4 w 6"/>
                <a:gd name="T11" fmla="*/ 40 h 40"/>
                <a:gd name="T12" fmla="*/ 4 w 6"/>
                <a:gd name="T13" fmla="*/ 40 h 40"/>
                <a:gd name="T14" fmla="*/ 6 w 6"/>
                <a:gd name="T15" fmla="*/ 38 h 40"/>
                <a:gd name="T16" fmla="*/ 4 w 6"/>
                <a:gd name="T17" fmla="*/ 8 h 40"/>
                <a:gd name="T18" fmla="*/ 4 w 6"/>
                <a:gd name="T19" fmla="*/ 2 h 40"/>
                <a:gd name="T20" fmla="*/ 2 w 6"/>
                <a:gd name="T2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0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0" y="18"/>
                    <a:pt x="1" y="29"/>
                    <a:pt x="2" y="39"/>
                  </a:cubicBezTo>
                  <a:cubicBezTo>
                    <a:pt x="2" y="40"/>
                    <a:pt x="3" y="40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0"/>
                    <a:pt x="6" y="39"/>
                    <a:pt x="6" y="38"/>
                  </a:cubicBezTo>
                  <a:cubicBezTo>
                    <a:pt x="4" y="28"/>
                    <a:pt x="4" y="18"/>
                    <a:pt x="4" y="8"/>
                  </a:cubicBezTo>
                  <a:cubicBezTo>
                    <a:pt x="4" y="6"/>
                    <a:pt x="4" y="4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0" name="Freeform 862"/>
            <p:cNvSpPr>
              <a:spLocks/>
            </p:cNvSpPr>
            <p:nvPr/>
          </p:nvSpPr>
          <p:spPr bwMode="auto">
            <a:xfrm>
              <a:off x="492076" y="2980419"/>
              <a:ext cx="57350" cy="43013"/>
            </a:xfrm>
            <a:custGeom>
              <a:avLst/>
              <a:gdLst>
                <a:gd name="T0" fmla="*/ 25 w 27"/>
                <a:gd name="T1" fmla="*/ 0 h 20"/>
                <a:gd name="T2" fmla="*/ 24 w 27"/>
                <a:gd name="T3" fmla="*/ 1 h 20"/>
                <a:gd name="T4" fmla="*/ 1 w 27"/>
                <a:gd name="T5" fmla="*/ 17 h 20"/>
                <a:gd name="T6" fmla="*/ 0 w 27"/>
                <a:gd name="T7" fmla="*/ 20 h 20"/>
                <a:gd name="T8" fmla="*/ 2 w 27"/>
                <a:gd name="T9" fmla="*/ 20 h 20"/>
                <a:gd name="T10" fmla="*/ 3 w 27"/>
                <a:gd name="T11" fmla="*/ 20 h 20"/>
                <a:gd name="T12" fmla="*/ 26 w 27"/>
                <a:gd name="T13" fmla="*/ 3 h 20"/>
                <a:gd name="T14" fmla="*/ 26 w 27"/>
                <a:gd name="T15" fmla="*/ 1 h 20"/>
                <a:gd name="T16" fmla="*/ 25 w 27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0">
                  <a:moveTo>
                    <a:pt x="25" y="0"/>
                  </a:moveTo>
                  <a:cubicBezTo>
                    <a:pt x="24" y="0"/>
                    <a:pt x="24" y="0"/>
                    <a:pt x="24" y="1"/>
                  </a:cubicBezTo>
                  <a:cubicBezTo>
                    <a:pt x="16" y="6"/>
                    <a:pt x="8" y="12"/>
                    <a:pt x="1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0"/>
                    <a:pt x="1" y="20"/>
                    <a:pt x="2" y="20"/>
                  </a:cubicBezTo>
                  <a:cubicBezTo>
                    <a:pt x="2" y="20"/>
                    <a:pt x="3" y="20"/>
                    <a:pt x="3" y="20"/>
                  </a:cubicBezTo>
                  <a:cubicBezTo>
                    <a:pt x="11" y="14"/>
                    <a:pt x="18" y="9"/>
                    <a:pt x="26" y="3"/>
                  </a:cubicBezTo>
                  <a:cubicBezTo>
                    <a:pt x="27" y="3"/>
                    <a:pt x="27" y="2"/>
                    <a:pt x="26" y="1"/>
                  </a:cubicBezTo>
                  <a:cubicBezTo>
                    <a:pt x="26" y="0"/>
                    <a:pt x="25" y="0"/>
                    <a:pt x="2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1" name="Freeform 863"/>
            <p:cNvSpPr>
              <a:spLocks/>
            </p:cNvSpPr>
            <p:nvPr/>
          </p:nvSpPr>
          <p:spPr bwMode="auto">
            <a:xfrm>
              <a:off x="528816" y="3093328"/>
              <a:ext cx="59143" cy="20610"/>
            </a:xfrm>
            <a:custGeom>
              <a:avLst/>
              <a:gdLst>
                <a:gd name="T0" fmla="*/ 26 w 28"/>
                <a:gd name="T1" fmla="*/ 0 h 10"/>
                <a:gd name="T2" fmla="*/ 26 w 28"/>
                <a:gd name="T3" fmla="*/ 0 h 10"/>
                <a:gd name="T4" fmla="*/ 2 w 28"/>
                <a:gd name="T5" fmla="*/ 6 h 10"/>
                <a:gd name="T6" fmla="*/ 0 w 28"/>
                <a:gd name="T7" fmla="*/ 8 h 10"/>
                <a:gd name="T8" fmla="*/ 2 w 28"/>
                <a:gd name="T9" fmla="*/ 10 h 10"/>
                <a:gd name="T10" fmla="*/ 2 w 28"/>
                <a:gd name="T11" fmla="*/ 10 h 10"/>
                <a:gd name="T12" fmla="*/ 27 w 28"/>
                <a:gd name="T13" fmla="*/ 4 h 10"/>
                <a:gd name="T14" fmla="*/ 28 w 28"/>
                <a:gd name="T15" fmla="*/ 1 h 10"/>
                <a:gd name="T16" fmla="*/ 26 w 28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0"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8" y="4"/>
                    <a:pt x="10" y="6"/>
                    <a:pt x="2" y="6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0" y="10"/>
                    <a:pt x="19" y="8"/>
                    <a:pt x="27" y="4"/>
                  </a:cubicBezTo>
                  <a:cubicBezTo>
                    <a:pt x="28" y="3"/>
                    <a:pt x="28" y="2"/>
                    <a:pt x="28" y="1"/>
                  </a:cubicBezTo>
                  <a:cubicBezTo>
                    <a:pt x="28" y="1"/>
                    <a:pt x="27" y="0"/>
                    <a:pt x="26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2" name="Freeform 864"/>
            <p:cNvSpPr>
              <a:spLocks/>
            </p:cNvSpPr>
            <p:nvPr/>
          </p:nvSpPr>
          <p:spPr bwMode="auto">
            <a:xfrm>
              <a:off x="519855" y="3186523"/>
              <a:ext cx="49286" cy="42117"/>
            </a:xfrm>
            <a:custGeom>
              <a:avLst/>
              <a:gdLst>
                <a:gd name="T0" fmla="*/ 2 w 23"/>
                <a:gd name="T1" fmla="*/ 0 h 20"/>
                <a:gd name="T2" fmla="*/ 1 w 23"/>
                <a:gd name="T3" fmla="*/ 1 h 20"/>
                <a:gd name="T4" fmla="*/ 1 w 23"/>
                <a:gd name="T5" fmla="*/ 3 h 20"/>
                <a:gd name="T6" fmla="*/ 20 w 23"/>
                <a:gd name="T7" fmla="*/ 19 h 20"/>
                <a:gd name="T8" fmla="*/ 21 w 23"/>
                <a:gd name="T9" fmla="*/ 20 h 20"/>
                <a:gd name="T10" fmla="*/ 22 w 23"/>
                <a:gd name="T11" fmla="*/ 19 h 20"/>
                <a:gd name="T12" fmla="*/ 22 w 23"/>
                <a:gd name="T13" fmla="*/ 17 h 20"/>
                <a:gd name="T14" fmla="*/ 3 w 23"/>
                <a:gd name="T15" fmla="*/ 1 h 20"/>
                <a:gd name="T16" fmla="*/ 2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2" y="0"/>
                  </a:move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7" y="9"/>
                    <a:pt x="14" y="14"/>
                    <a:pt x="20" y="19"/>
                  </a:cubicBezTo>
                  <a:cubicBezTo>
                    <a:pt x="20" y="20"/>
                    <a:pt x="21" y="20"/>
                    <a:pt x="21" y="20"/>
                  </a:cubicBezTo>
                  <a:cubicBezTo>
                    <a:pt x="22" y="20"/>
                    <a:pt x="22" y="19"/>
                    <a:pt x="22" y="19"/>
                  </a:cubicBezTo>
                  <a:cubicBezTo>
                    <a:pt x="23" y="18"/>
                    <a:pt x="23" y="17"/>
                    <a:pt x="22" y="17"/>
                  </a:cubicBezTo>
                  <a:cubicBezTo>
                    <a:pt x="16" y="11"/>
                    <a:pt x="10" y="6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3" name="Freeform 865"/>
            <p:cNvSpPr>
              <a:spLocks/>
            </p:cNvSpPr>
            <p:nvPr/>
          </p:nvSpPr>
          <p:spPr bwMode="auto">
            <a:xfrm>
              <a:off x="254610" y="2980419"/>
              <a:ext cx="46597" cy="44805"/>
            </a:xfrm>
            <a:custGeom>
              <a:avLst/>
              <a:gdLst>
                <a:gd name="T0" fmla="*/ 2 w 22"/>
                <a:gd name="T1" fmla="*/ 0 h 21"/>
                <a:gd name="T2" fmla="*/ 1 w 22"/>
                <a:gd name="T3" fmla="*/ 1 h 21"/>
                <a:gd name="T4" fmla="*/ 1 w 22"/>
                <a:gd name="T5" fmla="*/ 3 h 21"/>
                <a:gd name="T6" fmla="*/ 18 w 22"/>
                <a:gd name="T7" fmla="*/ 21 h 21"/>
                <a:gd name="T8" fmla="*/ 20 w 22"/>
                <a:gd name="T9" fmla="*/ 21 h 21"/>
                <a:gd name="T10" fmla="*/ 21 w 22"/>
                <a:gd name="T11" fmla="*/ 21 h 21"/>
                <a:gd name="T12" fmla="*/ 21 w 22"/>
                <a:gd name="T13" fmla="*/ 19 h 21"/>
                <a:gd name="T14" fmla="*/ 3 w 22"/>
                <a:gd name="T15" fmla="*/ 0 h 21"/>
                <a:gd name="T16" fmla="*/ 2 w 22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1">
                  <a:moveTo>
                    <a:pt x="2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8" y="8"/>
                    <a:pt x="14" y="14"/>
                    <a:pt x="18" y="21"/>
                  </a:cubicBezTo>
                  <a:cubicBezTo>
                    <a:pt x="19" y="21"/>
                    <a:pt x="19" y="21"/>
                    <a:pt x="20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0"/>
                    <a:pt x="21" y="19"/>
                  </a:cubicBezTo>
                  <a:cubicBezTo>
                    <a:pt x="17" y="11"/>
                    <a:pt x="10" y="5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4" name="Freeform 866"/>
            <p:cNvSpPr>
              <a:spLocks/>
            </p:cNvSpPr>
            <p:nvPr/>
          </p:nvSpPr>
          <p:spPr bwMode="auto">
            <a:xfrm>
              <a:off x="218766" y="3096913"/>
              <a:ext cx="57350" cy="19714"/>
            </a:xfrm>
            <a:custGeom>
              <a:avLst/>
              <a:gdLst>
                <a:gd name="T0" fmla="*/ 2 w 27"/>
                <a:gd name="T1" fmla="*/ 0 h 9"/>
                <a:gd name="T2" fmla="*/ 1 w 27"/>
                <a:gd name="T3" fmla="*/ 1 h 9"/>
                <a:gd name="T4" fmla="*/ 2 w 27"/>
                <a:gd name="T5" fmla="*/ 3 h 9"/>
                <a:gd name="T6" fmla="*/ 24 w 27"/>
                <a:gd name="T7" fmla="*/ 9 h 9"/>
                <a:gd name="T8" fmla="*/ 25 w 27"/>
                <a:gd name="T9" fmla="*/ 9 h 9"/>
                <a:gd name="T10" fmla="*/ 27 w 27"/>
                <a:gd name="T11" fmla="*/ 8 h 9"/>
                <a:gd name="T12" fmla="*/ 26 w 27"/>
                <a:gd name="T13" fmla="*/ 5 h 9"/>
                <a:gd name="T14" fmla="*/ 3 w 27"/>
                <a:gd name="T15" fmla="*/ 0 h 9"/>
                <a:gd name="T16" fmla="*/ 2 w 27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9">
                  <a:moveTo>
                    <a:pt x="2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0" y="4"/>
                    <a:pt x="17" y="6"/>
                    <a:pt x="24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6" y="9"/>
                    <a:pt x="26" y="8"/>
                    <a:pt x="27" y="8"/>
                  </a:cubicBezTo>
                  <a:cubicBezTo>
                    <a:pt x="27" y="7"/>
                    <a:pt x="27" y="6"/>
                    <a:pt x="26" y="5"/>
                  </a:cubicBezTo>
                  <a:cubicBezTo>
                    <a:pt x="18" y="3"/>
                    <a:pt x="10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5" name="Freeform 867"/>
            <p:cNvSpPr>
              <a:spLocks/>
            </p:cNvSpPr>
            <p:nvPr/>
          </p:nvSpPr>
          <p:spPr bwMode="auto">
            <a:xfrm>
              <a:off x="235792" y="3203549"/>
              <a:ext cx="52870" cy="43909"/>
            </a:xfrm>
            <a:custGeom>
              <a:avLst/>
              <a:gdLst>
                <a:gd name="T0" fmla="*/ 23 w 25"/>
                <a:gd name="T1" fmla="*/ 0 h 21"/>
                <a:gd name="T2" fmla="*/ 22 w 25"/>
                <a:gd name="T3" fmla="*/ 0 h 21"/>
                <a:gd name="T4" fmla="*/ 12 w 25"/>
                <a:gd name="T5" fmla="*/ 9 h 21"/>
                <a:gd name="T6" fmla="*/ 1 w 25"/>
                <a:gd name="T7" fmla="*/ 18 h 21"/>
                <a:gd name="T8" fmla="*/ 1 w 25"/>
                <a:gd name="T9" fmla="*/ 21 h 21"/>
                <a:gd name="T10" fmla="*/ 2 w 25"/>
                <a:gd name="T11" fmla="*/ 21 h 21"/>
                <a:gd name="T12" fmla="*/ 4 w 25"/>
                <a:gd name="T13" fmla="*/ 21 h 21"/>
                <a:gd name="T14" fmla="*/ 14 w 25"/>
                <a:gd name="T15" fmla="*/ 12 h 21"/>
                <a:gd name="T16" fmla="*/ 24 w 25"/>
                <a:gd name="T17" fmla="*/ 3 h 21"/>
                <a:gd name="T18" fmla="*/ 24 w 25"/>
                <a:gd name="T19" fmla="*/ 0 h 21"/>
                <a:gd name="T20" fmla="*/ 23 w 25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21">
                  <a:moveTo>
                    <a:pt x="2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8" y="4"/>
                    <a:pt x="15" y="7"/>
                    <a:pt x="12" y="9"/>
                  </a:cubicBezTo>
                  <a:cubicBezTo>
                    <a:pt x="8" y="11"/>
                    <a:pt x="5" y="14"/>
                    <a:pt x="1" y="18"/>
                  </a:cubicBezTo>
                  <a:cubicBezTo>
                    <a:pt x="0" y="19"/>
                    <a:pt x="1" y="20"/>
                    <a:pt x="1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4" y="21"/>
                  </a:cubicBezTo>
                  <a:cubicBezTo>
                    <a:pt x="8" y="16"/>
                    <a:pt x="11" y="14"/>
                    <a:pt x="14" y="12"/>
                  </a:cubicBezTo>
                  <a:cubicBezTo>
                    <a:pt x="17" y="10"/>
                    <a:pt x="20" y="7"/>
                    <a:pt x="24" y="3"/>
                  </a:cubicBezTo>
                  <a:cubicBezTo>
                    <a:pt x="25" y="2"/>
                    <a:pt x="25" y="1"/>
                    <a:pt x="24" y="0"/>
                  </a:cubicBezTo>
                  <a:cubicBezTo>
                    <a:pt x="24" y="0"/>
                    <a:pt x="23" y="0"/>
                    <a:pt x="23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6" name="Rectangle 868"/>
            <p:cNvSpPr>
              <a:spLocks noChangeArrowheads="1"/>
            </p:cNvSpPr>
            <p:nvPr/>
          </p:nvSpPr>
          <p:spPr bwMode="auto">
            <a:xfrm>
              <a:off x="341531" y="3307496"/>
              <a:ext cx="896" cy="89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7" name="Freeform 869"/>
            <p:cNvSpPr>
              <a:spLocks/>
            </p:cNvSpPr>
            <p:nvPr/>
          </p:nvSpPr>
          <p:spPr bwMode="auto">
            <a:xfrm>
              <a:off x="341531" y="330749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8" name="Freeform 870"/>
            <p:cNvSpPr>
              <a:spLocks/>
            </p:cNvSpPr>
            <p:nvPr/>
          </p:nvSpPr>
          <p:spPr bwMode="auto">
            <a:xfrm>
              <a:off x="445479" y="3697301"/>
              <a:ext cx="40325" cy="52870"/>
            </a:xfrm>
            <a:custGeom>
              <a:avLst/>
              <a:gdLst>
                <a:gd name="T0" fmla="*/ 18 w 19"/>
                <a:gd name="T1" fmla="*/ 0 h 25"/>
                <a:gd name="T2" fmla="*/ 0 w 19"/>
                <a:gd name="T3" fmla="*/ 24 h 25"/>
                <a:gd name="T4" fmla="*/ 2 w 19"/>
                <a:gd name="T5" fmla="*/ 25 h 25"/>
                <a:gd name="T6" fmla="*/ 19 w 19"/>
                <a:gd name="T7" fmla="*/ 1 h 25"/>
                <a:gd name="T8" fmla="*/ 18 w 19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5">
                  <a:moveTo>
                    <a:pt x="18" y="0"/>
                  </a:moveTo>
                  <a:cubicBezTo>
                    <a:pt x="12" y="8"/>
                    <a:pt x="6" y="16"/>
                    <a:pt x="0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8" y="17"/>
                    <a:pt x="14" y="9"/>
                    <a:pt x="19" y="1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9" name="Freeform 871"/>
            <p:cNvSpPr>
              <a:spLocks/>
            </p:cNvSpPr>
            <p:nvPr/>
          </p:nvSpPr>
          <p:spPr bwMode="auto">
            <a:xfrm>
              <a:off x="451752" y="3716119"/>
              <a:ext cx="34052" cy="43013"/>
            </a:xfrm>
            <a:custGeom>
              <a:avLst/>
              <a:gdLst>
                <a:gd name="T0" fmla="*/ 15 w 16"/>
                <a:gd name="T1" fmla="*/ 0 h 20"/>
                <a:gd name="T2" fmla="*/ 0 w 16"/>
                <a:gd name="T3" fmla="*/ 19 h 20"/>
                <a:gd name="T4" fmla="*/ 2 w 16"/>
                <a:gd name="T5" fmla="*/ 20 h 20"/>
                <a:gd name="T6" fmla="*/ 16 w 16"/>
                <a:gd name="T7" fmla="*/ 1 h 20"/>
                <a:gd name="T8" fmla="*/ 15 w 16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0">
                  <a:moveTo>
                    <a:pt x="15" y="0"/>
                  </a:moveTo>
                  <a:cubicBezTo>
                    <a:pt x="10" y="7"/>
                    <a:pt x="5" y="13"/>
                    <a:pt x="0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6" y="14"/>
                    <a:pt x="11" y="8"/>
                    <a:pt x="16" y="1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0" name="Freeform 872"/>
            <p:cNvSpPr>
              <a:spLocks/>
            </p:cNvSpPr>
            <p:nvPr/>
          </p:nvSpPr>
          <p:spPr bwMode="auto">
            <a:xfrm>
              <a:off x="460713" y="3733145"/>
              <a:ext cx="25091" cy="36740"/>
            </a:xfrm>
            <a:custGeom>
              <a:avLst/>
              <a:gdLst>
                <a:gd name="T0" fmla="*/ 10 w 12"/>
                <a:gd name="T1" fmla="*/ 0 h 17"/>
                <a:gd name="T2" fmla="*/ 1 w 12"/>
                <a:gd name="T3" fmla="*/ 12 h 17"/>
                <a:gd name="T4" fmla="*/ 1 w 12"/>
                <a:gd name="T5" fmla="*/ 13 h 17"/>
                <a:gd name="T6" fmla="*/ 1 w 12"/>
                <a:gd name="T7" fmla="*/ 14 h 17"/>
                <a:gd name="T8" fmla="*/ 0 w 12"/>
                <a:gd name="T9" fmla="*/ 17 h 17"/>
                <a:gd name="T10" fmla="*/ 2 w 12"/>
                <a:gd name="T11" fmla="*/ 14 h 17"/>
                <a:gd name="T12" fmla="*/ 2 w 12"/>
                <a:gd name="T13" fmla="*/ 14 h 17"/>
                <a:gd name="T14" fmla="*/ 3 w 12"/>
                <a:gd name="T15" fmla="*/ 14 h 17"/>
                <a:gd name="T16" fmla="*/ 12 w 12"/>
                <a:gd name="T17" fmla="*/ 1 h 17"/>
                <a:gd name="T18" fmla="*/ 10 w 12"/>
                <a:gd name="T1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7">
                  <a:moveTo>
                    <a:pt x="10" y="0"/>
                  </a:moveTo>
                  <a:cubicBezTo>
                    <a:pt x="8" y="5"/>
                    <a:pt x="5" y="9"/>
                    <a:pt x="1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6" y="10"/>
                    <a:pt x="9" y="5"/>
                    <a:pt x="12" y="1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1" name="Freeform 882"/>
            <p:cNvSpPr>
              <a:spLocks/>
            </p:cNvSpPr>
            <p:nvPr/>
          </p:nvSpPr>
          <p:spPr bwMode="auto">
            <a:xfrm>
              <a:off x="592439" y="38263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2" name="Freeform 883"/>
            <p:cNvSpPr>
              <a:spLocks/>
            </p:cNvSpPr>
            <p:nvPr/>
          </p:nvSpPr>
          <p:spPr bwMode="auto">
            <a:xfrm>
              <a:off x="592439" y="38263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93" name="Freeform 884"/>
          <p:cNvSpPr>
            <a:spLocks noEditPoints="1"/>
          </p:cNvSpPr>
          <p:nvPr/>
        </p:nvSpPr>
        <p:spPr bwMode="auto">
          <a:xfrm>
            <a:off x="4004228" y="2797737"/>
            <a:ext cx="130086" cy="203347"/>
          </a:xfrm>
          <a:custGeom>
            <a:avLst/>
            <a:gdLst>
              <a:gd name="T0" fmla="*/ 78 w 117"/>
              <a:gd name="T1" fmla="*/ 178 h 183"/>
              <a:gd name="T2" fmla="*/ 91 w 117"/>
              <a:gd name="T3" fmla="*/ 179 h 183"/>
              <a:gd name="T4" fmla="*/ 86 w 117"/>
              <a:gd name="T5" fmla="*/ 178 h 183"/>
              <a:gd name="T6" fmla="*/ 94 w 117"/>
              <a:gd name="T7" fmla="*/ 179 h 183"/>
              <a:gd name="T8" fmla="*/ 64 w 117"/>
              <a:gd name="T9" fmla="*/ 174 h 183"/>
              <a:gd name="T10" fmla="*/ 100 w 117"/>
              <a:gd name="T11" fmla="*/ 178 h 183"/>
              <a:gd name="T12" fmla="*/ 106 w 117"/>
              <a:gd name="T13" fmla="*/ 175 h 183"/>
              <a:gd name="T14" fmla="*/ 57 w 117"/>
              <a:gd name="T15" fmla="*/ 172 h 183"/>
              <a:gd name="T16" fmla="*/ 11 w 117"/>
              <a:gd name="T17" fmla="*/ 167 h 183"/>
              <a:gd name="T18" fmla="*/ 47 w 117"/>
              <a:gd name="T19" fmla="*/ 169 h 183"/>
              <a:gd name="T20" fmla="*/ 18 w 117"/>
              <a:gd name="T21" fmla="*/ 164 h 183"/>
              <a:gd name="T22" fmla="*/ 41 w 117"/>
              <a:gd name="T23" fmla="*/ 157 h 183"/>
              <a:gd name="T24" fmla="*/ 32 w 117"/>
              <a:gd name="T25" fmla="*/ 157 h 183"/>
              <a:gd name="T26" fmla="*/ 35 w 117"/>
              <a:gd name="T27" fmla="*/ 157 h 183"/>
              <a:gd name="T28" fmla="*/ 12 w 117"/>
              <a:gd name="T29" fmla="*/ 151 h 183"/>
              <a:gd name="T30" fmla="*/ 5 w 117"/>
              <a:gd name="T31" fmla="*/ 154 h 183"/>
              <a:gd name="T32" fmla="*/ 6 w 117"/>
              <a:gd name="T33" fmla="*/ 142 h 183"/>
              <a:gd name="T34" fmla="*/ 86 w 117"/>
              <a:gd name="T35" fmla="*/ 103 h 183"/>
              <a:gd name="T36" fmla="*/ 73 w 117"/>
              <a:gd name="T37" fmla="*/ 112 h 183"/>
              <a:gd name="T38" fmla="*/ 66 w 117"/>
              <a:gd name="T39" fmla="*/ 102 h 183"/>
              <a:gd name="T40" fmla="*/ 12 w 117"/>
              <a:gd name="T41" fmla="*/ 103 h 183"/>
              <a:gd name="T42" fmla="*/ 10 w 117"/>
              <a:gd name="T43" fmla="*/ 111 h 183"/>
              <a:gd name="T44" fmla="*/ 19 w 117"/>
              <a:gd name="T45" fmla="*/ 102 h 183"/>
              <a:gd name="T46" fmla="*/ 30 w 117"/>
              <a:gd name="T47" fmla="*/ 101 h 183"/>
              <a:gd name="T48" fmla="*/ 102 w 117"/>
              <a:gd name="T49" fmla="*/ 56 h 183"/>
              <a:gd name="T50" fmla="*/ 84 w 117"/>
              <a:gd name="T51" fmla="*/ 53 h 183"/>
              <a:gd name="T52" fmla="*/ 80 w 117"/>
              <a:gd name="T53" fmla="*/ 63 h 183"/>
              <a:gd name="T54" fmla="*/ 89 w 117"/>
              <a:gd name="T55" fmla="*/ 60 h 183"/>
              <a:gd name="T56" fmla="*/ 76 w 117"/>
              <a:gd name="T57" fmla="*/ 52 h 183"/>
              <a:gd name="T58" fmla="*/ 103 w 117"/>
              <a:gd name="T59" fmla="*/ 52 h 183"/>
              <a:gd name="T60" fmla="*/ 97 w 117"/>
              <a:gd name="T61" fmla="*/ 49 h 183"/>
              <a:gd name="T62" fmla="*/ 72 w 117"/>
              <a:gd name="T63" fmla="*/ 48 h 183"/>
              <a:gd name="T64" fmla="*/ 53 w 117"/>
              <a:gd name="T65" fmla="*/ 46 h 183"/>
              <a:gd name="T66" fmla="*/ 73 w 117"/>
              <a:gd name="T67" fmla="*/ 37 h 183"/>
              <a:gd name="T68" fmla="*/ 54 w 117"/>
              <a:gd name="T69" fmla="*/ 50 h 183"/>
              <a:gd name="T70" fmla="*/ 66 w 117"/>
              <a:gd name="T71" fmla="*/ 36 h 183"/>
              <a:gd name="T72" fmla="*/ 65 w 117"/>
              <a:gd name="T73" fmla="*/ 46 h 183"/>
              <a:gd name="T74" fmla="*/ 30 w 117"/>
              <a:gd name="T75" fmla="*/ 79 h 183"/>
              <a:gd name="T76" fmla="*/ 62 w 117"/>
              <a:gd name="T77" fmla="*/ 4 h 183"/>
              <a:gd name="T78" fmla="*/ 75 w 117"/>
              <a:gd name="T79" fmla="*/ 33 h 183"/>
              <a:gd name="T80" fmla="*/ 49 w 117"/>
              <a:gd name="T81" fmla="*/ 54 h 183"/>
              <a:gd name="T82" fmla="*/ 57 w 117"/>
              <a:gd name="T83" fmla="*/ 81 h 183"/>
              <a:gd name="T84" fmla="*/ 58 w 117"/>
              <a:gd name="T85" fmla="*/ 98 h 183"/>
              <a:gd name="T86" fmla="*/ 54 w 117"/>
              <a:gd name="T87" fmla="*/ 114 h 183"/>
              <a:gd name="T88" fmla="*/ 83 w 117"/>
              <a:gd name="T89" fmla="*/ 142 h 183"/>
              <a:gd name="T90" fmla="*/ 34 w 117"/>
              <a:gd name="T91" fmla="*/ 153 h 183"/>
              <a:gd name="T92" fmla="*/ 25 w 117"/>
              <a:gd name="T93" fmla="*/ 120 h 183"/>
              <a:gd name="T94" fmla="*/ 33 w 117"/>
              <a:gd name="T95" fmla="*/ 98 h 183"/>
              <a:gd name="T96" fmla="*/ 32 w 117"/>
              <a:gd name="T97" fmla="*/ 97 h 183"/>
              <a:gd name="T98" fmla="*/ 22 w 117"/>
              <a:gd name="T99" fmla="*/ 32 h 183"/>
              <a:gd name="T100" fmla="*/ 7 w 117"/>
              <a:gd name="T101" fmla="*/ 115 h 183"/>
              <a:gd name="T102" fmla="*/ 10 w 117"/>
              <a:gd name="T103" fmla="*/ 117 h 183"/>
              <a:gd name="T104" fmla="*/ 4 w 117"/>
              <a:gd name="T105" fmla="*/ 132 h 183"/>
              <a:gd name="T106" fmla="*/ 8 w 117"/>
              <a:gd name="T107" fmla="*/ 170 h 183"/>
              <a:gd name="T108" fmla="*/ 36 w 117"/>
              <a:gd name="T109" fmla="*/ 173 h 183"/>
              <a:gd name="T110" fmla="*/ 111 w 117"/>
              <a:gd name="T111" fmla="*/ 180 h 183"/>
              <a:gd name="T112" fmla="*/ 111 w 117"/>
              <a:gd name="T113" fmla="*/ 136 h 183"/>
              <a:gd name="T114" fmla="*/ 50 w 117"/>
              <a:gd name="T115" fmla="*/ 130 h 183"/>
              <a:gd name="T116" fmla="*/ 87 w 117"/>
              <a:gd name="T117" fmla="*/ 116 h 183"/>
              <a:gd name="T118" fmla="*/ 90 w 117"/>
              <a:gd name="T119" fmla="*/ 95 h 183"/>
              <a:gd name="T120" fmla="*/ 55 w 117"/>
              <a:gd name="T121" fmla="*/ 64 h 183"/>
              <a:gd name="T122" fmla="*/ 73 w 117"/>
              <a:gd name="T123" fmla="*/ 60 h 183"/>
              <a:gd name="T124" fmla="*/ 104 w 117"/>
              <a:gd name="T125" fmla="*/ 59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7" h="183">
                <a:moveTo>
                  <a:pt x="78" y="178"/>
                </a:moveTo>
                <a:cubicBezTo>
                  <a:pt x="77" y="178"/>
                  <a:pt x="75" y="177"/>
                  <a:pt x="74" y="177"/>
                </a:cubicBezTo>
                <a:cubicBezTo>
                  <a:pt x="75" y="173"/>
                  <a:pt x="77" y="170"/>
                  <a:pt x="79" y="166"/>
                </a:cubicBezTo>
                <a:cubicBezTo>
                  <a:pt x="79" y="165"/>
                  <a:pt x="79" y="165"/>
                  <a:pt x="79" y="165"/>
                </a:cubicBezTo>
                <a:cubicBezTo>
                  <a:pt x="79" y="165"/>
                  <a:pt x="79" y="165"/>
                  <a:pt x="79" y="165"/>
                </a:cubicBezTo>
                <a:cubicBezTo>
                  <a:pt x="81" y="165"/>
                  <a:pt x="82" y="166"/>
                  <a:pt x="84" y="166"/>
                </a:cubicBezTo>
                <a:cubicBezTo>
                  <a:pt x="82" y="170"/>
                  <a:pt x="80" y="174"/>
                  <a:pt x="78" y="178"/>
                </a:cubicBezTo>
                <a:moveTo>
                  <a:pt x="86" y="178"/>
                </a:moveTo>
                <a:cubicBezTo>
                  <a:pt x="87" y="178"/>
                  <a:pt x="87" y="178"/>
                  <a:pt x="87" y="178"/>
                </a:cubicBezTo>
                <a:cubicBezTo>
                  <a:pt x="89" y="174"/>
                  <a:pt x="92" y="170"/>
                  <a:pt x="94" y="166"/>
                </a:cubicBezTo>
                <a:cubicBezTo>
                  <a:pt x="94" y="165"/>
                  <a:pt x="94" y="165"/>
                  <a:pt x="94" y="165"/>
                </a:cubicBezTo>
                <a:cubicBezTo>
                  <a:pt x="96" y="165"/>
                  <a:pt x="97" y="165"/>
                  <a:pt x="98" y="165"/>
                </a:cubicBezTo>
                <a:cubicBezTo>
                  <a:pt x="96" y="169"/>
                  <a:pt x="94" y="174"/>
                  <a:pt x="91" y="179"/>
                </a:cubicBezTo>
                <a:cubicBezTo>
                  <a:pt x="91" y="179"/>
                  <a:pt x="91" y="179"/>
                  <a:pt x="91" y="179"/>
                </a:cubicBezTo>
                <a:cubicBezTo>
                  <a:pt x="87" y="179"/>
                  <a:pt x="84" y="179"/>
                  <a:pt x="80" y="178"/>
                </a:cubicBezTo>
                <a:cubicBezTo>
                  <a:pt x="82" y="174"/>
                  <a:pt x="84" y="170"/>
                  <a:pt x="86" y="166"/>
                </a:cubicBezTo>
                <a:cubicBezTo>
                  <a:pt x="86" y="166"/>
                  <a:pt x="87" y="166"/>
                  <a:pt x="87" y="166"/>
                </a:cubicBezTo>
                <a:cubicBezTo>
                  <a:pt x="89" y="166"/>
                  <a:pt x="90" y="166"/>
                  <a:pt x="92" y="166"/>
                </a:cubicBezTo>
                <a:cubicBezTo>
                  <a:pt x="90" y="169"/>
                  <a:pt x="88" y="173"/>
                  <a:pt x="86" y="177"/>
                </a:cubicBezTo>
                <a:cubicBezTo>
                  <a:pt x="85" y="178"/>
                  <a:pt x="86" y="178"/>
                  <a:pt x="86" y="178"/>
                </a:cubicBezTo>
                <a:cubicBezTo>
                  <a:pt x="86" y="178"/>
                  <a:pt x="86" y="178"/>
                  <a:pt x="86" y="178"/>
                </a:cubicBezTo>
                <a:moveTo>
                  <a:pt x="72" y="176"/>
                </a:moveTo>
                <a:cubicBezTo>
                  <a:pt x="70" y="176"/>
                  <a:pt x="68" y="175"/>
                  <a:pt x="65" y="175"/>
                </a:cubicBezTo>
                <a:cubicBezTo>
                  <a:pt x="68" y="171"/>
                  <a:pt x="70" y="168"/>
                  <a:pt x="73" y="164"/>
                </a:cubicBezTo>
                <a:cubicBezTo>
                  <a:pt x="73" y="164"/>
                  <a:pt x="73" y="164"/>
                  <a:pt x="73" y="164"/>
                </a:cubicBezTo>
                <a:cubicBezTo>
                  <a:pt x="74" y="164"/>
                  <a:pt x="76" y="165"/>
                  <a:pt x="77" y="165"/>
                </a:cubicBezTo>
                <a:cubicBezTo>
                  <a:pt x="75" y="169"/>
                  <a:pt x="74" y="173"/>
                  <a:pt x="72" y="176"/>
                </a:cubicBezTo>
                <a:moveTo>
                  <a:pt x="94" y="179"/>
                </a:moveTo>
                <a:cubicBezTo>
                  <a:pt x="96" y="174"/>
                  <a:pt x="98" y="169"/>
                  <a:pt x="101" y="164"/>
                </a:cubicBezTo>
                <a:cubicBezTo>
                  <a:pt x="102" y="164"/>
                  <a:pt x="104" y="164"/>
                  <a:pt x="105" y="163"/>
                </a:cubicBezTo>
                <a:cubicBezTo>
                  <a:pt x="103" y="168"/>
                  <a:pt x="101" y="172"/>
                  <a:pt x="99" y="177"/>
                </a:cubicBezTo>
                <a:cubicBezTo>
                  <a:pt x="98" y="178"/>
                  <a:pt x="99" y="178"/>
                  <a:pt x="99" y="178"/>
                </a:cubicBezTo>
                <a:cubicBezTo>
                  <a:pt x="100" y="178"/>
                  <a:pt x="100" y="178"/>
                  <a:pt x="100" y="178"/>
                </a:cubicBezTo>
                <a:cubicBezTo>
                  <a:pt x="98" y="179"/>
                  <a:pt x="96" y="179"/>
                  <a:pt x="94" y="179"/>
                </a:cubicBezTo>
                <a:moveTo>
                  <a:pt x="64" y="174"/>
                </a:moveTo>
                <a:cubicBezTo>
                  <a:pt x="62" y="173"/>
                  <a:pt x="61" y="173"/>
                  <a:pt x="59" y="172"/>
                </a:cubicBezTo>
                <a:cubicBezTo>
                  <a:pt x="61" y="169"/>
                  <a:pt x="63" y="165"/>
                  <a:pt x="65" y="162"/>
                </a:cubicBezTo>
                <a:cubicBezTo>
                  <a:pt x="66" y="162"/>
                  <a:pt x="66" y="163"/>
                  <a:pt x="67" y="163"/>
                </a:cubicBezTo>
                <a:cubicBezTo>
                  <a:pt x="68" y="163"/>
                  <a:pt x="69" y="163"/>
                  <a:pt x="71" y="164"/>
                </a:cubicBezTo>
                <a:cubicBezTo>
                  <a:pt x="68" y="167"/>
                  <a:pt x="66" y="170"/>
                  <a:pt x="64" y="174"/>
                </a:cubicBezTo>
                <a:moveTo>
                  <a:pt x="100" y="178"/>
                </a:moveTo>
                <a:cubicBezTo>
                  <a:pt x="100" y="178"/>
                  <a:pt x="100" y="178"/>
                  <a:pt x="100" y="178"/>
                </a:cubicBezTo>
                <a:cubicBezTo>
                  <a:pt x="103" y="173"/>
                  <a:pt x="105" y="167"/>
                  <a:pt x="108" y="162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0" y="162"/>
                  <a:pt x="111" y="161"/>
                  <a:pt x="113" y="161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110" y="166"/>
                  <a:pt x="108" y="171"/>
                  <a:pt x="106" y="175"/>
                </a:cubicBezTo>
                <a:cubicBezTo>
                  <a:pt x="105" y="176"/>
                  <a:pt x="106" y="176"/>
                  <a:pt x="106" y="177"/>
                </a:cubicBezTo>
                <a:cubicBezTo>
                  <a:pt x="106" y="177"/>
                  <a:pt x="106" y="177"/>
                  <a:pt x="107" y="177"/>
                </a:cubicBezTo>
                <a:cubicBezTo>
                  <a:pt x="107" y="177"/>
                  <a:pt x="107" y="176"/>
                  <a:pt x="107" y="176"/>
                </a:cubicBezTo>
                <a:cubicBezTo>
                  <a:pt x="109" y="174"/>
                  <a:pt x="110" y="171"/>
                  <a:pt x="111" y="169"/>
                </a:cubicBezTo>
                <a:cubicBezTo>
                  <a:pt x="110" y="171"/>
                  <a:pt x="110" y="173"/>
                  <a:pt x="109" y="176"/>
                </a:cubicBezTo>
                <a:cubicBezTo>
                  <a:pt x="106" y="177"/>
                  <a:pt x="103" y="178"/>
                  <a:pt x="100" y="178"/>
                </a:cubicBezTo>
                <a:moveTo>
                  <a:pt x="57" y="172"/>
                </a:moveTo>
                <a:cubicBezTo>
                  <a:pt x="55" y="171"/>
                  <a:pt x="52" y="170"/>
                  <a:pt x="50" y="170"/>
                </a:cubicBezTo>
                <a:cubicBezTo>
                  <a:pt x="51" y="166"/>
                  <a:pt x="53" y="163"/>
                  <a:pt x="55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8" y="160"/>
                  <a:pt x="60" y="161"/>
                  <a:pt x="63" y="162"/>
                </a:cubicBezTo>
                <a:cubicBezTo>
                  <a:pt x="61" y="165"/>
                  <a:pt x="59" y="168"/>
                  <a:pt x="57" y="172"/>
                </a:cubicBezTo>
                <a:moveTo>
                  <a:pt x="13" y="172"/>
                </a:moveTo>
                <a:cubicBezTo>
                  <a:pt x="13" y="170"/>
                  <a:pt x="12" y="169"/>
                  <a:pt x="11" y="167"/>
                </a:cubicBezTo>
                <a:cubicBezTo>
                  <a:pt x="11" y="167"/>
                  <a:pt x="10" y="167"/>
                  <a:pt x="10" y="166"/>
                </a:cubicBezTo>
                <a:cubicBezTo>
                  <a:pt x="11" y="163"/>
                  <a:pt x="13" y="161"/>
                  <a:pt x="14" y="160"/>
                </a:cubicBezTo>
                <a:cubicBezTo>
                  <a:pt x="15" y="159"/>
                  <a:pt x="15" y="159"/>
                  <a:pt x="15" y="159"/>
                </a:cubicBezTo>
                <a:cubicBezTo>
                  <a:pt x="14" y="164"/>
                  <a:pt x="14" y="167"/>
                  <a:pt x="13" y="172"/>
                </a:cubicBezTo>
                <a:moveTo>
                  <a:pt x="48" y="169"/>
                </a:moveTo>
                <a:cubicBezTo>
                  <a:pt x="47" y="169"/>
                  <a:pt x="47" y="169"/>
                  <a:pt x="47" y="169"/>
                </a:cubicBezTo>
                <a:cubicBezTo>
                  <a:pt x="47" y="169"/>
                  <a:pt x="47" y="169"/>
                  <a:pt x="47" y="169"/>
                </a:cubicBezTo>
                <a:cubicBezTo>
                  <a:pt x="46" y="169"/>
                  <a:pt x="45" y="169"/>
                  <a:pt x="44" y="169"/>
                </a:cubicBezTo>
                <a:cubicBezTo>
                  <a:pt x="45" y="165"/>
                  <a:pt x="47" y="162"/>
                  <a:pt x="50" y="159"/>
                </a:cubicBezTo>
                <a:cubicBezTo>
                  <a:pt x="50" y="158"/>
                  <a:pt x="50" y="158"/>
                  <a:pt x="50" y="158"/>
                </a:cubicBezTo>
                <a:cubicBezTo>
                  <a:pt x="51" y="159"/>
                  <a:pt x="52" y="159"/>
                  <a:pt x="53" y="159"/>
                </a:cubicBezTo>
                <a:cubicBezTo>
                  <a:pt x="51" y="162"/>
                  <a:pt x="50" y="166"/>
                  <a:pt x="48" y="169"/>
                </a:cubicBezTo>
                <a:moveTo>
                  <a:pt x="17" y="174"/>
                </a:moveTo>
                <a:cubicBezTo>
                  <a:pt x="18" y="170"/>
                  <a:pt x="18" y="167"/>
                  <a:pt x="18" y="164"/>
                </a:cubicBezTo>
                <a:cubicBezTo>
                  <a:pt x="19" y="163"/>
                  <a:pt x="19" y="163"/>
                  <a:pt x="19" y="163"/>
                </a:cubicBezTo>
                <a:cubicBezTo>
                  <a:pt x="21" y="162"/>
                  <a:pt x="21" y="160"/>
                  <a:pt x="23" y="159"/>
                </a:cubicBezTo>
                <a:cubicBezTo>
                  <a:pt x="24" y="159"/>
                  <a:pt x="25" y="158"/>
                  <a:pt x="25" y="158"/>
                </a:cubicBezTo>
                <a:cubicBezTo>
                  <a:pt x="23" y="163"/>
                  <a:pt x="20" y="168"/>
                  <a:pt x="17" y="174"/>
                </a:cubicBezTo>
                <a:moveTo>
                  <a:pt x="35" y="169"/>
                </a:moveTo>
                <a:cubicBezTo>
                  <a:pt x="36" y="169"/>
                  <a:pt x="36" y="169"/>
                  <a:pt x="36" y="169"/>
                </a:cubicBezTo>
                <a:cubicBezTo>
                  <a:pt x="37" y="165"/>
                  <a:pt x="39" y="161"/>
                  <a:pt x="41" y="157"/>
                </a:cubicBezTo>
                <a:cubicBezTo>
                  <a:pt x="43" y="157"/>
                  <a:pt x="45" y="158"/>
                  <a:pt x="48" y="158"/>
                </a:cubicBezTo>
                <a:cubicBezTo>
                  <a:pt x="45" y="161"/>
                  <a:pt x="43" y="165"/>
                  <a:pt x="42" y="169"/>
                </a:cubicBezTo>
                <a:cubicBezTo>
                  <a:pt x="40" y="169"/>
                  <a:pt x="37" y="169"/>
                  <a:pt x="35" y="169"/>
                </a:cubicBezTo>
                <a:cubicBezTo>
                  <a:pt x="35" y="169"/>
                  <a:pt x="35" y="169"/>
                  <a:pt x="35" y="169"/>
                </a:cubicBezTo>
                <a:moveTo>
                  <a:pt x="20" y="173"/>
                </a:moveTo>
                <a:cubicBezTo>
                  <a:pt x="22" y="168"/>
                  <a:pt x="25" y="163"/>
                  <a:pt x="28" y="157"/>
                </a:cubicBezTo>
                <a:cubicBezTo>
                  <a:pt x="29" y="157"/>
                  <a:pt x="31" y="157"/>
                  <a:pt x="32" y="157"/>
                </a:cubicBezTo>
                <a:cubicBezTo>
                  <a:pt x="30" y="161"/>
                  <a:pt x="28" y="166"/>
                  <a:pt x="26" y="170"/>
                </a:cubicBezTo>
                <a:cubicBezTo>
                  <a:pt x="26" y="171"/>
                  <a:pt x="26" y="171"/>
                  <a:pt x="26" y="171"/>
                </a:cubicBezTo>
                <a:cubicBezTo>
                  <a:pt x="26" y="171"/>
                  <a:pt x="26" y="171"/>
                  <a:pt x="26" y="171"/>
                </a:cubicBezTo>
                <a:cubicBezTo>
                  <a:pt x="25" y="171"/>
                  <a:pt x="25" y="171"/>
                  <a:pt x="24" y="171"/>
                </a:cubicBezTo>
                <a:cubicBezTo>
                  <a:pt x="22" y="172"/>
                  <a:pt x="21" y="172"/>
                  <a:pt x="20" y="173"/>
                </a:cubicBezTo>
                <a:moveTo>
                  <a:pt x="28" y="170"/>
                </a:moveTo>
                <a:cubicBezTo>
                  <a:pt x="30" y="166"/>
                  <a:pt x="32" y="161"/>
                  <a:pt x="35" y="157"/>
                </a:cubicBezTo>
                <a:cubicBezTo>
                  <a:pt x="36" y="157"/>
                  <a:pt x="37" y="157"/>
                  <a:pt x="39" y="157"/>
                </a:cubicBezTo>
                <a:cubicBezTo>
                  <a:pt x="37" y="161"/>
                  <a:pt x="36" y="164"/>
                  <a:pt x="34" y="168"/>
                </a:cubicBezTo>
                <a:cubicBezTo>
                  <a:pt x="34" y="169"/>
                  <a:pt x="34" y="169"/>
                  <a:pt x="34" y="169"/>
                </a:cubicBezTo>
                <a:cubicBezTo>
                  <a:pt x="32" y="170"/>
                  <a:pt x="30" y="170"/>
                  <a:pt x="28" y="170"/>
                </a:cubicBezTo>
                <a:moveTo>
                  <a:pt x="9" y="164"/>
                </a:moveTo>
                <a:cubicBezTo>
                  <a:pt x="8" y="163"/>
                  <a:pt x="7" y="162"/>
                  <a:pt x="7" y="160"/>
                </a:cubicBezTo>
                <a:cubicBezTo>
                  <a:pt x="8" y="157"/>
                  <a:pt x="10" y="154"/>
                  <a:pt x="12" y="151"/>
                </a:cubicBezTo>
                <a:cubicBezTo>
                  <a:pt x="13" y="153"/>
                  <a:pt x="14" y="154"/>
                  <a:pt x="14" y="156"/>
                </a:cubicBezTo>
                <a:cubicBezTo>
                  <a:pt x="13" y="157"/>
                  <a:pt x="11" y="160"/>
                  <a:pt x="9" y="164"/>
                </a:cubicBezTo>
                <a:moveTo>
                  <a:pt x="6" y="158"/>
                </a:moveTo>
                <a:cubicBezTo>
                  <a:pt x="6" y="158"/>
                  <a:pt x="6" y="158"/>
                  <a:pt x="6" y="158"/>
                </a:cubicBezTo>
                <a:cubicBezTo>
                  <a:pt x="5" y="157"/>
                  <a:pt x="5" y="156"/>
                  <a:pt x="5" y="155"/>
                </a:cubicBezTo>
                <a:cubicBezTo>
                  <a:pt x="5" y="155"/>
                  <a:pt x="5" y="155"/>
                  <a:pt x="5" y="155"/>
                </a:cubicBezTo>
                <a:cubicBezTo>
                  <a:pt x="5" y="154"/>
                  <a:pt x="5" y="154"/>
                  <a:pt x="5" y="154"/>
                </a:cubicBezTo>
                <a:cubicBezTo>
                  <a:pt x="6" y="152"/>
                  <a:pt x="8" y="149"/>
                  <a:pt x="9" y="147"/>
                </a:cubicBezTo>
                <a:cubicBezTo>
                  <a:pt x="10" y="148"/>
                  <a:pt x="10" y="149"/>
                  <a:pt x="11" y="149"/>
                </a:cubicBezTo>
                <a:cubicBezTo>
                  <a:pt x="9" y="152"/>
                  <a:pt x="7" y="155"/>
                  <a:pt x="6" y="158"/>
                </a:cubicBezTo>
                <a:moveTo>
                  <a:pt x="4" y="152"/>
                </a:moveTo>
                <a:cubicBezTo>
                  <a:pt x="4" y="152"/>
                  <a:pt x="4" y="152"/>
                  <a:pt x="4" y="152"/>
                </a:cubicBezTo>
                <a:cubicBezTo>
                  <a:pt x="4" y="150"/>
                  <a:pt x="4" y="148"/>
                  <a:pt x="5" y="146"/>
                </a:cubicBezTo>
                <a:cubicBezTo>
                  <a:pt x="5" y="144"/>
                  <a:pt x="5" y="143"/>
                  <a:pt x="6" y="142"/>
                </a:cubicBezTo>
                <a:cubicBezTo>
                  <a:pt x="6" y="143"/>
                  <a:pt x="7" y="144"/>
                  <a:pt x="8" y="145"/>
                </a:cubicBezTo>
                <a:cubicBezTo>
                  <a:pt x="7" y="147"/>
                  <a:pt x="5" y="150"/>
                  <a:pt x="4" y="152"/>
                </a:cubicBezTo>
                <a:moveTo>
                  <a:pt x="85" y="112"/>
                </a:moveTo>
                <a:cubicBezTo>
                  <a:pt x="84" y="112"/>
                  <a:pt x="83" y="112"/>
                  <a:pt x="81" y="112"/>
                </a:cubicBezTo>
                <a:cubicBezTo>
                  <a:pt x="83" y="109"/>
                  <a:pt x="84" y="106"/>
                  <a:pt x="86" y="104"/>
                </a:cubicBezTo>
                <a:cubicBezTo>
                  <a:pt x="86" y="103"/>
                  <a:pt x="86" y="103"/>
                  <a:pt x="86" y="103"/>
                </a:cubicBezTo>
                <a:cubicBezTo>
                  <a:pt x="86" y="103"/>
                  <a:pt x="86" y="103"/>
                  <a:pt x="86" y="103"/>
                </a:cubicBezTo>
                <a:cubicBezTo>
                  <a:pt x="86" y="106"/>
                  <a:pt x="85" y="109"/>
                  <a:pt x="85" y="112"/>
                </a:cubicBezTo>
                <a:moveTo>
                  <a:pt x="79" y="112"/>
                </a:moveTo>
                <a:cubicBezTo>
                  <a:pt x="78" y="112"/>
                  <a:pt x="77" y="112"/>
                  <a:pt x="75" y="112"/>
                </a:cubicBezTo>
                <a:cubicBezTo>
                  <a:pt x="77" y="109"/>
                  <a:pt x="79" y="106"/>
                  <a:pt x="81" y="103"/>
                </a:cubicBezTo>
                <a:cubicBezTo>
                  <a:pt x="82" y="103"/>
                  <a:pt x="83" y="103"/>
                  <a:pt x="84" y="103"/>
                </a:cubicBezTo>
                <a:cubicBezTo>
                  <a:pt x="82" y="106"/>
                  <a:pt x="81" y="109"/>
                  <a:pt x="79" y="112"/>
                </a:cubicBezTo>
                <a:moveTo>
                  <a:pt x="73" y="112"/>
                </a:moveTo>
                <a:cubicBezTo>
                  <a:pt x="71" y="112"/>
                  <a:pt x="69" y="112"/>
                  <a:pt x="67" y="112"/>
                </a:cubicBezTo>
                <a:cubicBezTo>
                  <a:pt x="69" y="109"/>
                  <a:pt x="71" y="106"/>
                  <a:pt x="73" y="102"/>
                </a:cubicBezTo>
                <a:cubicBezTo>
                  <a:pt x="75" y="102"/>
                  <a:pt x="77" y="103"/>
                  <a:pt x="79" y="103"/>
                </a:cubicBezTo>
                <a:cubicBezTo>
                  <a:pt x="77" y="106"/>
                  <a:pt x="75" y="109"/>
                  <a:pt x="73" y="112"/>
                </a:cubicBezTo>
                <a:moveTo>
                  <a:pt x="65" y="112"/>
                </a:moveTo>
                <a:cubicBezTo>
                  <a:pt x="63" y="112"/>
                  <a:pt x="62" y="112"/>
                  <a:pt x="60" y="112"/>
                </a:cubicBezTo>
                <a:cubicBezTo>
                  <a:pt x="62" y="109"/>
                  <a:pt x="64" y="105"/>
                  <a:pt x="66" y="102"/>
                </a:cubicBezTo>
                <a:cubicBezTo>
                  <a:pt x="67" y="102"/>
                  <a:pt x="69" y="102"/>
                  <a:pt x="71" y="102"/>
                </a:cubicBezTo>
                <a:cubicBezTo>
                  <a:pt x="69" y="106"/>
                  <a:pt x="67" y="109"/>
                  <a:pt x="65" y="112"/>
                </a:cubicBezTo>
                <a:moveTo>
                  <a:pt x="10" y="107"/>
                </a:moveTo>
                <a:cubicBezTo>
                  <a:pt x="10" y="105"/>
                  <a:pt x="10" y="104"/>
                  <a:pt x="10" y="102"/>
                </a:cubicBezTo>
                <a:cubicBezTo>
                  <a:pt x="11" y="102"/>
                  <a:pt x="11" y="102"/>
                  <a:pt x="12" y="102"/>
                </a:cubicBezTo>
                <a:cubicBezTo>
                  <a:pt x="12" y="102"/>
                  <a:pt x="12" y="102"/>
                  <a:pt x="12" y="102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1" y="104"/>
                  <a:pt x="11" y="105"/>
                  <a:pt x="10" y="107"/>
                </a:cubicBezTo>
                <a:moveTo>
                  <a:pt x="59" y="109"/>
                </a:moveTo>
                <a:cubicBezTo>
                  <a:pt x="60" y="106"/>
                  <a:pt x="60" y="104"/>
                  <a:pt x="60" y="102"/>
                </a:cubicBezTo>
                <a:cubicBezTo>
                  <a:pt x="61" y="102"/>
                  <a:pt x="62" y="102"/>
                  <a:pt x="63" y="102"/>
                </a:cubicBezTo>
                <a:cubicBezTo>
                  <a:pt x="62" y="104"/>
                  <a:pt x="61" y="106"/>
                  <a:pt x="59" y="109"/>
                </a:cubicBezTo>
                <a:moveTo>
                  <a:pt x="10" y="113"/>
                </a:moveTo>
                <a:cubicBezTo>
                  <a:pt x="10" y="112"/>
                  <a:pt x="10" y="112"/>
                  <a:pt x="10" y="111"/>
                </a:cubicBezTo>
                <a:cubicBezTo>
                  <a:pt x="12" y="108"/>
                  <a:pt x="13" y="105"/>
                  <a:pt x="14" y="102"/>
                </a:cubicBezTo>
                <a:cubicBezTo>
                  <a:pt x="15" y="102"/>
                  <a:pt x="16" y="102"/>
                  <a:pt x="17" y="102"/>
                </a:cubicBezTo>
                <a:cubicBezTo>
                  <a:pt x="16" y="105"/>
                  <a:pt x="14" y="108"/>
                  <a:pt x="13" y="112"/>
                </a:cubicBezTo>
                <a:cubicBezTo>
                  <a:pt x="13" y="112"/>
                  <a:pt x="13" y="112"/>
                  <a:pt x="13" y="112"/>
                </a:cubicBezTo>
                <a:cubicBezTo>
                  <a:pt x="12" y="112"/>
                  <a:pt x="11" y="113"/>
                  <a:pt x="10" y="113"/>
                </a:cubicBezTo>
                <a:moveTo>
                  <a:pt x="15" y="112"/>
                </a:moveTo>
                <a:cubicBezTo>
                  <a:pt x="16" y="109"/>
                  <a:pt x="18" y="105"/>
                  <a:pt x="19" y="102"/>
                </a:cubicBezTo>
                <a:cubicBezTo>
                  <a:pt x="21" y="101"/>
                  <a:pt x="23" y="101"/>
                  <a:pt x="24" y="101"/>
                </a:cubicBezTo>
                <a:cubicBezTo>
                  <a:pt x="23" y="105"/>
                  <a:pt x="21" y="108"/>
                  <a:pt x="19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18" y="112"/>
                  <a:pt x="16" y="112"/>
                  <a:pt x="15" y="112"/>
                </a:cubicBezTo>
                <a:moveTo>
                  <a:pt x="21" y="112"/>
                </a:moveTo>
                <a:cubicBezTo>
                  <a:pt x="23" y="109"/>
                  <a:pt x="25" y="105"/>
                  <a:pt x="27" y="101"/>
                </a:cubicBezTo>
                <a:cubicBezTo>
                  <a:pt x="28" y="101"/>
                  <a:pt x="29" y="101"/>
                  <a:pt x="30" y="101"/>
                </a:cubicBezTo>
                <a:cubicBezTo>
                  <a:pt x="29" y="105"/>
                  <a:pt x="27" y="108"/>
                  <a:pt x="25" y="112"/>
                </a:cubicBezTo>
                <a:cubicBezTo>
                  <a:pt x="24" y="112"/>
                  <a:pt x="22" y="112"/>
                  <a:pt x="21" y="112"/>
                </a:cubicBezTo>
                <a:moveTo>
                  <a:pt x="27" y="75"/>
                </a:moveTo>
                <a:cubicBezTo>
                  <a:pt x="26" y="72"/>
                  <a:pt x="25" y="68"/>
                  <a:pt x="25" y="64"/>
                </a:cubicBezTo>
                <a:cubicBezTo>
                  <a:pt x="26" y="68"/>
                  <a:pt x="27" y="72"/>
                  <a:pt x="27" y="75"/>
                </a:cubicBezTo>
                <a:cubicBezTo>
                  <a:pt x="27" y="75"/>
                  <a:pt x="27" y="75"/>
                  <a:pt x="27" y="75"/>
                </a:cubicBezTo>
                <a:moveTo>
                  <a:pt x="102" y="56"/>
                </a:moveTo>
                <a:cubicBezTo>
                  <a:pt x="103" y="55"/>
                  <a:pt x="103" y="55"/>
                  <a:pt x="103" y="55"/>
                </a:cubicBezTo>
                <a:cubicBezTo>
                  <a:pt x="103" y="56"/>
                  <a:pt x="103" y="56"/>
                  <a:pt x="103" y="56"/>
                </a:cubicBezTo>
                <a:cubicBezTo>
                  <a:pt x="102" y="56"/>
                  <a:pt x="102" y="56"/>
                  <a:pt x="102" y="56"/>
                </a:cubicBezTo>
                <a:moveTo>
                  <a:pt x="80" y="60"/>
                </a:moveTo>
                <a:cubicBezTo>
                  <a:pt x="80" y="58"/>
                  <a:pt x="80" y="57"/>
                  <a:pt x="80" y="55"/>
                </a:cubicBezTo>
                <a:cubicBezTo>
                  <a:pt x="80" y="55"/>
                  <a:pt x="80" y="54"/>
                  <a:pt x="80" y="54"/>
                </a:cubicBezTo>
                <a:cubicBezTo>
                  <a:pt x="81" y="53"/>
                  <a:pt x="82" y="53"/>
                  <a:pt x="84" y="53"/>
                </a:cubicBezTo>
                <a:cubicBezTo>
                  <a:pt x="82" y="55"/>
                  <a:pt x="81" y="58"/>
                  <a:pt x="80" y="60"/>
                </a:cubicBezTo>
                <a:moveTo>
                  <a:pt x="80" y="63"/>
                </a:moveTo>
                <a:cubicBezTo>
                  <a:pt x="82" y="60"/>
                  <a:pt x="84" y="56"/>
                  <a:pt x="86" y="52"/>
                </a:cubicBezTo>
                <a:cubicBezTo>
                  <a:pt x="88" y="52"/>
                  <a:pt x="89" y="51"/>
                  <a:pt x="91" y="51"/>
                </a:cubicBezTo>
                <a:cubicBezTo>
                  <a:pt x="88" y="54"/>
                  <a:pt x="86" y="58"/>
                  <a:pt x="84" y="61"/>
                </a:cubicBezTo>
                <a:cubicBezTo>
                  <a:pt x="84" y="62"/>
                  <a:pt x="84" y="62"/>
                  <a:pt x="84" y="62"/>
                </a:cubicBezTo>
                <a:cubicBezTo>
                  <a:pt x="83" y="62"/>
                  <a:pt x="81" y="63"/>
                  <a:pt x="80" y="63"/>
                </a:cubicBezTo>
                <a:moveTo>
                  <a:pt x="87" y="61"/>
                </a:moveTo>
                <a:cubicBezTo>
                  <a:pt x="89" y="57"/>
                  <a:pt x="91" y="54"/>
                  <a:pt x="93" y="51"/>
                </a:cubicBezTo>
                <a:cubicBezTo>
                  <a:pt x="93" y="50"/>
                  <a:pt x="93" y="50"/>
                  <a:pt x="93" y="50"/>
                </a:cubicBezTo>
                <a:cubicBezTo>
                  <a:pt x="94" y="50"/>
                  <a:pt x="95" y="50"/>
                  <a:pt x="96" y="49"/>
                </a:cubicBezTo>
                <a:cubicBezTo>
                  <a:pt x="95" y="50"/>
                  <a:pt x="95" y="50"/>
                  <a:pt x="95" y="50"/>
                </a:cubicBezTo>
                <a:cubicBezTo>
                  <a:pt x="95" y="50"/>
                  <a:pt x="95" y="50"/>
                  <a:pt x="95" y="50"/>
                </a:cubicBezTo>
                <a:cubicBezTo>
                  <a:pt x="93" y="53"/>
                  <a:pt x="91" y="56"/>
                  <a:pt x="89" y="60"/>
                </a:cubicBezTo>
                <a:cubicBezTo>
                  <a:pt x="88" y="60"/>
                  <a:pt x="87" y="60"/>
                  <a:pt x="87" y="61"/>
                </a:cubicBezTo>
                <a:moveTo>
                  <a:pt x="76" y="55"/>
                </a:moveTo>
                <a:cubicBezTo>
                  <a:pt x="76" y="54"/>
                  <a:pt x="75" y="53"/>
                  <a:pt x="75" y="52"/>
                </a:cubicBezTo>
                <a:cubicBezTo>
                  <a:pt x="74" y="52"/>
                  <a:pt x="74" y="52"/>
                  <a:pt x="74" y="52"/>
                </a:cubicBezTo>
                <a:cubicBezTo>
                  <a:pt x="75" y="51"/>
                  <a:pt x="76" y="50"/>
                  <a:pt x="77" y="48"/>
                </a:cubicBezTo>
                <a:cubicBezTo>
                  <a:pt x="77" y="49"/>
                  <a:pt x="76" y="50"/>
                  <a:pt x="76" y="50"/>
                </a:cubicBezTo>
                <a:cubicBezTo>
                  <a:pt x="76" y="51"/>
                  <a:pt x="76" y="51"/>
                  <a:pt x="76" y="52"/>
                </a:cubicBezTo>
                <a:cubicBezTo>
                  <a:pt x="76" y="53"/>
                  <a:pt x="76" y="54"/>
                  <a:pt x="76" y="55"/>
                </a:cubicBezTo>
                <a:cubicBezTo>
                  <a:pt x="76" y="55"/>
                  <a:pt x="76" y="55"/>
                  <a:pt x="76" y="55"/>
                </a:cubicBezTo>
                <a:moveTo>
                  <a:pt x="98" y="57"/>
                </a:moveTo>
                <a:cubicBezTo>
                  <a:pt x="100" y="54"/>
                  <a:pt x="102" y="52"/>
                  <a:pt x="104" y="49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4" y="50"/>
                  <a:pt x="104" y="51"/>
                  <a:pt x="104" y="52"/>
                </a:cubicBezTo>
                <a:cubicBezTo>
                  <a:pt x="104" y="52"/>
                  <a:pt x="103" y="52"/>
                  <a:pt x="103" y="52"/>
                </a:cubicBezTo>
                <a:cubicBezTo>
                  <a:pt x="103" y="52"/>
                  <a:pt x="103" y="52"/>
                  <a:pt x="103" y="52"/>
                </a:cubicBezTo>
                <a:cubicBezTo>
                  <a:pt x="101" y="54"/>
                  <a:pt x="100" y="55"/>
                  <a:pt x="99" y="57"/>
                </a:cubicBezTo>
                <a:cubicBezTo>
                  <a:pt x="99" y="57"/>
                  <a:pt x="99" y="57"/>
                  <a:pt x="99" y="57"/>
                </a:cubicBezTo>
                <a:cubicBezTo>
                  <a:pt x="99" y="57"/>
                  <a:pt x="98" y="57"/>
                  <a:pt x="98" y="57"/>
                </a:cubicBezTo>
                <a:moveTo>
                  <a:pt x="92" y="59"/>
                </a:moveTo>
                <a:cubicBezTo>
                  <a:pt x="93" y="56"/>
                  <a:pt x="95" y="53"/>
                  <a:pt x="97" y="51"/>
                </a:cubicBezTo>
                <a:cubicBezTo>
                  <a:pt x="97" y="50"/>
                  <a:pt x="97" y="50"/>
                  <a:pt x="97" y="49"/>
                </a:cubicBezTo>
                <a:cubicBezTo>
                  <a:pt x="96" y="49"/>
                  <a:pt x="96" y="49"/>
                  <a:pt x="96" y="49"/>
                </a:cubicBezTo>
                <a:cubicBezTo>
                  <a:pt x="98" y="49"/>
                  <a:pt x="100" y="48"/>
                  <a:pt x="103" y="47"/>
                </a:cubicBezTo>
                <a:cubicBezTo>
                  <a:pt x="102" y="48"/>
                  <a:pt x="102" y="48"/>
                  <a:pt x="102" y="48"/>
                </a:cubicBezTo>
                <a:cubicBezTo>
                  <a:pt x="100" y="51"/>
                  <a:pt x="97" y="55"/>
                  <a:pt x="95" y="58"/>
                </a:cubicBezTo>
                <a:cubicBezTo>
                  <a:pt x="94" y="58"/>
                  <a:pt x="93" y="59"/>
                  <a:pt x="92" y="59"/>
                </a:cubicBezTo>
                <a:moveTo>
                  <a:pt x="73" y="50"/>
                </a:moveTo>
                <a:cubicBezTo>
                  <a:pt x="73" y="50"/>
                  <a:pt x="72" y="49"/>
                  <a:pt x="72" y="48"/>
                </a:cubicBezTo>
                <a:cubicBezTo>
                  <a:pt x="73" y="46"/>
                  <a:pt x="75" y="43"/>
                  <a:pt x="76" y="41"/>
                </a:cubicBezTo>
                <a:cubicBezTo>
                  <a:pt x="76" y="42"/>
                  <a:pt x="77" y="43"/>
                  <a:pt x="77" y="45"/>
                </a:cubicBezTo>
                <a:cubicBezTo>
                  <a:pt x="76" y="45"/>
                  <a:pt x="76" y="45"/>
                  <a:pt x="76" y="45"/>
                </a:cubicBezTo>
                <a:cubicBezTo>
                  <a:pt x="75" y="47"/>
                  <a:pt x="74" y="48"/>
                  <a:pt x="73" y="50"/>
                </a:cubicBezTo>
                <a:moveTo>
                  <a:pt x="52" y="50"/>
                </a:moveTo>
                <a:cubicBezTo>
                  <a:pt x="52" y="49"/>
                  <a:pt x="52" y="49"/>
                  <a:pt x="52" y="48"/>
                </a:cubicBezTo>
                <a:cubicBezTo>
                  <a:pt x="52" y="47"/>
                  <a:pt x="52" y="47"/>
                  <a:pt x="53" y="46"/>
                </a:cubicBezTo>
                <a:cubicBezTo>
                  <a:pt x="53" y="43"/>
                  <a:pt x="54" y="41"/>
                  <a:pt x="56" y="40"/>
                </a:cubicBezTo>
                <a:cubicBezTo>
                  <a:pt x="55" y="43"/>
                  <a:pt x="54" y="46"/>
                  <a:pt x="53" y="50"/>
                </a:cubicBezTo>
                <a:cubicBezTo>
                  <a:pt x="52" y="50"/>
                  <a:pt x="52" y="50"/>
                  <a:pt x="52" y="50"/>
                </a:cubicBezTo>
                <a:moveTo>
                  <a:pt x="70" y="47"/>
                </a:moveTo>
                <a:cubicBezTo>
                  <a:pt x="69" y="47"/>
                  <a:pt x="69" y="47"/>
                  <a:pt x="68" y="47"/>
                </a:cubicBezTo>
                <a:cubicBezTo>
                  <a:pt x="68" y="47"/>
                  <a:pt x="67" y="46"/>
                  <a:pt x="67" y="46"/>
                </a:cubicBezTo>
                <a:cubicBezTo>
                  <a:pt x="69" y="43"/>
                  <a:pt x="71" y="40"/>
                  <a:pt x="73" y="37"/>
                </a:cubicBezTo>
                <a:cubicBezTo>
                  <a:pt x="73" y="37"/>
                  <a:pt x="73" y="37"/>
                  <a:pt x="73" y="37"/>
                </a:cubicBezTo>
                <a:cubicBezTo>
                  <a:pt x="74" y="37"/>
                  <a:pt x="75" y="38"/>
                  <a:pt x="75" y="39"/>
                </a:cubicBezTo>
                <a:cubicBezTo>
                  <a:pt x="75" y="39"/>
                  <a:pt x="75" y="39"/>
                  <a:pt x="75" y="39"/>
                </a:cubicBezTo>
                <a:cubicBezTo>
                  <a:pt x="73" y="42"/>
                  <a:pt x="71" y="45"/>
                  <a:pt x="70" y="47"/>
                </a:cubicBezTo>
                <a:moveTo>
                  <a:pt x="53" y="54"/>
                </a:moveTo>
                <a:cubicBezTo>
                  <a:pt x="53" y="54"/>
                  <a:pt x="53" y="54"/>
                  <a:pt x="53" y="54"/>
                </a:cubicBezTo>
                <a:cubicBezTo>
                  <a:pt x="53" y="53"/>
                  <a:pt x="54" y="52"/>
                  <a:pt x="54" y="50"/>
                </a:cubicBezTo>
                <a:cubicBezTo>
                  <a:pt x="56" y="47"/>
                  <a:pt x="58" y="43"/>
                  <a:pt x="58" y="38"/>
                </a:cubicBezTo>
                <a:cubicBezTo>
                  <a:pt x="58" y="38"/>
                  <a:pt x="58" y="38"/>
                  <a:pt x="58" y="38"/>
                </a:cubicBezTo>
                <a:cubicBezTo>
                  <a:pt x="60" y="37"/>
                  <a:pt x="62" y="36"/>
                  <a:pt x="64" y="36"/>
                </a:cubicBezTo>
                <a:cubicBezTo>
                  <a:pt x="61" y="40"/>
                  <a:pt x="58" y="45"/>
                  <a:pt x="57" y="50"/>
                </a:cubicBezTo>
                <a:cubicBezTo>
                  <a:pt x="55" y="51"/>
                  <a:pt x="54" y="52"/>
                  <a:pt x="53" y="54"/>
                </a:cubicBezTo>
                <a:moveTo>
                  <a:pt x="59" y="48"/>
                </a:moveTo>
                <a:cubicBezTo>
                  <a:pt x="61" y="44"/>
                  <a:pt x="63" y="40"/>
                  <a:pt x="66" y="36"/>
                </a:cubicBezTo>
                <a:cubicBezTo>
                  <a:pt x="66" y="35"/>
                  <a:pt x="66" y="35"/>
                  <a:pt x="66" y="35"/>
                </a:cubicBezTo>
                <a:cubicBezTo>
                  <a:pt x="67" y="35"/>
                  <a:pt x="67" y="35"/>
                  <a:pt x="68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69" y="35"/>
                  <a:pt x="70" y="35"/>
                  <a:pt x="71" y="36"/>
                </a:cubicBezTo>
                <a:cubicBezTo>
                  <a:pt x="69" y="39"/>
                  <a:pt x="67" y="43"/>
                  <a:pt x="65" y="46"/>
                </a:cubicBezTo>
                <a:cubicBezTo>
                  <a:pt x="64" y="46"/>
                  <a:pt x="63" y="46"/>
                  <a:pt x="63" y="47"/>
                </a:cubicBezTo>
                <a:cubicBezTo>
                  <a:pt x="62" y="47"/>
                  <a:pt x="60" y="47"/>
                  <a:pt x="59" y="48"/>
                </a:cubicBezTo>
                <a:moveTo>
                  <a:pt x="10" y="98"/>
                </a:moveTo>
                <a:cubicBezTo>
                  <a:pt x="10" y="92"/>
                  <a:pt x="10" y="85"/>
                  <a:pt x="10" y="79"/>
                </a:cubicBezTo>
                <a:cubicBezTo>
                  <a:pt x="17" y="79"/>
                  <a:pt x="23" y="79"/>
                  <a:pt x="29" y="79"/>
                </a:cubicBezTo>
                <a:cubicBezTo>
                  <a:pt x="30" y="79"/>
                  <a:pt x="30" y="79"/>
                  <a:pt x="30" y="79"/>
                </a:cubicBezTo>
                <a:cubicBezTo>
                  <a:pt x="30" y="79"/>
                  <a:pt x="30" y="79"/>
                  <a:pt x="30" y="79"/>
                </a:cubicBezTo>
                <a:cubicBezTo>
                  <a:pt x="31" y="78"/>
                  <a:pt x="32" y="77"/>
                  <a:pt x="32" y="76"/>
                </a:cubicBezTo>
                <a:cubicBezTo>
                  <a:pt x="29" y="66"/>
                  <a:pt x="26" y="50"/>
                  <a:pt x="26" y="38"/>
                </a:cubicBezTo>
                <a:cubicBezTo>
                  <a:pt x="26" y="35"/>
                  <a:pt x="26" y="33"/>
                  <a:pt x="26" y="31"/>
                </a:cubicBezTo>
                <a:cubicBezTo>
                  <a:pt x="27" y="26"/>
                  <a:pt x="29" y="21"/>
                  <a:pt x="33" y="17"/>
                </a:cubicBezTo>
                <a:cubicBezTo>
                  <a:pt x="36" y="13"/>
                  <a:pt x="41" y="9"/>
                  <a:pt x="45" y="7"/>
                </a:cubicBezTo>
                <a:cubicBezTo>
                  <a:pt x="48" y="6"/>
                  <a:pt x="55" y="4"/>
                  <a:pt x="62" y="4"/>
                </a:cubicBezTo>
                <a:cubicBezTo>
                  <a:pt x="62" y="4"/>
                  <a:pt x="62" y="4"/>
                  <a:pt x="62" y="4"/>
                </a:cubicBezTo>
                <a:cubicBezTo>
                  <a:pt x="62" y="4"/>
                  <a:pt x="62" y="4"/>
                  <a:pt x="62" y="4"/>
                </a:cubicBezTo>
                <a:cubicBezTo>
                  <a:pt x="71" y="4"/>
                  <a:pt x="81" y="6"/>
                  <a:pt x="89" y="12"/>
                </a:cubicBezTo>
                <a:cubicBezTo>
                  <a:pt x="97" y="18"/>
                  <a:pt x="103" y="27"/>
                  <a:pt x="104" y="43"/>
                </a:cubicBezTo>
                <a:cubicBezTo>
                  <a:pt x="94" y="46"/>
                  <a:pt x="90" y="47"/>
                  <a:pt x="80" y="50"/>
                </a:cubicBezTo>
                <a:cubicBezTo>
                  <a:pt x="81" y="48"/>
                  <a:pt x="81" y="47"/>
                  <a:pt x="81" y="45"/>
                </a:cubicBezTo>
                <a:cubicBezTo>
                  <a:pt x="81" y="43"/>
                  <a:pt x="80" y="41"/>
                  <a:pt x="80" y="39"/>
                </a:cubicBezTo>
                <a:cubicBezTo>
                  <a:pt x="79" y="37"/>
                  <a:pt x="77" y="35"/>
                  <a:pt x="75" y="33"/>
                </a:cubicBezTo>
                <a:cubicBezTo>
                  <a:pt x="73" y="32"/>
                  <a:pt x="70" y="31"/>
                  <a:pt x="68" y="31"/>
                </a:cubicBezTo>
                <a:cubicBezTo>
                  <a:pt x="67" y="31"/>
                  <a:pt x="67" y="31"/>
                  <a:pt x="67" y="31"/>
                </a:cubicBezTo>
                <a:cubicBezTo>
                  <a:pt x="67" y="31"/>
                  <a:pt x="67" y="31"/>
                  <a:pt x="67" y="31"/>
                </a:cubicBezTo>
                <a:cubicBezTo>
                  <a:pt x="63" y="31"/>
                  <a:pt x="59" y="33"/>
                  <a:pt x="56" y="35"/>
                </a:cubicBezTo>
                <a:cubicBezTo>
                  <a:pt x="52" y="37"/>
                  <a:pt x="50" y="41"/>
                  <a:pt x="49" y="45"/>
                </a:cubicBezTo>
                <a:cubicBezTo>
                  <a:pt x="48" y="46"/>
                  <a:pt x="48" y="47"/>
                  <a:pt x="48" y="48"/>
                </a:cubicBezTo>
                <a:cubicBezTo>
                  <a:pt x="48" y="50"/>
                  <a:pt x="49" y="52"/>
                  <a:pt x="49" y="54"/>
                </a:cubicBezTo>
                <a:cubicBezTo>
                  <a:pt x="49" y="55"/>
                  <a:pt x="49" y="56"/>
                  <a:pt x="50" y="56"/>
                </a:cubicBezTo>
                <a:cubicBezTo>
                  <a:pt x="50" y="56"/>
                  <a:pt x="50" y="56"/>
                  <a:pt x="50" y="56"/>
                </a:cubicBezTo>
                <a:cubicBezTo>
                  <a:pt x="49" y="57"/>
                  <a:pt x="49" y="57"/>
                  <a:pt x="50" y="58"/>
                </a:cubicBezTo>
                <a:cubicBezTo>
                  <a:pt x="50" y="60"/>
                  <a:pt x="51" y="63"/>
                  <a:pt x="51" y="67"/>
                </a:cubicBezTo>
                <a:cubicBezTo>
                  <a:pt x="52" y="72"/>
                  <a:pt x="53" y="76"/>
                  <a:pt x="55" y="79"/>
                </a:cubicBezTo>
                <a:cubicBezTo>
                  <a:pt x="55" y="80"/>
                  <a:pt x="55" y="80"/>
                  <a:pt x="56" y="80"/>
                </a:cubicBezTo>
                <a:cubicBezTo>
                  <a:pt x="56" y="81"/>
                  <a:pt x="57" y="81"/>
                  <a:pt x="57" y="81"/>
                </a:cubicBezTo>
                <a:cubicBezTo>
                  <a:pt x="57" y="81"/>
                  <a:pt x="57" y="81"/>
                  <a:pt x="57" y="81"/>
                </a:cubicBezTo>
                <a:cubicBezTo>
                  <a:pt x="68" y="81"/>
                  <a:pt x="78" y="81"/>
                  <a:pt x="88" y="81"/>
                </a:cubicBezTo>
                <a:cubicBezTo>
                  <a:pt x="87" y="86"/>
                  <a:pt x="86" y="90"/>
                  <a:pt x="86" y="95"/>
                </a:cubicBezTo>
                <a:cubicBezTo>
                  <a:pt x="86" y="96"/>
                  <a:pt x="87" y="98"/>
                  <a:pt x="87" y="99"/>
                </a:cubicBezTo>
                <a:cubicBezTo>
                  <a:pt x="87" y="99"/>
                  <a:pt x="87" y="99"/>
                  <a:pt x="87" y="99"/>
                </a:cubicBezTo>
                <a:cubicBezTo>
                  <a:pt x="78" y="98"/>
                  <a:pt x="66" y="98"/>
                  <a:pt x="58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7" y="98"/>
                  <a:pt x="56" y="99"/>
                  <a:pt x="56" y="100"/>
                </a:cubicBezTo>
                <a:cubicBezTo>
                  <a:pt x="56" y="100"/>
                  <a:pt x="56" y="100"/>
                  <a:pt x="56" y="100"/>
                </a:cubicBezTo>
                <a:cubicBezTo>
                  <a:pt x="56" y="100"/>
                  <a:pt x="56" y="100"/>
                  <a:pt x="56" y="100"/>
                </a:cubicBezTo>
                <a:cubicBezTo>
                  <a:pt x="56" y="100"/>
                  <a:pt x="56" y="100"/>
                  <a:pt x="56" y="100"/>
                </a:cubicBezTo>
                <a:cubicBezTo>
                  <a:pt x="56" y="105"/>
                  <a:pt x="56" y="109"/>
                  <a:pt x="54" y="113"/>
                </a:cubicBezTo>
                <a:cubicBezTo>
                  <a:pt x="54" y="113"/>
                  <a:pt x="54" y="113"/>
                  <a:pt x="54" y="114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2" y="120"/>
                  <a:pt x="49" y="125"/>
                  <a:pt x="46" y="129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45" y="129"/>
                  <a:pt x="45" y="130"/>
                  <a:pt x="45" y="130"/>
                </a:cubicBezTo>
                <a:cubicBezTo>
                  <a:pt x="45" y="131"/>
                  <a:pt x="45" y="131"/>
                  <a:pt x="46" y="132"/>
                </a:cubicBezTo>
                <a:cubicBezTo>
                  <a:pt x="46" y="132"/>
                  <a:pt x="46" y="132"/>
                  <a:pt x="46" y="132"/>
                </a:cubicBezTo>
                <a:cubicBezTo>
                  <a:pt x="47" y="133"/>
                  <a:pt x="48" y="134"/>
                  <a:pt x="50" y="135"/>
                </a:cubicBezTo>
                <a:cubicBezTo>
                  <a:pt x="56" y="137"/>
                  <a:pt x="67" y="142"/>
                  <a:pt x="83" y="142"/>
                </a:cubicBezTo>
                <a:cubicBezTo>
                  <a:pt x="90" y="142"/>
                  <a:pt x="98" y="141"/>
                  <a:pt x="107" y="138"/>
                </a:cubicBezTo>
                <a:cubicBezTo>
                  <a:pt x="108" y="142"/>
                  <a:pt x="108" y="145"/>
                  <a:pt x="109" y="147"/>
                </a:cubicBezTo>
                <a:cubicBezTo>
                  <a:pt x="110" y="150"/>
                  <a:pt x="111" y="153"/>
                  <a:pt x="112" y="156"/>
                </a:cubicBezTo>
                <a:cubicBezTo>
                  <a:pt x="107" y="159"/>
                  <a:pt x="98" y="162"/>
                  <a:pt x="87" y="162"/>
                </a:cubicBezTo>
                <a:cubicBezTo>
                  <a:pt x="81" y="162"/>
                  <a:pt x="75" y="161"/>
                  <a:pt x="68" y="159"/>
                </a:cubicBezTo>
                <a:cubicBezTo>
                  <a:pt x="52" y="154"/>
                  <a:pt x="42" y="153"/>
                  <a:pt x="34" y="153"/>
                </a:cubicBezTo>
                <a:cubicBezTo>
                  <a:pt x="34" y="153"/>
                  <a:pt x="34" y="153"/>
                  <a:pt x="34" y="153"/>
                </a:cubicBezTo>
                <a:cubicBezTo>
                  <a:pt x="28" y="153"/>
                  <a:pt x="24" y="154"/>
                  <a:pt x="21" y="156"/>
                </a:cubicBezTo>
                <a:cubicBezTo>
                  <a:pt x="20" y="156"/>
                  <a:pt x="20" y="157"/>
                  <a:pt x="19" y="158"/>
                </a:cubicBezTo>
                <a:cubicBezTo>
                  <a:pt x="18" y="154"/>
                  <a:pt x="16" y="151"/>
                  <a:pt x="14" y="148"/>
                </a:cubicBezTo>
                <a:cubicBezTo>
                  <a:pt x="12" y="144"/>
                  <a:pt x="9" y="141"/>
                  <a:pt x="7" y="136"/>
                </a:cubicBezTo>
                <a:cubicBezTo>
                  <a:pt x="7" y="136"/>
                  <a:pt x="7" y="135"/>
                  <a:pt x="7" y="135"/>
                </a:cubicBezTo>
                <a:cubicBezTo>
                  <a:pt x="7" y="135"/>
                  <a:pt x="7" y="135"/>
                  <a:pt x="8" y="134"/>
                </a:cubicBezTo>
                <a:cubicBezTo>
                  <a:pt x="14" y="131"/>
                  <a:pt x="20" y="126"/>
                  <a:pt x="25" y="120"/>
                </a:cubicBezTo>
                <a:cubicBezTo>
                  <a:pt x="26" y="118"/>
                  <a:pt x="27" y="117"/>
                  <a:pt x="28" y="115"/>
                </a:cubicBezTo>
                <a:cubicBezTo>
                  <a:pt x="31" y="110"/>
                  <a:pt x="33" y="105"/>
                  <a:pt x="34" y="99"/>
                </a:cubicBezTo>
                <a:cubicBezTo>
                  <a:pt x="34" y="99"/>
                  <a:pt x="34" y="99"/>
                  <a:pt x="34" y="99"/>
                </a:cubicBezTo>
                <a:cubicBezTo>
                  <a:pt x="34" y="99"/>
                  <a:pt x="34" y="99"/>
                  <a:pt x="34" y="99"/>
                </a:cubicBezTo>
                <a:cubicBezTo>
                  <a:pt x="34" y="99"/>
                  <a:pt x="34" y="99"/>
                  <a:pt x="34" y="99"/>
                </a:cubicBezTo>
                <a:cubicBezTo>
                  <a:pt x="34" y="98"/>
                  <a:pt x="34" y="98"/>
                  <a:pt x="34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7"/>
                  <a:pt x="33" y="97"/>
                  <a:pt x="33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32" y="97"/>
                  <a:pt x="32" y="97"/>
                </a:cubicBezTo>
                <a:cubicBezTo>
                  <a:pt x="24" y="97"/>
                  <a:pt x="20" y="98"/>
                  <a:pt x="10" y="98"/>
                </a:cubicBezTo>
                <a:moveTo>
                  <a:pt x="62" y="0"/>
                </a:moveTo>
                <a:cubicBezTo>
                  <a:pt x="54" y="0"/>
                  <a:pt x="47" y="2"/>
                  <a:pt x="44" y="4"/>
                </a:cubicBezTo>
                <a:cubicBezTo>
                  <a:pt x="38" y="6"/>
                  <a:pt x="33" y="10"/>
                  <a:pt x="30" y="15"/>
                </a:cubicBezTo>
                <a:cubicBezTo>
                  <a:pt x="26" y="19"/>
                  <a:pt x="23" y="25"/>
                  <a:pt x="22" y="30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2"/>
                  <a:pt x="22" y="32"/>
                  <a:pt x="22" y="32"/>
                </a:cubicBezTo>
                <a:cubicBezTo>
                  <a:pt x="20" y="37"/>
                  <a:pt x="20" y="43"/>
                  <a:pt x="20" y="49"/>
                </a:cubicBezTo>
                <a:cubicBezTo>
                  <a:pt x="20" y="58"/>
                  <a:pt x="21" y="68"/>
                  <a:pt x="23" y="75"/>
                </a:cubicBezTo>
                <a:cubicBezTo>
                  <a:pt x="18" y="75"/>
                  <a:pt x="13" y="75"/>
                  <a:pt x="8" y="75"/>
                </a:cubicBezTo>
                <a:cubicBezTo>
                  <a:pt x="7" y="75"/>
                  <a:pt x="7" y="76"/>
                  <a:pt x="7" y="77"/>
                </a:cubicBezTo>
                <a:cubicBezTo>
                  <a:pt x="6" y="84"/>
                  <a:pt x="6" y="91"/>
                  <a:pt x="6" y="99"/>
                </a:cubicBezTo>
                <a:cubicBezTo>
                  <a:pt x="6" y="99"/>
                  <a:pt x="6" y="99"/>
                  <a:pt x="6" y="99"/>
                </a:cubicBezTo>
                <a:cubicBezTo>
                  <a:pt x="6" y="105"/>
                  <a:pt x="7" y="109"/>
                  <a:pt x="7" y="115"/>
                </a:cubicBezTo>
                <a:cubicBezTo>
                  <a:pt x="7" y="116"/>
                  <a:pt x="7" y="117"/>
                  <a:pt x="9" y="117"/>
                </a:cubicBezTo>
                <a:cubicBezTo>
                  <a:pt x="9" y="117"/>
                  <a:pt x="9" y="117"/>
                  <a:pt x="9" y="117"/>
                </a:cubicBezTo>
                <a:cubicBezTo>
                  <a:pt x="9" y="116"/>
                  <a:pt x="9" y="116"/>
                  <a:pt x="9" y="116"/>
                </a:cubicBezTo>
                <a:cubicBezTo>
                  <a:pt x="9" y="116"/>
                  <a:pt x="9" y="116"/>
                  <a:pt x="9" y="116"/>
                </a:cubicBezTo>
                <a:cubicBezTo>
                  <a:pt x="9" y="117"/>
                  <a:pt x="9" y="117"/>
                  <a:pt x="9" y="117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4" y="116"/>
                  <a:pt x="18" y="116"/>
                  <a:pt x="22" y="116"/>
                </a:cubicBezTo>
                <a:cubicBezTo>
                  <a:pt x="22" y="117"/>
                  <a:pt x="22" y="117"/>
                  <a:pt x="22" y="117"/>
                </a:cubicBezTo>
                <a:cubicBezTo>
                  <a:pt x="17" y="123"/>
                  <a:pt x="11" y="128"/>
                  <a:pt x="6" y="131"/>
                </a:cubicBezTo>
                <a:cubicBezTo>
                  <a:pt x="5" y="131"/>
                  <a:pt x="5" y="132"/>
                  <a:pt x="4" y="132"/>
                </a:cubicBezTo>
                <a:cubicBezTo>
                  <a:pt x="4" y="132"/>
                  <a:pt x="4" y="132"/>
                  <a:pt x="4" y="132"/>
                </a:cubicBezTo>
                <a:cubicBezTo>
                  <a:pt x="4" y="132"/>
                  <a:pt x="4" y="132"/>
                  <a:pt x="4" y="132"/>
                </a:cubicBezTo>
                <a:cubicBezTo>
                  <a:pt x="3" y="132"/>
                  <a:pt x="2" y="133"/>
                  <a:pt x="2" y="134"/>
                </a:cubicBezTo>
                <a:cubicBezTo>
                  <a:pt x="2" y="135"/>
                  <a:pt x="2" y="136"/>
                  <a:pt x="2" y="137"/>
                </a:cubicBezTo>
                <a:cubicBezTo>
                  <a:pt x="2" y="140"/>
                  <a:pt x="2" y="142"/>
                  <a:pt x="1" y="146"/>
                </a:cubicBezTo>
                <a:cubicBezTo>
                  <a:pt x="1" y="147"/>
                  <a:pt x="0" y="149"/>
                  <a:pt x="0" y="152"/>
                </a:cubicBezTo>
                <a:cubicBezTo>
                  <a:pt x="0" y="152"/>
                  <a:pt x="0" y="153"/>
                  <a:pt x="0" y="153"/>
                </a:cubicBezTo>
                <a:cubicBezTo>
                  <a:pt x="0" y="155"/>
                  <a:pt x="1" y="157"/>
                  <a:pt x="2" y="159"/>
                </a:cubicBezTo>
                <a:cubicBezTo>
                  <a:pt x="4" y="164"/>
                  <a:pt x="6" y="167"/>
                  <a:pt x="8" y="170"/>
                </a:cubicBezTo>
                <a:cubicBezTo>
                  <a:pt x="9" y="172"/>
                  <a:pt x="11" y="175"/>
                  <a:pt x="13" y="179"/>
                </a:cubicBezTo>
                <a:cubicBezTo>
                  <a:pt x="13" y="180"/>
                  <a:pt x="14" y="180"/>
                  <a:pt x="14" y="180"/>
                </a:cubicBezTo>
                <a:cubicBezTo>
                  <a:pt x="14" y="181"/>
                  <a:pt x="14" y="181"/>
                  <a:pt x="14" y="181"/>
                </a:cubicBezTo>
                <a:cubicBezTo>
                  <a:pt x="15" y="181"/>
                  <a:pt x="15" y="181"/>
                  <a:pt x="15" y="181"/>
                </a:cubicBezTo>
                <a:cubicBezTo>
                  <a:pt x="16" y="181"/>
                  <a:pt x="17" y="181"/>
                  <a:pt x="17" y="180"/>
                </a:cubicBezTo>
                <a:cubicBezTo>
                  <a:pt x="19" y="178"/>
                  <a:pt x="22" y="176"/>
                  <a:pt x="25" y="175"/>
                </a:cubicBezTo>
                <a:cubicBezTo>
                  <a:pt x="28" y="174"/>
                  <a:pt x="32" y="174"/>
                  <a:pt x="36" y="173"/>
                </a:cubicBezTo>
                <a:cubicBezTo>
                  <a:pt x="38" y="173"/>
                  <a:pt x="41" y="173"/>
                  <a:pt x="43" y="173"/>
                </a:cubicBezTo>
                <a:cubicBezTo>
                  <a:pt x="43" y="173"/>
                  <a:pt x="43" y="173"/>
                  <a:pt x="43" y="173"/>
                </a:cubicBezTo>
                <a:cubicBezTo>
                  <a:pt x="44" y="173"/>
                  <a:pt x="46" y="173"/>
                  <a:pt x="47" y="173"/>
                </a:cubicBezTo>
                <a:cubicBezTo>
                  <a:pt x="47" y="173"/>
                  <a:pt x="47" y="173"/>
                  <a:pt x="47" y="173"/>
                </a:cubicBezTo>
                <a:cubicBezTo>
                  <a:pt x="52" y="174"/>
                  <a:pt x="58" y="176"/>
                  <a:pt x="64" y="178"/>
                </a:cubicBezTo>
                <a:cubicBezTo>
                  <a:pt x="72" y="181"/>
                  <a:pt x="81" y="183"/>
                  <a:pt x="91" y="183"/>
                </a:cubicBezTo>
                <a:cubicBezTo>
                  <a:pt x="97" y="183"/>
                  <a:pt x="104" y="182"/>
                  <a:pt x="111" y="180"/>
                </a:cubicBezTo>
                <a:cubicBezTo>
                  <a:pt x="111" y="180"/>
                  <a:pt x="111" y="180"/>
                  <a:pt x="111" y="180"/>
                </a:cubicBezTo>
                <a:cubicBezTo>
                  <a:pt x="112" y="180"/>
                  <a:pt x="113" y="179"/>
                  <a:pt x="113" y="178"/>
                </a:cubicBezTo>
                <a:cubicBezTo>
                  <a:pt x="113" y="177"/>
                  <a:pt x="113" y="177"/>
                  <a:pt x="113" y="177"/>
                </a:cubicBezTo>
                <a:cubicBezTo>
                  <a:pt x="115" y="170"/>
                  <a:pt x="116" y="165"/>
                  <a:pt x="117" y="158"/>
                </a:cubicBezTo>
                <a:cubicBezTo>
                  <a:pt x="117" y="157"/>
                  <a:pt x="117" y="157"/>
                  <a:pt x="116" y="156"/>
                </a:cubicBezTo>
                <a:cubicBezTo>
                  <a:pt x="115" y="152"/>
                  <a:pt x="114" y="149"/>
                  <a:pt x="113" y="146"/>
                </a:cubicBezTo>
                <a:cubicBezTo>
                  <a:pt x="112" y="143"/>
                  <a:pt x="111" y="140"/>
                  <a:pt x="111" y="136"/>
                </a:cubicBezTo>
                <a:cubicBezTo>
                  <a:pt x="111" y="135"/>
                  <a:pt x="111" y="134"/>
                  <a:pt x="110" y="134"/>
                </a:cubicBezTo>
                <a:cubicBezTo>
                  <a:pt x="110" y="134"/>
                  <a:pt x="110" y="134"/>
                  <a:pt x="109" y="134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99" y="137"/>
                  <a:pt x="90" y="138"/>
                  <a:pt x="83" y="138"/>
                </a:cubicBezTo>
                <a:cubicBezTo>
                  <a:pt x="72" y="138"/>
                  <a:pt x="63" y="136"/>
                  <a:pt x="57" y="133"/>
                </a:cubicBezTo>
                <a:cubicBezTo>
                  <a:pt x="54" y="132"/>
                  <a:pt x="52" y="131"/>
                  <a:pt x="51" y="130"/>
                </a:cubicBezTo>
                <a:cubicBezTo>
                  <a:pt x="50" y="130"/>
                  <a:pt x="50" y="130"/>
                  <a:pt x="50" y="130"/>
                </a:cubicBezTo>
                <a:cubicBezTo>
                  <a:pt x="53" y="126"/>
                  <a:pt x="56" y="121"/>
                  <a:pt x="58" y="116"/>
                </a:cubicBezTo>
                <a:cubicBezTo>
                  <a:pt x="68" y="116"/>
                  <a:pt x="77" y="116"/>
                  <a:pt x="85" y="116"/>
                </a:cubicBezTo>
                <a:cubicBezTo>
                  <a:pt x="86" y="116"/>
                  <a:pt x="86" y="116"/>
                  <a:pt x="86" y="116"/>
                </a:cubicBezTo>
                <a:cubicBezTo>
                  <a:pt x="87" y="116"/>
                  <a:pt x="87" y="116"/>
                  <a:pt x="87" y="116"/>
                </a:cubicBezTo>
                <a:cubicBezTo>
                  <a:pt x="87" y="116"/>
                  <a:pt x="87" y="116"/>
                  <a:pt x="87" y="116"/>
                </a:cubicBezTo>
                <a:cubicBezTo>
                  <a:pt x="87" y="116"/>
                  <a:pt x="87" y="116"/>
                  <a:pt x="87" y="116"/>
                </a:cubicBezTo>
                <a:cubicBezTo>
                  <a:pt x="87" y="116"/>
                  <a:pt x="87" y="116"/>
                  <a:pt x="87" y="116"/>
                </a:cubicBezTo>
                <a:cubicBezTo>
                  <a:pt x="88" y="116"/>
                  <a:pt x="88" y="116"/>
                  <a:pt x="88" y="116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89" y="111"/>
                  <a:pt x="90" y="107"/>
                  <a:pt x="90" y="103"/>
                </a:cubicBezTo>
                <a:cubicBezTo>
                  <a:pt x="91" y="103"/>
                  <a:pt x="91" y="102"/>
                  <a:pt x="91" y="102"/>
                </a:cubicBezTo>
                <a:cubicBezTo>
                  <a:pt x="91" y="99"/>
                  <a:pt x="90" y="97"/>
                  <a:pt x="90" y="95"/>
                </a:cubicBezTo>
                <a:cubicBezTo>
                  <a:pt x="90" y="90"/>
                  <a:pt x="91" y="85"/>
                  <a:pt x="92" y="79"/>
                </a:cubicBezTo>
                <a:cubicBezTo>
                  <a:pt x="92" y="79"/>
                  <a:pt x="92" y="78"/>
                  <a:pt x="92" y="78"/>
                </a:cubicBezTo>
                <a:cubicBezTo>
                  <a:pt x="91" y="77"/>
                  <a:pt x="91" y="77"/>
                  <a:pt x="90" y="77"/>
                </a:cubicBezTo>
                <a:cubicBezTo>
                  <a:pt x="90" y="77"/>
                  <a:pt x="90" y="77"/>
                  <a:pt x="90" y="77"/>
                </a:cubicBezTo>
                <a:cubicBezTo>
                  <a:pt x="80" y="77"/>
                  <a:pt x="69" y="77"/>
                  <a:pt x="58" y="77"/>
                </a:cubicBezTo>
                <a:cubicBezTo>
                  <a:pt x="57" y="75"/>
                  <a:pt x="56" y="71"/>
                  <a:pt x="55" y="66"/>
                </a:cubicBezTo>
                <a:cubicBezTo>
                  <a:pt x="55" y="65"/>
                  <a:pt x="55" y="65"/>
                  <a:pt x="55" y="64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5" y="62"/>
                  <a:pt x="55" y="62"/>
                </a:cubicBezTo>
                <a:cubicBezTo>
                  <a:pt x="55" y="57"/>
                  <a:pt x="59" y="51"/>
                  <a:pt x="64" y="50"/>
                </a:cubicBezTo>
                <a:cubicBezTo>
                  <a:pt x="64" y="50"/>
                  <a:pt x="65" y="50"/>
                  <a:pt x="66" y="50"/>
                </a:cubicBezTo>
                <a:cubicBezTo>
                  <a:pt x="66" y="50"/>
                  <a:pt x="67" y="50"/>
                  <a:pt x="67" y="50"/>
                </a:cubicBezTo>
                <a:cubicBezTo>
                  <a:pt x="69" y="51"/>
                  <a:pt x="70" y="52"/>
                  <a:pt x="71" y="54"/>
                </a:cubicBezTo>
                <a:cubicBezTo>
                  <a:pt x="72" y="56"/>
                  <a:pt x="73" y="58"/>
                  <a:pt x="73" y="60"/>
                </a:cubicBezTo>
                <a:cubicBezTo>
                  <a:pt x="74" y="62"/>
                  <a:pt x="74" y="64"/>
                  <a:pt x="74" y="66"/>
                </a:cubicBezTo>
                <a:cubicBezTo>
                  <a:pt x="75" y="67"/>
                  <a:pt x="76" y="67"/>
                  <a:pt x="76" y="67"/>
                </a:cubicBezTo>
                <a:cubicBezTo>
                  <a:pt x="77" y="67"/>
                  <a:pt x="77" y="67"/>
                  <a:pt x="77" y="67"/>
                </a:cubicBezTo>
                <a:cubicBezTo>
                  <a:pt x="77" y="67"/>
                  <a:pt x="77" y="67"/>
                  <a:pt x="77" y="67"/>
                </a:cubicBezTo>
                <a:cubicBezTo>
                  <a:pt x="78" y="68"/>
                  <a:pt x="78" y="68"/>
                  <a:pt x="79" y="68"/>
                </a:cubicBezTo>
                <a:cubicBezTo>
                  <a:pt x="79" y="68"/>
                  <a:pt x="79" y="68"/>
                  <a:pt x="79" y="68"/>
                </a:cubicBezTo>
                <a:cubicBezTo>
                  <a:pt x="87" y="64"/>
                  <a:pt x="96" y="61"/>
                  <a:pt x="104" y="59"/>
                </a:cubicBezTo>
                <a:cubicBezTo>
                  <a:pt x="105" y="59"/>
                  <a:pt x="105" y="59"/>
                  <a:pt x="105" y="59"/>
                </a:cubicBezTo>
                <a:cubicBezTo>
                  <a:pt x="106" y="59"/>
                  <a:pt x="106" y="59"/>
                  <a:pt x="106" y="58"/>
                </a:cubicBezTo>
                <a:cubicBezTo>
                  <a:pt x="108" y="53"/>
                  <a:pt x="109" y="49"/>
                  <a:pt x="109" y="44"/>
                </a:cubicBezTo>
                <a:cubicBezTo>
                  <a:pt x="109" y="43"/>
                  <a:pt x="109" y="42"/>
                  <a:pt x="108" y="42"/>
                </a:cubicBezTo>
                <a:cubicBezTo>
                  <a:pt x="107" y="26"/>
                  <a:pt x="100" y="15"/>
                  <a:pt x="92" y="9"/>
                </a:cubicBezTo>
                <a:cubicBezTo>
                  <a:pt x="83" y="2"/>
                  <a:pt x="72" y="0"/>
                  <a:pt x="62" y="0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94" name="组合 293"/>
          <p:cNvGrpSpPr/>
          <p:nvPr/>
        </p:nvGrpSpPr>
        <p:grpSpPr>
          <a:xfrm>
            <a:off x="3196085" y="3849303"/>
            <a:ext cx="676707" cy="1155770"/>
            <a:chOff x="3481623" y="3635353"/>
            <a:chExt cx="1296282" cy="2213961"/>
          </a:xfrm>
        </p:grpSpPr>
        <p:sp>
          <p:nvSpPr>
            <p:cNvPr id="295" name="任意多边形 294"/>
            <p:cNvSpPr/>
            <p:nvPr/>
          </p:nvSpPr>
          <p:spPr>
            <a:xfrm rot="5400000">
              <a:off x="3022783" y="4094193"/>
              <a:ext cx="2213961" cy="1296282"/>
            </a:xfrm>
            <a:custGeom>
              <a:avLst/>
              <a:gdLst>
                <a:gd name="connsiteX0" fmla="*/ 0 w 2946783"/>
                <a:gd name="connsiteY0" fmla="*/ 1579299 h 1725351"/>
                <a:gd name="connsiteX1" fmla="*/ 0 w 2946783"/>
                <a:gd name="connsiteY1" fmla="*/ 146052 h 1725351"/>
                <a:gd name="connsiteX2" fmla="*/ 146052 w 2946783"/>
                <a:gd name="connsiteY2" fmla="*/ 0 h 1725351"/>
                <a:gd name="connsiteX3" fmla="*/ 273048 w 2946783"/>
                <a:gd name="connsiteY3" fmla="*/ 0 h 1725351"/>
                <a:gd name="connsiteX4" fmla="*/ 276917 w 2946783"/>
                <a:gd name="connsiteY4" fmla="*/ 781 h 1725351"/>
                <a:gd name="connsiteX5" fmla="*/ 284665 w 2946783"/>
                <a:gd name="connsiteY5" fmla="*/ 0 h 1725351"/>
                <a:gd name="connsiteX6" fmla="*/ 1262891 w 2946783"/>
                <a:gd name="connsiteY6" fmla="*/ 0 h 1725351"/>
                <a:gd name="connsiteX7" fmla="*/ 1472441 w 2946783"/>
                <a:gd name="connsiteY7" fmla="*/ 209550 h 1725351"/>
                <a:gd name="connsiteX8" fmla="*/ 1371551 w 2946783"/>
                <a:gd name="connsiteY8" fmla="*/ 388763 h 1725351"/>
                <a:gd name="connsiteX9" fmla="*/ 1317424 w 2946783"/>
                <a:gd name="connsiteY9" fmla="*/ 410014 h 1725351"/>
                <a:gd name="connsiteX10" fmla="*/ 449527 w 2946783"/>
                <a:gd name="connsiteY10" fmla="*/ 410013 h 1725351"/>
                <a:gd name="connsiteX11" fmla="*/ 419437 w 2946783"/>
                <a:gd name="connsiteY11" fmla="*/ 440103 h 1725351"/>
                <a:gd name="connsiteX12" fmla="*/ 449527 w 2946783"/>
                <a:gd name="connsiteY12" fmla="*/ 470193 h 1725351"/>
                <a:gd name="connsiteX13" fmla="*/ 2130333 w 2946783"/>
                <a:gd name="connsiteY13" fmla="*/ 470193 h 1725351"/>
                <a:gd name="connsiteX14" fmla="*/ 2946783 w 2946783"/>
                <a:gd name="connsiteY14" fmla="*/ 862677 h 1725351"/>
                <a:gd name="connsiteX15" fmla="*/ 2130333 w 2946783"/>
                <a:gd name="connsiteY15" fmla="*/ 1255161 h 1725351"/>
                <a:gd name="connsiteX16" fmla="*/ 2130333 w 2946783"/>
                <a:gd name="connsiteY16" fmla="*/ 1255160 h 1725351"/>
                <a:gd name="connsiteX17" fmla="*/ 449527 w 2946783"/>
                <a:gd name="connsiteY17" fmla="*/ 1255159 h 1725351"/>
                <a:gd name="connsiteX18" fmla="*/ 419437 w 2946783"/>
                <a:gd name="connsiteY18" fmla="*/ 1285249 h 1725351"/>
                <a:gd name="connsiteX19" fmla="*/ 449527 w 2946783"/>
                <a:gd name="connsiteY19" fmla="*/ 1315339 h 1725351"/>
                <a:gd name="connsiteX20" fmla="*/ 1320685 w 2946783"/>
                <a:gd name="connsiteY20" fmla="*/ 1315339 h 1725351"/>
                <a:gd name="connsiteX21" fmla="*/ 1344457 w 2946783"/>
                <a:gd name="connsiteY21" fmla="*/ 1322719 h 1725351"/>
                <a:gd name="connsiteX22" fmla="*/ 1472441 w 2946783"/>
                <a:gd name="connsiteY22" fmla="*/ 1515801 h 1725351"/>
                <a:gd name="connsiteX23" fmla="*/ 1262891 w 2946783"/>
                <a:gd name="connsiteY23" fmla="*/ 1725351 h 1725351"/>
                <a:gd name="connsiteX24" fmla="*/ 284663 w 2946783"/>
                <a:gd name="connsiteY24" fmla="*/ 1725351 h 1725351"/>
                <a:gd name="connsiteX25" fmla="*/ 276916 w 2946783"/>
                <a:gd name="connsiteY25" fmla="*/ 1724570 h 1725351"/>
                <a:gd name="connsiteX26" fmla="*/ 273048 w 2946783"/>
                <a:gd name="connsiteY26" fmla="*/ 1725351 h 1725351"/>
                <a:gd name="connsiteX27" fmla="*/ 146052 w 2946783"/>
                <a:gd name="connsiteY27" fmla="*/ 1725351 h 1725351"/>
                <a:gd name="connsiteX28" fmla="*/ 0 w 2946783"/>
                <a:gd name="connsiteY28" fmla="*/ 1579299 h 1725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946783" h="1725351">
                  <a:moveTo>
                    <a:pt x="0" y="1579299"/>
                  </a:moveTo>
                  <a:lnTo>
                    <a:pt x="0" y="146052"/>
                  </a:lnTo>
                  <a:cubicBezTo>
                    <a:pt x="0" y="65390"/>
                    <a:pt x="65390" y="0"/>
                    <a:pt x="146052" y="0"/>
                  </a:cubicBezTo>
                  <a:lnTo>
                    <a:pt x="273048" y="0"/>
                  </a:lnTo>
                  <a:lnTo>
                    <a:pt x="276917" y="781"/>
                  </a:lnTo>
                  <a:lnTo>
                    <a:pt x="284665" y="0"/>
                  </a:lnTo>
                  <a:lnTo>
                    <a:pt x="1262891" y="0"/>
                  </a:lnTo>
                  <a:cubicBezTo>
                    <a:pt x="1378622" y="0"/>
                    <a:pt x="1472441" y="93819"/>
                    <a:pt x="1472441" y="209550"/>
                  </a:cubicBezTo>
                  <a:cubicBezTo>
                    <a:pt x="1472441" y="285499"/>
                    <a:pt x="1432037" y="352011"/>
                    <a:pt x="1371551" y="388763"/>
                  </a:cubicBezTo>
                  <a:lnTo>
                    <a:pt x="1317424" y="410014"/>
                  </a:lnTo>
                  <a:lnTo>
                    <a:pt x="449527" y="410013"/>
                  </a:lnTo>
                  <a:cubicBezTo>
                    <a:pt x="432909" y="410013"/>
                    <a:pt x="419437" y="423485"/>
                    <a:pt x="419437" y="440103"/>
                  </a:cubicBezTo>
                  <a:cubicBezTo>
                    <a:pt x="419437" y="456721"/>
                    <a:pt x="432909" y="470193"/>
                    <a:pt x="449527" y="470193"/>
                  </a:cubicBezTo>
                  <a:lnTo>
                    <a:pt x="2130333" y="470193"/>
                  </a:lnTo>
                  <a:lnTo>
                    <a:pt x="2946783" y="862677"/>
                  </a:lnTo>
                  <a:lnTo>
                    <a:pt x="2130333" y="1255161"/>
                  </a:lnTo>
                  <a:lnTo>
                    <a:pt x="2130333" y="1255160"/>
                  </a:lnTo>
                  <a:lnTo>
                    <a:pt x="449527" y="1255159"/>
                  </a:lnTo>
                  <a:cubicBezTo>
                    <a:pt x="432909" y="1255159"/>
                    <a:pt x="419437" y="1268631"/>
                    <a:pt x="419437" y="1285249"/>
                  </a:cubicBezTo>
                  <a:cubicBezTo>
                    <a:pt x="419437" y="1301867"/>
                    <a:pt x="432909" y="1315339"/>
                    <a:pt x="449527" y="1315339"/>
                  </a:cubicBezTo>
                  <a:lnTo>
                    <a:pt x="1320685" y="1315339"/>
                  </a:lnTo>
                  <a:lnTo>
                    <a:pt x="1344457" y="1322719"/>
                  </a:lnTo>
                  <a:cubicBezTo>
                    <a:pt x="1419668" y="1354530"/>
                    <a:pt x="1472441" y="1429003"/>
                    <a:pt x="1472441" y="1515801"/>
                  </a:cubicBezTo>
                  <a:cubicBezTo>
                    <a:pt x="1472441" y="1631532"/>
                    <a:pt x="1378622" y="1725351"/>
                    <a:pt x="1262891" y="1725351"/>
                  </a:cubicBezTo>
                  <a:lnTo>
                    <a:pt x="284663" y="1725351"/>
                  </a:lnTo>
                  <a:lnTo>
                    <a:pt x="276916" y="1724570"/>
                  </a:lnTo>
                  <a:lnTo>
                    <a:pt x="273048" y="1725351"/>
                  </a:lnTo>
                  <a:lnTo>
                    <a:pt x="146052" y="1725351"/>
                  </a:lnTo>
                  <a:cubicBezTo>
                    <a:pt x="65390" y="1725351"/>
                    <a:pt x="0" y="1659961"/>
                    <a:pt x="0" y="1579299"/>
                  </a:cubicBezTo>
                  <a:close/>
                </a:path>
              </a:pathLst>
            </a:custGeom>
            <a:gradFill>
              <a:gsLst>
                <a:gs pos="73000">
                  <a:schemeClr val="bg1">
                    <a:lumMod val="85000"/>
                  </a:schemeClr>
                </a:gs>
                <a:gs pos="72000">
                  <a:schemeClr val="bg1">
                    <a:lumMod val="95000"/>
                  </a:schemeClr>
                </a:gs>
                <a:gs pos="94000">
                  <a:schemeClr val="bg1">
                    <a:lumMod val="85000"/>
                  </a:schemeClr>
                </a:gs>
                <a:gs pos="94000">
                  <a:schemeClr val="bg1">
                    <a:lumMod val="50000"/>
                  </a:schemeClr>
                </a:gs>
              </a:gsLst>
              <a:lin ang="0" scaled="0"/>
            </a:gra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T w="2540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6" name="任意多边形 295"/>
            <p:cNvSpPr/>
            <p:nvPr/>
          </p:nvSpPr>
          <p:spPr>
            <a:xfrm flipV="1">
              <a:off x="4065257" y="3641006"/>
              <a:ext cx="128993" cy="812171"/>
            </a:xfrm>
            <a:custGeom>
              <a:avLst/>
              <a:gdLst>
                <a:gd name="connsiteX0" fmla="*/ 0 w 171689"/>
                <a:gd name="connsiteY0" fmla="*/ 1081000 h 1081000"/>
                <a:gd name="connsiteX1" fmla="*/ 171689 w 171689"/>
                <a:gd name="connsiteY1" fmla="*/ 1081000 h 1081000"/>
                <a:gd name="connsiteX2" fmla="*/ 116621 w 171689"/>
                <a:gd name="connsiteY2" fmla="*/ 966447 h 1081000"/>
                <a:gd name="connsiteX3" fmla="*/ 144455 w 171689"/>
                <a:gd name="connsiteY3" fmla="*/ 83306 h 1081000"/>
                <a:gd name="connsiteX4" fmla="*/ 148442 w 171689"/>
                <a:gd name="connsiteY4" fmla="*/ 83306 h 1081000"/>
                <a:gd name="connsiteX5" fmla="*/ 85843 w 171689"/>
                <a:gd name="connsiteY5" fmla="*/ 0 h 1081000"/>
                <a:gd name="connsiteX6" fmla="*/ 23243 w 171689"/>
                <a:gd name="connsiteY6" fmla="*/ 83306 h 1081000"/>
                <a:gd name="connsiteX7" fmla="*/ 27232 w 171689"/>
                <a:gd name="connsiteY7" fmla="*/ 83306 h 1081000"/>
                <a:gd name="connsiteX8" fmla="*/ 28696 w 171689"/>
                <a:gd name="connsiteY8" fmla="*/ 256922 h 1081000"/>
                <a:gd name="connsiteX9" fmla="*/ 54846 w 171689"/>
                <a:gd name="connsiteY9" fmla="*/ 966909 h 10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1689" h="1081000">
                  <a:moveTo>
                    <a:pt x="0" y="1081000"/>
                  </a:moveTo>
                  <a:lnTo>
                    <a:pt x="171689" y="1081000"/>
                  </a:lnTo>
                  <a:lnTo>
                    <a:pt x="116621" y="966447"/>
                  </a:lnTo>
                  <a:lnTo>
                    <a:pt x="144455" y="83306"/>
                  </a:lnTo>
                  <a:lnTo>
                    <a:pt x="148442" y="83306"/>
                  </a:lnTo>
                  <a:lnTo>
                    <a:pt x="85843" y="0"/>
                  </a:lnTo>
                  <a:lnTo>
                    <a:pt x="23243" y="83306"/>
                  </a:lnTo>
                  <a:lnTo>
                    <a:pt x="27232" y="83306"/>
                  </a:lnTo>
                  <a:lnTo>
                    <a:pt x="28696" y="256922"/>
                  </a:lnTo>
                  <a:lnTo>
                    <a:pt x="54846" y="96690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T w="2540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97" name="组合 296"/>
          <p:cNvGrpSpPr/>
          <p:nvPr/>
        </p:nvGrpSpPr>
        <p:grpSpPr>
          <a:xfrm>
            <a:off x="2813816" y="2457112"/>
            <a:ext cx="1457362" cy="1447832"/>
            <a:chOff x="2756535" y="1162698"/>
            <a:chExt cx="2772160" cy="2754032"/>
          </a:xfrm>
        </p:grpSpPr>
        <p:grpSp>
          <p:nvGrpSpPr>
            <p:cNvPr id="298" name="组合 297"/>
            <p:cNvGrpSpPr/>
            <p:nvPr/>
          </p:nvGrpSpPr>
          <p:grpSpPr>
            <a:xfrm>
              <a:off x="2756535" y="1162698"/>
              <a:ext cx="2758440" cy="1445029"/>
              <a:chOff x="2756535" y="1162698"/>
              <a:chExt cx="2758440" cy="1445029"/>
            </a:xfrm>
          </p:grpSpPr>
          <p:sp>
            <p:nvSpPr>
              <p:cNvPr id="305" name="圆角矩形 304"/>
              <p:cNvSpPr/>
              <p:nvPr/>
            </p:nvSpPr>
            <p:spPr>
              <a:xfrm>
                <a:off x="2756535" y="2476109"/>
                <a:ext cx="396240" cy="1316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6" name="圆角矩形 305"/>
              <p:cNvSpPr/>
              <p:nvPr/>
            </p:nvSpPr>
            <p:spPr>
              <a:xfrm rot="2700000">
                <a:off x="3102471" y="1640945"/>
                <a:ext cx="396240" cy="1316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7" name="圆角矩形 306"/>
              <p:cNvSpPr/>
              <p:nvPr/>
            </p:nvSpPr>
            <p:spPr>
              <a:xfrm rot="5400000">
                <a:off x="3937635" y="1295009"/>
                <a:ext cx="396240" cy="1316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8" name="圆角矩形 307"/>
              <p:cNvSpPr/>
              <p:nvPr/>
            </p:nvSpPr>
            <p:spPr>
              <a:xfrm rot="8100000">
                <a:off x="4772799" y="1640945"/>
                <a:ext cx="396240" cy="1316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9" name="圆角矩形 308"/>
              <p:cNvSpPr/>
              <p:nvPr/>
            </p:nvSpPr>
            <p:spPr>
              <a:xfrm rot="10800000">
                <a:off x="5118735" y="2476109"/>
                <a:ext cx="396240" cy="13161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99" name="组合 298"/>
            <p:cNvGrpSpPr/>
            <p:nvPr/>
          </p:nvGrpSpPr>
          <p:grpSpPr>
            <a:xfrm flipV="1">
              <a:off x="2770255" y="2471701"/>
              <a:ext cx="2758440" cy="1445029"/>
              <a:chOff x="2756535" y="1162698"/>
              <a:chExt cx="2758440" cy="1445029"/>
            </a:xfrm>
          </p:grpSpPr>
          <p:sp>
            <p:nvSpPr>
              <p:cNvPr id="300" name="圆角矩形 299"/>
              <p:cNvSpPr/>
              <p:nvPr/>
            </p:nvSpPr>
            <p:spPr>
              <a:xfrm>
                <a:off x="2756535" y="2476109"/>
                <a:ext cx="396240" cy="131618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1" name="圆角矩形 300"/>
              <p:cNvSpPr/>
              <p:nvPr/>
            </p:nvSpPr>
            <p:spPr>
              <a:xfrm rot="2700000">
                <a:off x="3102471" y="1640945"/>
                <a:ext cx="396240" cy="131618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2" name="圆角矩形 301"/>
              <p:cNvSpPr/>
              <p:nvPr/>
            </p:nvSpPr>
            <p:spPr>
              <a:xfrm rot="5400000">
                <a:off x="3937635" y="1295009"/>
                <a:ext cx="396240" cy="131618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3" name="圆角矩形 302"/>
              <p:cNvSpPr/>
              <p:nvPr/>
            </p:nvSpPr>
            <p:spPr>
              <a:xfrm rot="8100000">
                <a:off x="4772799" y="1640945"/>
                <a:ext cx="396240" cy="131618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4" name="圆角矩形 303"/>
              <p:cNvSpPr/>
              <p:nvPr/>
            </p:nvSpPr>
            <p:spPr>
              <a:xfrm rot="10800000">
                <a:off x="5118735" y="2476109"/>
                <a:ext cx="396240" cy="131618"/>
              </a:xfrm>
              <a:prstGeom prst="roundRect">
                <a:avLst>
                  <a:gd name="adj" fmla="val 50000"/>
                </a:avLst>
              </a:prstGeom>
              <a:noFill/>
              <a:ln>
                <a:noFill/>
              </a:ln>
              <a:effectLst>
                <a:outerShdw blurRad="127000" dist="63500" dir="2700000" algn="tl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19050" h="63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10" name="任意多边形 309"/>
          <p:cNvSpPr/>
          <p:nvPr/>
        </p:nvSpPr>
        <p:spPr>
          <a:xfrm>
            <a:off x="3167899" y="2871511"/>
            <a:ext cx="729619" cy="957819"/>
          </a:xfrm>
          <a:custGeom>
            <a:avLst/>
            <a:gdLst>
              <a:gd name="connsiteX0" fmla="*/ 703729 w 1866900"/>
              <a:gd name="connsiteY0" fmla="*/ 2328771 h 2450803"/>
              <a:gd name="connsiteX1" fmla="*/ 1163171 w 1866900"/>
              <a:gd name="connsiteY1" fmla="*/ 2328771 h 2450803"/>
              <a:gd name="connsiteX2" fmla="*/ 1224187 w 1866900"/>
              <a:gd name="connsiteY2" fmla="*/ 2389787 h 2450803"/>
              <a:gd name="connsiteX3" fmla="*/ 1163171 w 1866900"/>
              <a:gd name="connsiteY3" fmla="*/ 2450803 h 2450803"/>
              <a:gd name="connsiteX4" fmla="*/ 703729 w 1866900"/>
              <a:gd name="connsiteY4" fmla="*/ 2450803 h 2450803"/>
              <a:gd name="connsiteX5" fmla="*/ 642713 w 1866900"/>
              <a:gd name="connsiteY5" fmla="*/ 2389787 h 2450803"/>
              <a:gd name="connsiteX6" fmla="*/ 703729 w 1866900"/>
              <a:gd name="connsiteY6" fmla="*/ 2328771 h 2450803"/>
              <a:gd name="connsiteX7" fmla="*/ 646157 w 1866900"/>
              <a:gd name="connsiteY7" fmla="*/ 2177104 h 2450803"/>
              <a:gd name="connsiteX8" fmla="*/ 1220743 w 1866900"/>
              <a:gd name="connsiteY8" fmla="*/ 2177104 h 2450803"/>
              <a:gd name="connsiteX9" fmla="*/ 1281759 w 1866900"/>
              <a:gd name="connsiteY9" fmla="*/ 2238120 h 2450803"/>
              <a:gd name="connsiteX10" fmla="*/ 1220743 w 1866900"/>
              <a:gd name="connsiteY10" fmla="*/ 2299136 h 2450803"/>
              <a:gd name="connsiteX11" fmla="*/ 646157 w 1866900"/>
              <a:gd name="connsiteY11" fmla="*/ 2299136 h 2450803"/>
              <a:gd name="connsiteX12" fmla="*/ 585141 w 1866900"/>
              <a:gd name="connsiteY12" fmla="*/ 2238120 h 2450803"/>
              <a:gd name="connsiteX13" fmla="*/ 646157 w 1866900"/>
              <a:gd name="connsiteY13" fmla="*/ 2177104 h 2450803"/>
              <a:gd name="connsiteX14" fmla="*/ 601983 w 1866900"/>
              <a:gd name="connsiteY14" fmla="*/ 2025437 h 2450803"/>
              <a:gd name="connsiteX15" fmla="*/ 1264918 w 1866900"/>
              <a:gd name="connsiteY15" fmla="*/ 2025437 h 2450803"/>
              <a:gd name="connsiteX16" fmla="*/ 1325934 w 1866900"/>
              <a:gd name="connsiteY16" fmla="*/ 2086453 h 2450803"/>
              <a:gd name="connsiteX17" fmla="*/ 1264918 w 1866900"/>
              <a:gd name="connsiteY17" fmla="*/ 2147469 h 2450803"/>
              <a:gd name="connsiteX18" fmla="*/ 601983 w 1866900"/>
              <a:gd name="connsiteY18" fmla="*/ 2147469 h 2450803"/>
              <a:gd name="connsiteX19" fmla="*/ 540967 w 1866900"/>
              <a:gd name="connsiteY19" fmla="*/ 2086453 h 2450803"/>
              <a:gd name="connsiteX20" fmla="*/ 601983 w 1866900"/>
              <a:gd name="connsiteY20" fmla="*/ 2025437 h 2450803"/>
              <a:gd name="connsiteX21" fmla="*/ 933450 w 1866900"/>
              <a:gd name="connsiteY21" fmla="*/ 0 h 2450803"/>
              <a:gd name="connsiteX22" fmla="*/ 1866900 w 1866900"/>
              <a:gd name="connsiteY22" fmla="*/ 933450 h 2450803"/>
              <a:gd name="connsiteX23" fmla="*/ 1296791 w 1866900"/>
              <a:gd name="connsiteY23" fmla="*/ 1793545 h 2450803"/>
              <a:gd name="connsiteX24" fmla="*/ 1232555 w 1866900"/>
              <a:gd name="connsiteY24" fmla="*/ 1999556 h 2450803"/>
              <a:gd name="connsiteX25" fmla="*/ 634346 w 1866900"/>
              <a:gd name="connsiteY25" fmla="*/ 1999556 h 2450803"/>
              <a:gd name="connsiteX26" fmla="*/ 570109 w 1866900"/>
              <a:gd name="connsiteY26" fmla="*/ 1793545 h 2450803"/>
              <a:gd name="connsiteX27" fmla="*/ 0 w 1866900"/>
              <a:gd name="connsiteY27" fmla="*/ 933450 h 2450803"/>
              <a:gd name="connsiteX28" fmla="*/ 933450 w 1866900"/>
              <a:gd name="connsiteY28" fmla="*/ 0 h 2450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866900" h="2450803">
                <a:moveTo>
                  <a:pt x="703729" y="2328771"/>
                </a:moveTo>
                <a:lnTo>
                  <a:pt x="1163171" y="2328771"/>
                </a:lnTo>
                <a:cubicBezTo>
                  <a:pt x="1196869" y="2328771"/>
                  <a:pt x="1224187" y="2356089"/>
                  <a:pt x="1224187" y="2389787"/>
                </a:cubicBezTo>
                <a:cubicBezTo>
                  <a:pt x="1224187" y="2423485"/>
                  <a:pt x="1196869" y="2450803"/>
                  <a:pt x="1163171" y="2450803"/>
                </a:cubicBezTo>
                <a:lnTo>
                  <a:pt x="703729" y="2450803"/>
                </a:lnTo>
                <a:cubicBezTo>
                  <a:pt x="670031" y="2450803"/>
                  <a:pt x="642713" y="2423485"/>
                  <a:pt x="642713" y="2389787"/>
                </a:cubicBezTo>
                <a:cubicBezTo>
                  <a:pt x="642713" y="2356089"/>
                  <a:pt x="670031" y="2328771"/>
                  <a:pt x="703729" y="2328771"/>
                </a:cubicBezTo>
                <a:close/>
                <a:moveTo>
                  <a:pt x="646157" y="2177104"/>
                </a:moveTo>
                <a:lnTo>
                  <a:pt x="1220743" y="2177104"/>
                </a:lnTo>
                <a:cubicBezTo>
                  <a:pt x="1254441" y="2177104"/>
                  <a:pt x="1281759" y="2204422"/>
                  <a:pt x="1281759" y="2238120"/>
                </a:cubicBezTo>
                <a:cubicBezTo>
                  <a:pt x="1281759" y="2271818"/>
                  <a:pt x="1254441" y="2299136"/>
                  <a:pt x="1220743" y="2299136"/>
                </a:cubicBezTo>
                <a:lnTo>
                  <a:pt x="646157" y="2299136"/>
                </a:lnTo>
                <a:cubicBezTo>
                  <a:pt x="612459" y="2299136"/>
                  <a:pt x="585141" y="2271818"/>
                  <a:pt x="585141" y="2238120"/>
                </a:cubicBezTo>
                <a:cubicBezTo>
                  <a:pt x="585141" y="2204422"/>
                  <a:pt x="612459" y="2177104"/>
                  <a:pt x="646157" y="2177104"/>
                </a:cubicBezTo>
                <a:close/>
                <a:moveTo>
                  <a:pt x="601983" y="2025437"/>
                </a:moveTo>
                <a:lnTo>
                  <a:pt x="1264918" y="2025437"/>
                </a:lnTo>
                <a:cubicBezTo>
                  <a:pt x="1298616" y="2025437"/>
                  <a:pt x="1325934" y="2052755"/>
                  <a:pt x="1325934" y="2086453"/>
                </a:cubicBezTo>
                <a:cubicBezTo>
                  <a:pt x="1325934" y="2120151"/>
                  <a:pt x="1298616" y="2147469"/>
                  <a:pt x="1264918" y="2147469"/>
                </a:cubicBezTo>
                <a:lnTo>
                  <a:pt x="601983" y="2147469"/>
                </a:lnTo>
                <a:cubicBezTo>
                  <a:pt x="568285" y="2147469"/>
                  <a:pt x="540967" y="2120151"/>
                  <a:pt x="540967" y="2086453"/>
                </a:cubicBezTo>
                <a:cubicBezTo>
                  <a:pt x="540967" y="2052755"/>
                  <a:pt x="568285" y="2025437"/>
                  <a:pt x="601983" y="2025437"/>
                </a:cubicBezTo>
                <a:close/>
                <a:moveTo>
                  <a:pt x="933450" y="0"/>
                </a:moveTo>
                <a:cubicBezTo>
                  <a:pt x="1448980" y="0"/>
                  <a:pt x="1866900" y="417920"/>
                  <a:pt x="1866900" y="933450"/>
                </a:cubicBezTo>
                <a:cubicBezTo>
                  <a:pt x="1866900" y="1320098"/>
                  <a:pt x="1631820" y="1651839"/>
                  <a:pt x="1296791" y="1793545"/>
                </a:cubicBezTo>
                <a:cubicBezTo>
                  <a:pt x="1203942" y="1852691"/>
                  <a:pt x="1287305" y="1930886"/>
                  <a:pt x="1232555" y="1999556"/>
                </a:cubicBezTo>
                <a:lnTo>
                  <a:pt x="634346" y="1999556"/>
                </a:lnTo>
                <a:cubicBezTo>
                  <a:pt x="565309" y="1902311"/>
                  <a:pt x="667721" y="1838403"/>
                  <a:pt x="570109" y="1793545"/>
                </a:cubicBezTo>
                <a:cubicBezTo>
                  <a:pt x="235080" y="1651839"/>
                  <a:pt x="0" y="1320098"/>
                  <a:pt x="0" y="933450"/>
                </a:cubicBezTo>
                <a:cubicBezTo>
                  <a:pt x="0" y="417920"/>
                  <a:pt x="417920" y="0"/>
                  <a:pt x="93345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 w="25400" h="127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11" name="组合 310"/>
          <p:cNvGrpSpPr/>
          <p:nvPr/>
        </p:nvGrpSpPr>
        <p:grpSpPr>
          <a:xfrm>
            <a:off x="3346553" y="2974661"/>
            <a:ext cx="360502" cy="360504"/>
            <a:chOff x="1325410" y="1372730"/>
            <a:chExt cx="1251559" cy="1251561"/>
          </a:xfrm>
          <a:solidFill>
            <a:schemeClr val="tx1">
              <a:lumMod val="85000"/>
              <a:lumOff val="15000"/>
              <a:alpha val="1000"/>
            </a:schemeClr>
          </a:solidFill>
          <a:effectLst>
            <a:glow rad="38100">
              <a:schemeClr val="bg1">
                <a:lumMod val="85000"/>
                <a:alpha val="57000"/>
              </a:schemeClr>
            </a:glow>
            <a:reflection endPos="0" dir="5400000" sy="-100000" algn="bl" rotWithShape="0"/>
          </a:effectLst>
        </p:grpSpPr>
        <p:sp>
          <p:nvSpPr>
            <p:cNvPr id="312" name="任意多边形 311"/>
            <p:cNvSpPr/>
            <p:nvPr/>
          </p:nvSpPr>
          <p:spPr>
            <a:xfrm>
              <a:off x="1325410" y="1372730"/>
              <a:ext cx="625779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3" name="任意多边形 312"/>
            <p:cNvSpPr/>
            <p:nvPr/>
          </p:nvSpPr>
          <p:spPr>
            <a:xfrm rot="5400000">
              <a:off x="1951189" y="1372731"/>
              <a:ext cx="625779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4" name="任意多边形 313"/>
            <p:cNvSpPr/>
            <p:nvPr/>
          </p:nvSpPr>
          <p:spPr>
            <a:xfrm rot="10800000">
              <a:off x="1951187" y="1998511"/>
              <a:ext cx="625779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5" name="任意多边形 314"/>
            <p:cNvSpPr/>
            <p:nvPr/>
          </p:nvSpPr>
          <p:spPr>
            <a:xfrm rot="16200000">
              <a:off x="1325411" y="1998511"/>
              <a:ext cx="625779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6" name="任意多边形 315"/>
          <p:cNvSpPr/>
          <p:nvPr/>
        </p:nvSpPr>
        <p:spPr>
          <a:xfrm>
            <a:off x="3596478" y="3254367"/>
            <a:ext cx="168258" cy="168257"/>
          </a:xfrm>
          <a:custGeom>
            <a:avLst/>
            <a:gdLst>
              <a:gd name="connsiteX0" fmla="*/ 870381 w 1740762"/>
              <a:gd name="connsiteY0" fmla="*/ 422211 h 1740760"/>
              <a:gd name="connsiteX1" fmla="*/ 422212 w 1740762"/>
              <a:gd name="connsiteY1" fmla="*/ 870380 h 1740760"/>
              <a:gd name="connsiteX2" fmla="*/ 870381 w 1740762"/>
              <a:gd name="connsiteY2" fmla="*/ 1318549 h 1740760"/>
              <a:gd name="connsiteX3" fmla="*/ 1318550 w 1740762"/>
              <a:gd name="connsiteY3" fmla="*/ 870380 h 1740760"/>
              <a:gd name="connsiteX4" fmla="*/ 870381 w 1740762"/>
              <a:gd name="connsiteY4" fmla="*/ 422211 h 1740760"/>
              <a:gd name="connsiteX5" fmla="*/ 785261 w 1740762"/>
              <a:gd name="connsiteY5" fmla="*/ 0 h 1740760"/>
              <a:gd name="connsiteX6" fmla="*/ 955501 w 1740762"/>
              <a:gd name="connsiteY6" fmla="*/ 0 h 1740760"/>
              <a:gd name="connsiteX7" fmla="*/ 955501 w 1740762"/>
              <a:gd name="connsiteY7" fmla="*/ 134329 h 1740760"/>
              <a:gd name="connsiteX8" fmla="*/ 1014988 w 1740762"/>
              <a:gd name="connsiteY8" fmla="*/ 143408 h 1740760"/>
              <a:gd name="connsiteX9" fmla="*/ 1073317 w 1740762"/>
              <a:gd name="connsiteY9" fmla="*/ 158020 h 1740760"/>
              <a:gd name="connsiteX10" fmla="*/ 1124821 w 1740762"/>
              <a:gd name="connsiteY10" fmla="*/ 33680 h 1740760"/>
              <a:gd name="connsiteX11" fmla="*/ 1282102 w 1740762"/>
              <a:gd name="connsiteY11" fmla="*/ 98828 h 1740760"/>
              <a:gd name="connsiteX12" fmla="*/ 1229998 w 1740762"/>
              <a:gd name="connsiteY12" fmla="*/ 224619 h 1740760"/>
              <a:gd name="connsiteX13" fmla="*/ 1250218 w 1740762"/>
              <a:gd name="connsiteY13" fmla="*/ 235760 h 1740760"/>
              <a:gd name="connsiteX14" fmla="*/ 1327066 w 1740762"/>
              <a:gd name="connsiteY14" fmla="*/ 289364 h 1740760"/>
              <a:gd name="connsiteX15" fmla="*/ 1329143 w 1740762"/>
              <a:gd name="connsiteY15" fmla="*/ 291241 h 1740760"/>
              <a:gd name="connsiteX16" fmla="*/ 1425645 w 1740762"/>
              <a:gd name="connsiteY16" fmla="*/ 194739 h 1740760"/>
              <a:gd name="connsiteX17" fmla="*/ 1546022 w 1740762"/>
              <a:gd name="connsiteY17" fmla="*/ 315117 h 1740760"/>
              <a:gd name="connsiteX18" fmla="*/ 1448558 w 1740762"/>
              <a:gd name="connsiteY18" fmla="*/ 412582 h 1740760"/>
              <a:gd name="connsiteX19" fmla="*/ 1457388 w 1740762"/>
              <a:gd name="connsiteY19" fmla="*/ 422838 h 1740760"/>
              <a:gd name="connsiteX20" fmla="*/ 1514167 w 1740762"/>
              <a:gd name="connsiteY20" fmla="*/ 511583 h 1740760"/>
              <a:gd name="connsiteX21" fmla="*/ 1641935 w 1740762"/>
              <a:gd name="connsiteY21" fmla="*/ 458659 h 1740760"/>
              <a:gd name="connsiteX22" fmla="*/ 1707082 w 1740762"/>
              <a:gd name="connsiteY22" fmla="*/ 615941 h 1740760"/>
              <a:gd name="connsiteX23" fmla="*/ 1579247 w 1740762"/>
              <a:gd name="connsiteY23" fmla="*/ 668892 h 1740760"/>
              <a:gd name="connsiteX24" fmla="*/ 1584835 w 1740762"/>
              <a:gd name="connsiteY24" fmla="*/ 687711 h 1740760"/>
              <a:gd name="connsiteX25" fmla="*/ 1601709 w 1740762"/>
              <a:gd name="connsiteY25" fmla="*/ 777321 h 1740760"/>
              <a:gd name="connsiteX26" fmla="*/ 1602202 w 1740762"/>
              <a:gd name="connsiteY26" fmla="*/ 785260 h 1740760"/>
              <a:gd name="connsiteX27" fmla="*/ 1740762 w 1740762"/>
              <a:gd name="connsiteY27" fmla="*/ 785260 h 1740760"/>
              <a:gd name="connsiteX28" fmla="*/ 1740762 w 1740762"/>
              <a:gd name="connsiteY28" fmla="*/ 955500 h 1740760"/>
              <a:gd name="connsiteX29" fmla="*/ 1602244 w 1740762"/>
              <a:gd name="connsiteY29" fmla="*/ 955500 h 1740760"/>
              <a:gd name="connsiteX30" fmla="*/ 1592412 w 1740762"/>
              <a:gd name="connsiteY30" fmla="*/ 1019928 h 1740760"/>
              <a:gd name="connsiteX31" fmla="*/ 1579385 w 1740762"/>
              <a:gd name="connsiteY31" fmla="*/ 1071925 h 1740760"/>
              <a:gd name="connsiteX32" fmla="*/ 1707082 w 1740762"/>
              <a:gd name="connsiteY32" fmla="*/ 1124819 h 1740760"/>
              <a:gd name="connsiteX33" fmla="*/ 1641935 w 1740762"/>
              <a:gd name="connsiteY33" fmla="*/ 1282101 h 1740760"/>
              <a:gd name="connsiteX34" fmla="*/ 1514336 w 1740762"/>
              <a:gd name="connsiteY34" fmla="*/ 1229247 h 1740760"/>
              <a:gd name="connsiteX35" fmla="*/ 1500059 w 1740762"/>
              <a:gd name="connsiteY35" fmla="*/ 1255158 h 1740760"/>
              <a:gd name="connsiteX36" fmla="*/ 1448892 w 1740762"/>
              <a:gd name="connsiteY36" fmla="*/ 1328512 h 1740760"/>
              <a:gd name="connsiteX37" fmla="*/ 1546022 w 1740762"/>
              <a:gd name="connsiteY37" fmla="*/ 1425643 h 1740760"/>
              <a:gd name="connsiteX38" fmla="*/ 1425645 w 1740762"/>
              <a:gd name="connsiteY38" fmla="*/ 1546021 h 1740760"/>
              <a:gd name="connsiteX39" fmla="*/ 1328549 w 1740762"/>
              <a:gd name="connsiteY39" fmla="*/ 1448925 h 1740760"/>
              <a:gd name="connsiteX40" fmla="*/ 1312981 w 1740762"/>
              <a:gd name="connsiteY40" fmla="*/ 1462328 h 1740760"/>
              <a:gd name="connsiteX41" fmla="*/ 1229762 w 1740762"/>
              <a:gd name="connsiteY41" fmla="*/ 1515571 h 1740760"/>
              <a:gd name="connsiteX42" fmla="*/ 1282102 w 1740762"/>
              <a:gd name="connsiteY42" fmla="*/ 1641932 h 1740760"/>
              <a:gd name="connsiteX43" fmla="*/ 1124821 w 1740762"/>
              <a:gd name="connsiteY43" fmla="*/ 1707080 h 1740760"/>
              <a:gd name="connsiteX44" fmla="*/ 1073151 w 1740762"/>
              <a:gd name="connsiteY44" fmla="*/ 1582339 h 1740760"/>
              <a:gd name="connsiteX45" fmla="*/ 1048108 w 1740762"/>
              <a:gd name="connsiteY45" fmla="*/ 1589775 h 1740760"/>
              <a:gd name="connsiteX46" fmla="*/ 958498 w 1740762"/>
              <a:gd name="connsiteY46" fmla="*/ 1606649 h 1740760"/>
              <a:gd name="connsiteX47" fmla="*/ 955501 w 1740762"/>
              <a:gd name="connsiteY47" fmla="*/ 1606835 h 1740760"/>
              <a:gd name="connsiteX48" fmla="*/ 955501 w 1740762"/>
              <a:gd name="connsiteY48" fmla="*/ 1740760 h 1740760"/>
              <a:gd name="connsiteX49" fmla="*/ 785261 w 1740762"/>
              <a:gd name="connsiteY49" fmla="*/ 1740760 h 1740760"/>
              <a:gd name="connsiteX50" fmla="*/ 785261 w 1740762"/>
              <a:gd name="connsiteY50" fmla="*/ 1607939 h 1740760"/>
              <a:gd name="connsiteX51" fmla="*/ 715891 w 1740762"/>
              <a:gd name="connsiteY51" fmla="*/ 1597352 h 1740760"/>
              <a:gd name="connsiteX52" fmla="*/ 666516 w 1740762"/>
              <a:gd name="connsiteY52" fmla="*/ 1584982 h 1740760"/>
              <a:gd name="connsiteX53" fmla="*/ 615942 w 1740762"/>
              <a:gd name="connsiteY53" fmla="*/ 1707080 h 1740760"/>
              <a:gd name="connsiteX54" fmla="*/ 458661 w 1740762"/>
              <a:gd name="connsiteY54" fmla="*/ 1641932 h 1740760"/>
              <a:gd name="connsiteX55" fmla="*/ 508928 w 1740762"/>
              <a:gd name="connsiteY55" fmla="*/ 1520575 h 1740760"/>
              <a:gd name="connsiteX56" fmla="*/ 480660 w 1740762"/>
              <a:gd name="connsiteY56" fmla="*/ 1504999 h 1740760"/>
              <a:gd name="connsiteX57" fmla="*/ 407307 w 1740762"/>
              <a:gd name="connsiteY57" fmla="*/ 1453832 h 1740760"/>
              <a:gd name="connsiteX58" fmla="*/ 315118 w 1740762"/>
              <a:gd name="connsiteY58" fmla="*/ 1546021 h 1740760"/>
              <a:gd name="connsiteX59" fmla="*/ 194740 w 1740762"/>
              <a:gd name="connsiteY59" fmla="*/ 1425643 h 1740760"/>
              <a:gd name="connsiteX60" fmla="*/ 286894 w 1740762"/>
              <a:gd name="connsiteY60" fmla="*/ 1333489 h 1740760"/>
              <a:gd name="connsiteX61" fmla="*/ 273491 w 1740762"/>
              <a:gd name="connsiteY61" fmla="*/ 1317922 h 1740760"/>
              <a:gd name="connsiteX62" fmla="*/ 218783 w 1740762"/>
              <a:gd name="connsiteY62" fmla="*/ 1232414 h 1740760"/>
              <a:gd name="connsiteX63" fmla="*/ 98828 w 1740762"/>
              <a:gd name="connsiteY63" fmla="*/ 1282101 h 1740760"/>
              <a:gd name="connsiteX64" fmla="*/ 33680 w 1740762"/>
              <a:gd name="connsiteY64" fmla="*/ 1124819 h 1740760"/>
              <a:gd name="connsiteX65" fmla="*/ 152714 w 1740762"/>
              <a:gd name="connsiteY65" fmla="*/ 1075514 h 1740760"/>
              <a:gd name="connsiteX66" fmla="*/ 146043 w 1740762"/>
              <a:gd name="connsiteY66" fmla="*/ 1053048 h 1740760"/>
              <a:gd name="connsiteX67" fmla="*/ 129170 w 1740762"/>
              <a:gd name="connsiteY67" fmla="*/ 963438 h 1740760"/>
              <a:gd name="connsiteX68" fmla="*/ 128677 w 1740762"/>
              <a:gd name="connsiteY68" fmla="*/ 955500 h 1740760"/>
              <a:gd name="connsiteX69" fmla="*/ 0 w 1740762"/>
              <a:gd name="connsiteY69" fmla="*/ 955500 h 1740760"/>
              <a:gd name="connsiteX70" fmla="*/ 0 w 1740762"/>
              <a:gd name="connsiteY70" fmla="*/ 785260 h 1740760"/>
              <a:gd name="connsiteX71" fmla="*/ 128814 w 1740762"/>
              <a:gd name="connsiteY71" fmla="*/ 785260 h 1740760"/>
              <a:gd name="connsiteX72" fmla="*/ 134981 w 1740762"/>
              <a:gd name="connsiteY72" fmla="*/ 739025 h 1740760"/>
              <a:gd name="connsiteX73" fmla="*/ 147040 w 1740762"/>
              <a:gd name="connsiteY73" fmla="*/ 683819 h 1740760"/>
              <a:gd name="connsiteX74" fmla="*/ 152622 w 1740762"/>
              <a:gd name="connsiteY74" fmla="*/ 665208 h 1740760"/>
              <a:gd name="connsiteX75" fmla="*/ 33680 w 1740762"/>
              <a:gd name="connsiteY75" fmla="*/ 615940 h 1740760"/>
              <a:gd name="connsiteX76" fmla="*/ 98828 w 1740762"/>
              <a:gd name="connsiteY76" fmla="*/ 458659 h 1740760"/>
              <a:gd name="connsiteX77" fmla="*/ 219054 w 1740762"/>
              <a:gd name="connsiteY77" fmla="*/ 508459 h 1740760"/>
              <a:gd name="connsiteX78" fmla="*/ 264199 w 1740762"/>
              <a:gd name="connsiteY78" fmla="*/ 435381 h 1740760"/>
              <a:gd name="connsiteX79" fmla="*/ 286732 w 1740762"/>
              <a:gd name="connsiteY79" fmla="*/ 407109 h 1740760"/>
              <a:gd name="connsiteX80" fmla="*/ 194740 w 1740762"/>
              <a:gd name="connsiteY80" fmla="*/ 315117 h 1740760"/>
              <a:gd name="connsiteX81" fmla="*/ 315118 w 1740762"/>
              <a:gd name="connsiteY81" fmla="*/ 194739 h 1740760"/>
              <a:gd name="connsiteX82" fmla="*/ 407197 w 1740762"/>
              <a:gd name="connsiteY82" fmla="*/ 286817 h 1740760"/>
              <a:gd name="connsiteX83" fmla="*/ 460791 w 1740762"/>
              <a:gd name="connsiteY83" fmla="*/ 248268 h 1740760"/>
              <a:gd name="connsiteX84" fmla="*/ 508858 w 1740762"/>
              <a:gd name="connsiteY84" fmla="*/ 220014 h 1740760"/>
              <a:gd name="connsiteX85" fmla="*/ 458661 w 1740762"/>
              <a:gd name="connsiteY85" fmla="*/ 98828 h 1740760"/>
              <a:gd name="connsiteX86" fmla="*/ 615942 w 1740762"/>
              <a:gd name="connsiteY86" fmla="*/ 33679 h 1740760"/>
              <a:gd name="connsiteX87" fmla="*/ 666597 w 1740762"/>
              <a:gd name="connsiteY87" fmla="*/ 155970 h 1740760"/>
              <a:gd name="connsiteX88" fmla="*/ 715891 w 1740762"/>
              <a:gd name="connsiteY88" fmla="*/ 143408 h 1740760"/>
              <a:gd name="connsiteX89" fmla="*/ 785261 w 1740762"/>
              <a:gd name="connsiteY89" fmla="*/ 132820 h 174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40762" h="1740760">
                <a:moveTo>
                  <a:pt x="870381" y="422211"/>
                </a:moveTo>
                <a:cubicBezTo>
                  <a:pt x="622864" y="422211"/>
                  <a:pt x="422212" y="622863"/>
                  <a:pt x="422212" y="870380"/>
                </a:cubicBezTo>
                <a:cubicBezTo>
                  <a:pt x="422212" y="1117897"/>
                  <a:pt x="622864" y="1318549"/>
                  <a:pt x="870381" y="1318549"/>
                </a:cubicBezTo>
                <a:cubicBezTo>
                  <a:pt x="1117898" y="1318549"/>
                  <a:pt x="1318550" y="1117897"/>
                  <a:pt x="1318550" y="870380"/>
                </a:cubicBezTo>
                <a:cubicBezTo>
                  <a:pt x="1318550" y="622863"/>
                  <a:pt x="1117898" y="422211"/>
                  <a:pt x="870381" y="422211"/>
                </a:cubicBezTo>
                <a:close/>
                <a:moveTo>
                  <a:pt x="785261" y="0"/>
                </a:moveTo>
                <a:lnTo>
                  <a:pt x="955501" y="0"/>
                </a:lnTo>
                <a:lnTo>
                  <a:pt x="955501" y="134329"/>
                </a:lnTo>
                <a:lnTo>
                  <a:pt x="1014988" y="143408"/>
                </a:lnTo>
                <a:lnTo>
                  <a:pt x="1073317" y="158020"/>
                </a:lnTo>
                <a:lnTo>
                  <a:pt x="1124821" y="33680"/>
                </a:lnTo>
                <a:lnTo>
                  <a:pt x="1282102" y="98828"/>
                </a:lnTo>
                <a:lnTo>
                  <a:pt x="1229998" y="224619"/>
                </a:lnTo>
                <a:lnTo>
                  <a:pt x="1250218" y="235760"/>
                </a:lnTo>
                <a:cubicBezTo>
                  <a:pt x="1276992" y="252029"/>
                  <a:pt x="1302655" y="269943"/>
                  <a:pt x="1327066" y="289364"/>
                </a:cubicBezTo>
                <a:lnTo>
                  <a:pt x="1329143" y="291241"/>
                </a:lnTo>
                <a:lnTo>
                  <a:pt x="1425645" y="194739"/>
                </a:lnTo>
                <a:lnTo>
                  <a:pt x="1546022" y="315117"/>
                </a:lnTo>
                <a:lnTo>
                  <a:pt x="1448558" y="412582"/>
                </a:lnTo>
                <a:lnTo>
                  <a:pt x="1457388" y="422838"/>
                </a:lnTo>
                <a:lnTo>
                  <a:pt x="1514167" y="511583"/>
                </a:lnTo>
                <a:lnTo>
                  <a:pt x="1641935" y="458659"/>
                </a:lnTo>
                <a:lnTo>
                  <a:pt x="1707082" y="615941"/>
                </a:lnTo>
                <a:lnTo>
                  <a:pt x="1579247" y="668892"/>
                </a:lnTo>
                <a:lnTo>
                  <a:pt x="1584835" y="687711"/>
                </a:lnTo>
                <a:cubicBezTo>
                  <a:pt x="1592232" y="716929"/>
                  <a:pt x="1597895" y="746838"/>
                  <a:pt x="1601709" y="777321"/>
                </a:cubicBezTo>
                <a:lnTo>
                  <a:pt x="1602202" y="785260"/>
                </a:lnTo>
                <a:lnTo>
                  <a:pt x="1740762" y="785260"/>
                </a:lnTo>
                <a:lnTo>
                  <a:pt x="1740762" y="955500"/>
                </a:lnTo>
                <a:lnTo>
                  <a:pt x="1602244" y="955500"/>
                </a:lnTo>
                <a:lnTo>
                  <a:pt x="1592412" y="1019928"/>
                </a:lnTo>
                <a:lnTo>
                  <a:pt x="1579385" y="1071925"/>
                </a:lnTo>
                <a:lnTo>
                  <a:pt x="1707082" y="1124819"/>
                </a:lnTo>
                <a:lnTo>
                  <a:pt x="1641935" y="1282101"/>
                </a:lnTo>
                <a:lnTo>
                  <a:pt x="1514336" y="1229247"/>
                </a:lnTo>
                <a:lnTo>
                  <a:pt x="1500059" y="1255158"/>
                </a:lnTo>
                <a:lnTo>
                  <a:pt x="1448892" y="1328512"/>
                </a:lnTo>
                <a:lnTo>
                  <a:pt x="1546022" y="1425643"/>
                </a:lnTo>
                <a:lnTo>
                  <a:pt x="1425645" y="1546021"/>
                </a:lnTo>
                <a:lnTo>
                  <a:pt x="1328549" y="1448925"/>
                </a:lnTo>
                <a:lnTo>
                  <a:pt x="1312981" y="1462328"/>
                </a:lnTo>
                <a:lnTo>
                  <a:pt x="1229762" y="1515571"/>
                </a:lnTo>
                <a:lnTo>
                  <a:pt x="1282102" y="1641932"/>
                </a:lnTo>
                <a:lnTo>
                  <a:pt x="1124821" y="1707080"/>
                </a:lnTo>
                <a:lnTo>
                  <a:pt x="1073151" y="1582339"/>
                </a:lnTo>
                <a:lnTo>
                  <a:pt x="1048108" y="1589775"/>
                </a:lnTo>
                <a:cubicBezTo>
                  <a:pt x="1018890" y="1597172"/>
                  <a:pt x="988981" y="1602835"/>
                  <a:pt x="958498" y="1606649"/>
                </a:cubicBezTo>
                <a:lnTo>
                  <a:pt x="955501" y="1606835"/>
                </a:lnTo>
                <a:lnTo>
                  <a:pt x="955501" y="1740760"/>
                </a:lnTo>
                <a:lnTo>
                  <a:pt x="785261" y="1740760"/>
                </a:lnTo>
                <a:lnTo>
                  <a:pt x="785261" y="1607939"/>
                </a:lnTo>
                <a:lnTo>
                  <a:pt x="715891" y="1597352"/>
                </a:lnTo>
                <a:lnTo>
                  <a:pt x="666516" y="1584982"/>
                </a:lnTo>
                <a:lnTo>
                  <a:pt x="615942" y="1707080"/>
                </a:lnTo>
                <a:lnTo>
                  <a:pt x="458661" y="1641932"/>
                </a:lnTo>
                <a:lnTo>
                  <a:pt x="508928" y="1520575"/>
                </a:lnTo>
                <a:lnTo>
                  <a:pt x="480660" y="1504999"/>
                </a:lnTo>
                <a:lnTo>
                  <a:pt x="407307" y="1453832"/>
                </a:lnTo>
                <a:lnTo>
                  <a:pt x="315118" y="1546021"/>
                </a:lnTo>
                <a:lnTo>
                  <a:pt x="194740" y="1425643"/>
                </a:lnTo>
                <a:lnTo>
                  <a:pt x="286894" y="1333489"/>
                </a:lnTo>
                <a:lnTo>
                  <a:pt x="273491" y="1317922"/>
                </a:lnTo>
                <a:lnTo>
                  <a:pt x="218783" y="1232414"/>
                </a:lnTo>
                <a:lnTo>
                  <a:pt x="98828" y="1282101"/>
                </a:lnTo>
                <a:lnTo>
                  <a:pt x="33680" y="1124819"/>
                </a:lnTo>
                <a:lnTo>
                  <a:pt x="152714" y="1075514"/>
                </a:lnTo>
                <a:lnTo>
                  <a:pt x="146043" y="1053048"/>
                </a:lnTo>
                <a:cubicBezTo>
                  <a:pt x="138647" y="1023830"/>
                  <a:pt x="132984" y="993922"/>
                  <a:pt x="129170" y="963438"/>
                </a:cubicBezTo>
                <a:lnTo>
                  <a:pt x="128677" y="955500"/>
                </a:lnTo>
                <a:lnTo>
                  <a:pt x="0" y="955500"/>
                </a:lnTo>
                <a:lnTo>
                  <a:pt x="0" y="785260"/>
                </a:lnTo>
                <a:lnTo>
                  <a:pt x="128814" y="785260"/>
                </a:lnTo>
                <a:lnTo>
                  <a:pt x="134981" y="739025"/>
                </a:lnTo>
                <a:cubicBezTo>
                  <a:pt x="138313" y="720372"/>
                  <a:pt x="142341" y="701961"/>
                  <a:pt x="147040" y="683819"/>
                </a:cubicBezTo>
                <a:lnTo>
                  <a:pt x="152622" y="665208"/>
                </a:lnTo>
                <a:lnTo>
                  <a:pt x="33680" y="615940"/>
                </a:lnTo>
                <a:lnTo>
                  <a:pt x="98828" y="458659"/>
                </a:lnTo>
                <a:lnTo>
                  <a:pt x="219054" y="508459"/>
                </a:lnTo>
                <a:lnTo>
                  <a:pt x="264199" y="435381"/>
                </a:lnTo>
                <a:lnTo>
                  <a:pt x="286732" y="407109"/>
                </a:lnTo>
                <a:lnTo>
                  <a:pt x="194740" y="315117"/>
                </a:lnTo>
                <a:lnTo>
                  <a:pt x="315118" y="194739"/>
                </a:lnTo>
                <a:lnTo>
                  <a:pt x="407197" y="286817"/>
                </a:lnTo>
                <a:lnTo>
                  <a:pt x="460791" y="248268"/>
                </a:lnTo>
                <a:lnTo>
                  <a:pt x="508858" y="220014"/>
                </a:lnTo>
                <a:lnTo>
                  <a:pt x="458661" y="98828"/>
                </a:lnTo>
                <a:lnTo>
                  <a:pt x="615942" y="33679"/>
                </a:lnTo>
                <a:lnTo>
                  <a:pt x="666597" y="155970"/>
                </a:lnTo>
                <a:lnTo>
                  <a:pt x="715891" y="143408"/>
                </a:lnTo>
                <a:lnTo>
                  <a:pt x="785261" y="132820"/>
                </a:lnTo>
                <a:close/>
              </a:path>
            </a:pathLst>
          </a:custGeom>
          <a:solidFill>
            <a:srgbClr val="00AF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" name="任意多边形 316"/>
          <p:cNvSpPr/>
          <p:nvPr/>
        </p:nvSpPr>
        <p:spPr>
          <a:xfrm>
            <a:off x="3400842" y="3322391"/>
            <a:ext cx="225009" cy="225009"/>
          </a:xfrm>
          <a:custGeom>
            <a:avLst/>
            <a:gdLst>
              <a:gd name="connsiteX0" fmla="*/ 870381 w 1740762"/>
              <a:gd name="connsiteY0" fmla="*/ 422211 h 1740760"/>
              <a:gd name="connsiteX1" fmla="*/ 422212 w 1740762"/>
              <a:gd name="connsiteY1" fmla="*/ 870380 h 1740760"/>
              <a:gd name="connsiteX2" fmla="*/ 870381 w 1740762"/>
              <a:gd name="connsiteY2" fmla="*/ 1318549 h 1740760"/>
              <a:gd name="connsiteX3" fmla="*/ 1318550 w 1740762"/>
              <a:gd name="connsiteY3" fmla="*/ 870380 h 1740760"/>
              <a:gd name="connsiteX4" fmla="*/ 870381 w 1740762"/>
              <a:gd name="connsiteY4" fmla="*/ 422211 h 1740760"/>
              <a:gd name="connsiteX5" fmla="*/ 785261 w 1740762"/>
              <a:gd name="connsiteY5" fmla="*/ 0 h 1740760"/>
              <a:gd name="connsiteX6" fmla="*/ 955501 w 1740762"/>
              <a:gd name="connsiteY6" fmla="*/ 0 h 1740760"/>
              <a:gd name="connsiteX7" fmla="*/ 955501 w 1740762"/>
              <a:gd name="connsiteY7" fmla="*/ 134329 h 1740760"/>
              <a:gd name="connsiteX8" fmla="*/ 1014988 w 1740762"/>
              <a:gd name="connsiteY8" fmla="*/ 143408 h 1740760"/>
              <a:gd name="connsiteX9" fmla="*/ 1073317 w 1740762"/>
              <a:gd name="connsiteY9" fmla="*/ 158020 h 1740760"/>
              <a:gd name="connsiteX10" fmla="*/ 1124821 w 1740762"/>
              <a:gd name="connsiteY10" fmla="*/ 33680 h 1740760"/>
              <a:gd name="connsiteX11" fmla="*/ 1282102 w 1740762"/>
              <a:gd name="connsiteY11" fmla="*/ 98828 h 1740760"/>
              <a:gd name="connsiteX12" fmla="*/ 1229998 w 1740762"/>
              <a:gd name="connsiteY12" fmla="*/ 224619 h 1740760"/>
              <a:gd name="connsiteX13" fmla="*/ 1250218 w 1740762"/>
              <a:gd name="connsiteY13" fmla="*/ 235760 h 1740760"/>
              <a:gd name="connsiteX14" fmla="*/ 1327066 w 1740762"/>
              <a:gd name="connsiteY14" fmla="*/ 289364 h 1740760"/>
              <a:gd name="connsiteX15" fmla="*/ 1329143 w 1740762"/>
              <a:gd name="connsiteY15" fmla="*/ 291241 h 1740760"/>
              <a:gd name="connsiteX16" fmla="*/ 1425645 w 1740762"/>
              <a:gd name="connsiteY16" fmla="*/ 194739 h 1740760"/>
              <a:gd name="connsiteX17" fmla="*/ 1546022 w 1740762"/>
              <a:gd name="connsiteY17" fmla="*/ 315117 h 1740760"/>
              <a:gd name="connsiteX18" fmla="*/ 1448558 w 1740762"/>
              <a:gd name="connsiteY18" fmla="*/ 412582 h 1740760"/>
              <a:gd name="connsiteX19" fmla="*/ 1457388 w 1740762"/>
              <a:gd name="connsiteY19" fmla="*/ 422838 h 1740760"/>
              <a:gd name="connsiteX20" fmla="*/ 1514167 w 1740762"/>
              <a:gd name="connsiteY20" fmla="*/ 511583 h 1740760"/>
              <a:gd name="connsiteX21" fmla="*/ 1641935 w 1740762"/>
              <a:gd name="connsiteY21" fmla="*/ 458659 h 1740760"/>
              <a:gd name="connsiteX22" fmla="*/ 1707082 w 1740762"/>
              <a:gd name="connsiteY22" fmla="*/ 615941 h 1740760"/>
              <a:gd name="connsiteX23" fmla="*/ 1579247 w 1740762"/>
              <a:gd name="connsiteY23" fmla="*/ 668892 h 1740760"/>
              <a:gd name="connsiteX24" fmla="*/ 1584835 w 1740762"/>
              <a:gd name="connsiteY24" fmla="*/ 687711 h 1740760"/>
              <a:gd name="connsiteX25" fmla="*/ 1601709 w 1740762"/>
              <a:gd name="connsiteY25" fmla="*/ 777321 h 1740760"/>
              <a:gd name="connsiteX26" fmla="*/ 1602202 w 1740762"/>
              <a:gd name="connsiteY26" fmla="*/ 785260 h 1740760"/>
              <a:gd name="connsiteX27" fmla="*/ 1740762 w 1740762"/>
              <a:gd name="connsiteY27" fmla="*/ 785260 h 1740760"/>
              <a:gd name="connsiteX28" fmla="*/ 1740762 w 1740762"/>
              <a:gd name="connsiteY28" fmla="*/ 955500 h 1740760"/>
              <a:gd name="connsiteX29" fmla="*/ 1602244 w 1740762"/>
              <a:gd name="connsiteY29" fmla="*/ 955500 h 1740760"/>
              <a:gd name="connsiteX30" fmla="*/ 1592412 w 1740762"/>
              <a:gd name="connsiteY30" fmla="*/ 1019928 h 1740760"/>
              <a:gd name="connsiteX31" fmla="*/ 1579385 w 1740762"/>
              <a:gd name="connsiteY31" fmla="*/ 1071925 h 1740760"/>
              <a:gd name="connsiteX32" fmla="*/ 1707082 w 1740762"/>
              <a:gd name="connsiteY32" fmla="*/ 1124819 h 1740760"/>
              <a:gd name="connsiteX33" fmla="*/ 1641935 w 1740762"/>
              <a:gd name="connsiteY33" fmla="*/ 1282101 h 1740760"/>
              <a:gd name="connsiteX34" fmla="*/ 1514336 w 1740762"/>
              <a:gd name="connsiteY34" fmla="*/ 1229247 h 1740760"/>
              <a:gd name="connsiteX35" fmla="*/ 1500059 w 1740762"/>
              <a:gd name="connsiteY35" fmla="*/ 1255158 h 1740760"/>
              <a:gd name="connsiteX36" fmla="*/ 1448892 w 1740762"/>
              <a:gd name="connsiteY36" fmla="*/ 1328512 h 1740760"/>
              <a:gd name="connsiteX37" fmla="*/ 1546022 w 1740762"/>
              <a:gd name="connsiteY37" fmla="*/ 1425643 h 1740760"/>
              <a:gd name="connsiteX38" fmla="*/ 1425645 w 1740762"/>
              <a:gd name="connsiteY38" fmla="*/ 1546021 h 1740760"/>
              <a:gd name="connsiteX39" fmla="*/ 1328549 w 1740762"/>
              <a:gd name="connsiteY39" fmla="*/ 1448925 h 1740760"/>
              <a:gd name="connsiteX40" fmla="*/ 1312981 w 1740762"/>
              <a:gd name="connsiteY40" fmla="*/ 1462328 h 1740760"/>
              <a:gd name="connsiteX41" fmla="*/ 1229762 w 1740762"/>
              <a:gd name="connsiteY41" fmla="*/ 1515571 h 1740760"/>
              <a:gd name="connsiteX42" fmla="*/ 1282102 w 1740762"/>
              <a:gd name="connsiteY42" fmla="*/ 1641932 h 1740760"/>
              <a:gd name="connsiteX43" fmla="*/ 1124821 w 1740762"/>
              <a:gd name="connsiteY43" fmla="*/ 1707080 h 1740760"/>
              <a:gd name="connsiteX44" fmla="*/ 1073151 w 1740762"/>
              <a:gd name="connsiteY44" fmla="*/ 1582339 h 1740760"/>
              <a:gd name="connsiteX45" fmla="*/ 1048108 w 1740762"/>
              <a:gd name="connsiteY45" fmla="*/ 1589775 h 1740760"/>
              <a:gd name="connsiteX46" fmla="*/ 958498 w 1740762"/>
              <a:gd name="connsiteY46" fmla="*/ 1606649 h 1740760"/>
              <a:gd name="connsiteX47" fmla="*/ 955501 w 1740762"/>
              <a:gd name="connsiteY47" fmla="*/ 1606835 h 1740760"/>
              <a:gd name="connsiteX48" fmla="*/ 955501 w 1740762"/>
              <a:gd name="connsiteY48" fmla="*/ 1740760 h 1740760"/>
              <a:gd name="connsiteX49" fmla="*/ 785261 w 1740762"/>
              <a:gd name="connsiteY49" fmla="*/ 1740760 h 1740760"/>
              <a:gd name="connsiteX50" fmla="*/ 785261 w 1740762"/>
              <a:gd name="connsiteY50" fmla="*/ 1607939 h 1740760"/>
              <a:gd name="connsiteX51" fmla="*/ 715891 w 1740762"/>
              <a:gd name="connsiteY51" fmla="*/ 1597352 h 1740760"/>
              <a:gd name="connsiteX52" fmla="*/ 666516 w 1740762"/>
              <a:gd name="connsiteY52" fmla="*/ 1584982 h 1740760"/>
              <a:gd name="connsiteX53" fmla="*/ 615942 w 1740762"/>
              <a:gd name="connsiteY53" fmla="*/ 1707080 h 1740760"/>
              <a:gd name="connsiteX54" fmla="*/ 458661 w 1740762"/>
              <a:gd name="connsiteY54" fmla="*/ 1641932 h 1740760"/>
              <a:gd name="connsiteX55" fmla="*/ 508928 w 1740762"/>
              <a:gd name="connsiteY55" fmla="*/ 1520575 h 1740760"/>
              <a:gd name="connsiteX56" fmla="*/ 480660 w 1740762"/>
              <a:gd name="connsiteY56" fmla="*/ 1504999 h 1740760"/>
              <a:gd name="connsiteX57" fmla="*/ 407307 w 1740762"/>
              <a:gd name="connsiteY57" fmla="*/ 1453832 h 1740760"/>
              <a:gd name="connsiteX58" fmla="*/ 315118 w 1740762"/>
              <a:gd name="connsiteY58" fmla="*/ 1546021 h 1740760"/>
              <a:gd name="connsiteX59" fmla="*/ 194740 w 1740762"/>
              <a:gd name="connsiteY59" fmla="*/ 1425643 h 1740760"/>
              <a:gd name="connsiteX60" fmla="*/ 286894 w 1740762"/>
              <a:gd name="connsiteY60" fmla="*/ 1333489 h 1740760"/>
              <a:gd name="connsiteX61" fmla="*/ 273491 w 1740762"/>
              <a:gd name="connsiteY61" fmla="*/ 1317922 h 1740760"/>
              <a:gd name="connsiteX62" fmla="*/ 218783 w 1740762"/>
              <a:gd name="connsiteY62" fmla="*/ 1232414 h 1740760"/>
              <a:gd name="connsiteX63" fmla="*/ 98828 w 1740762"/>
              <a:gd name="connsiteY63" fmla="*/ 1282101 h 1740760"/>
              <a:gd name="connsiteX64" fmla="*/ 33680 w 1740762"/>
              <a:gd name="connsiteY64" fmla="*/ 1124819 h 1740760"/>
              <a:gd name="connsiteX65" fmla="*/ 152714 w 1740762"/>
              <a:gd name="connsiteY65" fmla="*/ 1075514 h 1740760"/>
              <a:gd name="connsiteX66" fmla="*/ 146043 w 1740762"/>
              <a:gd name="connsiteY66" fmla="*/ 1053048 h 1740760"/>
              <a:gd name="connsiteX67" fmla="*/ 129170 w 1740762"/>
              <a:gd name="connsiteY67" fmla="*/ 963438 h 1740760"/>
              <a:gd name="connsiteX68" fmla="*/ 128677 w 1740762"/>
              <a:gd name="connsiteY68" fmla="*/ 955500 h 1740760"/>
              <a:gd name="connsiteX69" fmla="*/ 0 w 1740762"/>
              <a:gd name="connsiteY69" fmla="*/ 955500 h 1740760"/>
              <a:gd name="connsiteX70" fmla="*/ 0 w 1740762"/>
              <a:gd name="connsiteY70" fmla="*/ 785260 h 1740760"/>
              <a:gd name="connsiteX71" fmla="*/ 128814 w 1740762"/>
              <a:gd name="connsiteY71" fmla="*/ 785260 h 1740760"/>
              <a:gd name="connsiteX72" fmla="*/ 134981 w 1740762"/>
              <a:gd name="connsiteY72" fmla="*/ 739025 h 1740760"/>
              <a:gd name="connsiteX73" fmla="*/ 147040 w 1740762"/>
              <a:gd name="connsiteY73" fmla="*/ 683819 h 1740760"/>
              <a:gd name="connsiteX74" fmla="*/ 152622 w 1740762"/>
              <a:gd name="connsiteY74" fmla="*/ 665208 h 1740760"/>
              <a:gd name="connsiteX75" fmla="*/ 33680 w 1740762"/>
              <a:gd name="connsiteY75" fmla="*/ 615940 h 1740760"/>
              <a:gd name="connsiteX76" fmla="*/ 98828 w 1740762"/>
              <a:gd name="connsiteY76" fmla="*/ 458659 h 1740760"/>
              <a:gd name="connsiteX77" fmla="*/ 219054 w 1740762"/>
              <a:gd name="connsiteY77" fmla="*/ 508459 h 1740760"/>
              <a:gd name="connsiteX78" fmla="*/ 264199 w 1740762"/>
              <a:gd name="connsiteY78" fmla="*/ 435381 h 1740760"/>
              <a:gd name="connsiteX79" fmla="*/ 286732 w 1740762"/>
              <a:gd name="connsiteY79" fmla="*/ 407109 h 1740760"/>
              <a:gd name="connsiteX80" fmla="*/ 194740 w 1740762"/>
              <a:gd name="connsiteY80" fmla="*/ 315117 h 1740760"/>
              <a:gd name="connsiteX81" fmla="*/ 315118 w 1740762"/>
              <a:gd name="connsiteY81" fmla="*/ 194739 h 1740760"/>
              <a:gd name="connsiteX82" fmla="*/ 407197 w 1740762"/>
              <a:gd name="connsiteY82" fmla="*/ 286817 h 1740760"/>
              <a:gd name="connsiteX83" fmla="*/ 460791 w 1740762"/>
              <a:gd name="connsiteY83" fmla="*/ 248268 h 1740760"/>
              <a:gd name="connsiteX84" fmla="*/ 508858 w 1740762"/>
              <a:gd name="connsiteY84" fmla="*/ 220014 h 1740760"/>
              <a:gd name="connsiteX85" fmla="*/ 458661 w 1740762"/>
              <a:gd name="connsiteY85" fmla="*/ 98828 h 1740760"/>
              <a:gd name="connsiteX86" fmla="*/ 615942 w 1740762"/>
              <a:gd name="connsiteY86" fmla="*/ 33679 h 1740760"/>
              <a:gd name="connsiteX87" fmla="*/ 666597 w 1740762"/>
              <a:gd name="connsiteY87" fmla="*/ 155970 h 1740760"/>
              <a:gd name="connsiteX88" fmla="*/ 715891 w 1740762"/>
              <a:gd name="connsiteY88" fmla="*/ 143408 h 1740760"/>
              <a:gd name="connsiteX89" fmla="*/ 785261 w 1740762"/>
              <a:gd name="connsiteY89" fmla="*/ 132820 h 174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40762" h="1740760">
                <a:moveTo>
                  <a:pt x="870381" y="422211"/>
                </a:moveTo>
                <a:cubicBezTo>
                  <a:pt x="622864" y="422211"/>
                  <a:pt x="422212" y="622863"/>
                  <a:pt x="422212" y="870380"/>
                </a:cubicBezTo>
                <a:cubicBezTo>
                  <a:pt x="422212" y="1117897"/>
                  <a:pt x="622864" y="1318549"/>
                  <a:pt x="870381" y="1318549"/>
                </a:cubicBezTo>
                <a:cubicBezTo>
                  <a:pt x="1117898" y="1318549"/>
                  <a:pt x="1318550" y="1117897"/>
                  <a:pt x="1318550" y="870380"/>
                </a:cubicBezTo>
                <a:cubicBezTo>
                  <a:pt x="1318550" y="622863"/>
                  <a:pt x="1117898" y="422211"/>
                  <a:pt x="870381" y="422211"/>
                </a:cubicBezTo>
                <a:close/>
                <a:moveTo>
                  <a:pt x="785261" y="0"/>
                </a:moveTo>
                <a:lnTo>
                  <a:pt x="955501" y="0"/>
                </a:lnTo>
                <a:lnTo>
                  <a:pt x="955501" y="134329"/>
                </a:lnTo>
                <a:lnTo>
                  <a:pt x="1014988" y="143408"/>
                </a:lnTo>
                <a:lnTo>
                  <a:pt x="1073317" y="158020"/>
                </a:lnTo>
                <a:lnTo>
                  <a:pt x="1124821" y="33680"/>
                </a:lnTo>
                <a:lnTo>
                  <a:pt x="1282102" y="98828"/>
                </a:lnTo>
                <a:lnTo>
                  <a:pt x="1229998" y="224619"/>
                </a:lnTo>
                <a:lnTo>
                  <a:pt x="1250218" y="235760"/>
                </a:lnTo>
                <a:cubicBezTo>
                  <a:pt x="1276992" y="252029"/>
                  <a:pt x="1302655" y="269943"/>
                  <a:pt x="1327066" y="289364"/>
                </a:cubicBezTo>
                <a:lnTo>
                  <a:pt x="1329143" y="291241"/>
                </a:lnTo>
                <a:lnTo>
                  <a:pt x="1425645" y="194739"/>
                </a:lnTo>
                <a:lnTo>
                  <a:pt x="1546022" y="315117"/>
                </a:lnTo>
                <a:lnTo>
                  <a:pt x="1448558" y="412582"/>
                </a:lnTo>
                <a:lnTo>
                  <a:pt x="1457388" y="422838"/>
                </a:lnTo>
                <a:lnTo>
                  <a:pt x="1514167" y="511583"/>
                </a:lnTo>
                <a:lnTo>
                  <a:pt x="1641935" y="458659"/>
                </a:lnTo>
                <a:lnTo>
                  <a:pt x="1707082" y="615941"/>
                </a:lnTo>
                <a:lnTo>
                  <a:pt x="1579247" y="668892"/>
                </a:lnTo>
                <a:lnTo>
                  <a:pt x="1584835" y="687711"/>
                </a:lnTo>
                <a:cubicBezTo>
                  <a:pt x="1592232" y="716929"/>
                  <a:pt x="1597895" y="746838"/>
                  <a:pt x="1601709" y="777321"/>
                </a:cubicBezTo>
                <a:lnTo>
                  <a:pt x="1602202" y="785260"/>
                </a:lnTo>
                <a:lnTo>
                  <a:pt x="1740762" y="785260"/>
                </a:lnTo>
                <a:lnTo>
                  <a:pt x="1740762" y="955500"/>
                </a:lnTo>
                <a:lnTo>
                  <a:pt x="1602244" y="955500"/>
                </a:lnTo>
                <a:lnTo>
                  <a:pt x="1592412" y="1019928"/>
                </a:lnTo>
                <a:lnTo>
                  <a:pt x="1579385" y="1071925"/>
                </a:lnTo>
                <a:lnTo>
                  <a:pt x="1707082" y="1124819"/>
                </a:lnTo>
                <a:lnTo>
                  <a:pt x="1641935" y="1282101"/>
                </a:lnTo>
                <a:lnTo>
                  <a:pt x="1514336" y="1229247"/>
                </a:lnTo>
                <a:lnTo>
                  <a:pt x="1500059" y="1255158"/>
                </a:lnTo>
                <a:lnTo>
                  <a:pt x="1448892" y="1328512"/>
                </a:lnTo>
                <a:lnTo>
                  <a:pt x="1546022" y="1425643"/>
                </a:lnTo>
                <a:lnTo>
                  <a:pt x="1425645" y="1546021"/>
                </a:lnTo>
                <a:lnTo>
                  <a:pt x="1328549" y="1448925"/>
                </a:lnTo>
                <a:lnTo>
                  <a:pt x="1312981" y="1462328"/>
                </a:lnTo>
                <a:lnTo>
                  <a:pt x="1229762" y="1515571"/>
                </a:lnTo>
                <a:lnTo>
                  <a:pt x="1282102" y="1641932"/>
                </a:lnTo>
                <a:lnTo>
                  <a:pt x="1124821" y="1707080"/>
                </a:lnTo>
                <a:lnTo>
                  <a:pt x="1073151" y="1582339"/>
                </a:lnTo>
                <a:lnTo>
                  <a:pt x="1048108" y="1589775"/>
                </a:lnTo>
                <a:cubicBezTo>
                  <a:pt x="1018890" y="1597172"/>
                  <a:pt x="988981" y="1602835"/>
                  <a:pt x="958498" y="1606649"/>
                </a:cubicBezTo>
                <a:lnTo>
                  <a:pt x="955501" y="1606835"/>
                </a:lnTo>
                <a:lnTo>
                  <a:pt x="955501" y="1740760"/>
                </a:lnTo>
                <a:lnTo>
                  <a:pt x="785261" y="1740760"/>
                </a:lnTo>
                <a:lnTo>
                  <a:pt x="785261" y="1607939"/>
                </a:lnTo>
                <a:lnTo>
                  <a:pt x="715891" y="1597352"/>
                </a:lnTo>
                <a:lnTo>
                  <a:pt x="666516" y="1584982"/>
                </a:lnTo>
                <a:lnTo>
                  <a:pt x="615942" y="1707080"/>
                </a:lnTo>
                <a:lnTo>
                  <a:pt x="458661" y="1641932"/>
                </a:lnTo>
                <a:lnTo>
                  <a:pt x="508928" y="1520575"/>
                </a:lnTo>
                <a:lnTo>
                  <a:pt x="480660" y="1504999"/>
                </a:lnTo>
                <a:lnTo>
                  <a:pt x="407307" y="1453832"/>
                </a:lnTo>
                <a:lnTo>
                  <a:pt x="315118" y="1546021"/>
                </a:lnTo>
                <a:lnTo>
                  <a:pt x="194740" y="1425643"/>
                </a:lnTo>
                <a:lnTo>
                  <a:pt x="286894" y="1333489"/>
                </a:lnTo>
                <a:lnTo>
                  <a:pt x="273491" y="1317922"/>
                </a:lnTo>
                <a:lnTo>
                  <a:pt x="218783" y="1232414"/>
                </a:lnTo>
                <a:lnTo>
                  <a:pt x="98828" y="1282101"/>
                </a:lnTo>
                <a:lnTo>
                  <a:pt x="33680" y="1124819"/>
                </a:lnTo>
                <a:lnTo>
                  <a:pt x="152714" y="1075514"/>
                </a:lnTo>
                <a:lnTo>
                  <a:pt x="146043" y="1053048"/>
                </a:lnTo>
                <a:cubicBezTo>
                  <a:pt x="138647" y="1023830"/>
                  <a:pt x="132984" y="993922"/>
                  <a:pt x="129170" y="963438"/>
                </a:cubicBezTo>
                <a:lnTo>
                  <a:pt x="128677" y="955500"/>
                </a:lnTo>
                <a:lnTo>
                  <a:pt x="0" y="955500"/>
                </a:lnTo>
                <a:lnTo>
                  <a:pt x="0" y="785260"/>
                </a:lnTo>
                <a:lnTo>
                  <a:pt x="128814" y="785260"/>
                </a:lnTo>
                <a:lnTo>
                  <a:pt x="134981" y="739025"/>
                </a:lnTo>
                <a:cubicBezTo>
                  <a:pt x="138313" y="720372"/>
                  <a:pt x="142341" y="701961"/>
                  <a:pt x="147040" y="683819"/>
                </a:cubicBezTo>
                <a:lnTo>
                  <a:pt x="152622" y="665208"/>
                </a:lnTo>
                <a:lnTo>
                  <a:pt x="33680" y="615940"/>
                </a:lnTo>
                <a:lnTo>
                  <a:pt x="98828" y="458659"/>
                </a:lnTo>
                <a:lnTo>
                  <a:pt x="219054" y="508459"/>
                </a:lnTo>
                <a:lnTo>
                  <a:pt x="264199" y="435381"/>
                </a:lnTo>
                <a:lnTo>
                  <a:pt x="286732" y="407109"/>
                </a:lnTo>
                <a:lnTo>
                  <a:pt x="194740" y="315117"/>
                </a:lnTo>
                <a:lnTo>
                  <a:pt x="315118" y="194739"/>
                </a:lnTo>
                <a:lnTo>
                  <a:pt x="407197" y="286817"/>
                </a:lnTo>
                <a:lnTo>
                  <a:pt x="460791" y="248268"/>
                </a:lnTo>
                <a:lnTo>
                  <a:pt x="508858" y="220014"/>
                </a:lnTo>
                <a:lnTo>
                  <a:pt x="458661" y="98828"/>
                </a:lnTo>
                <a:lnTo>
                  <a:pt x="615942" y="33679"/>
                </a:lnTo>
                <a:lnTo>
                  <a:pt x="666597" y="155970"/>
                </a:lnTo>
                <a:lnTo>
                  <a:pt x="715891" y="143408"/>
                </a:lnTo>
                <a:lnTo>
                  <a:pt x="785261" y="13282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8" name="组合 317"/>
          <p:cNvGrpSpPr/>
          <p:nvPr/>
        </p:nvGrpSpPr>
        <p:grpSpPr>
          <a:xfrm>
            <a:off x="3317503" y="2952948"/>
            <a:ext cx="360502" cy="360504"/>
            <a:chOff x="1325410" y="1372730"/>
            <a:chExt cx="1251559" cy="1251561"/>
          </a:xfrm>
          <a:effectLst/>
        </p:grpSpPr>
        <p:sp>
          <p:nvSpPr>
            <p:cNvPr id="319" name="任意多边形 318"/>
            <p:cNvSpPr/>
            <p:nvPr/>
          </p:nvSpPr>
          <p:spPr>
            <a:xfrm>
              <a:off x="1325410" y="1372730"/>
              <a:ext cx="625779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solidFill>
              <a:srgbClr val="E870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0" name="任意多边形 319"/>
            <p:cNvSpPr/>
            <p:nvPr/>
          </p:nvSpPr>
          <p:spPr>
            <a:xfrm rot="5400000">
              <a:off x="1951189" y="1372731"/>
              <a:ext cx="625779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solidFill>
              <a:srgbClr val="663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1" name="任意多边形 320"/>
            <p:cNvSpPr/>
            <p:nvPr/>
          </p:nvSpPr>
          <p:spPr>
            <a:xfrm rot="10800000">
              <a:off x="1951187" y="1998511"/>
              <a:ext cx="625779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2" name="任意多边形 321"/>
            <p:cNvSpPr/>
            <p:nvPr/>
          </p:nvSpPr>
          <p:spPr>
            <a:xfrm rot="16200000">
              <a:off x="1325411" y="1998511"/>
              <a:ext cx="625779" cy="625780"/>
            </a:xfrm>
            <a:custGeom>
              <a:avLst/>
              <a:gdLst>
                <a:gd name="connsiteX0" fmla="*/ 564580 w 625779"/>
                <a:gd name="connsiteY0" fmla="*/ 0 h 625780"/>
                <a:gd name="connsiteX1" fmla="*/ 625779 w 625779"/>
                <a:gd name="connsiteY1" fmla="*/ 0 h 625780"/>
                <a:gd name="connsiteX2" fmla="*/ 625779 w 625779"/>
                <a:gd name="connsiteY2" fmla="*/ 303558 h 625780"/>
                <a:gd name="connsiteX3" fmla="*/ 303558 w 625779"/>
                <a:gd name="connsiteY3" fmla="*/ 625779 h 625780"/>
                <a:gd name="connsiteX4" fmla="*/ 303559 w 625779"/>
                <a:gd name="connsiteY4" fmla="*/ 625780 h 625780"/>
                <a:gd name="connsiteX5" fmla="*/ 0 w 625779"/>
                <a:gd name="connsiteY5" fmla="*/ 625780 h 625780"/>
                <a:gd name="connsiteX6" fmla="*/ 0 w 625779"/>
                <a:gd name="connsiteY6" fmla="*/ 564580 h 625780"/>
                <a:gd name="connsiteX7" fmla="*/ 92614 w 625779"/>
                <a:gd name="connsiteY7" fmla="*/ 564580 h 625780"/>
                <a:gd name="connsiteX8" fmla="*/ 97048 w 625779"/>
                <a:gd name="connsiteY8" fmla="*/ 531339 h 625780"/>
                <a:gd name="connsiteX9" fmla="*/ 105718 w 625779"/>
                <a:gd name="connsiteY9" fmla="*/ 491647 h 625780"/>
                <a:gd name="connsiteX10" fmla="*/ 109731 w 625779"/>
                <a:gd name="connsiteY10" fmla="*/ 478266 h 625780"/>
                <a:gd name="connsiteX11" fmla="*/ 24215 w 625779"/>
                <a:gd name="connsiteY11" fmla="*/ 442844 h 625780"/>
                <a:gd name="connsiteX12" fmla="*/ 71055 w 625779"/>
                <a:gd name="connsiteY12" fmla="*/ 329763 h 625780"/>
                <a:gd name="connsiteX13" fmla="*/ 157494 w 625779"/>
                <a:gd name="connsiteY13" fmla="*/ 365568 h 625780"/>
                <a:gd name="connsiteX14" fmla="*/ 189952 w 625779"/>
                <a:gd name="connsiteY14" fmla="*/ 313027 h 625780"/>
                <a:gd name="connsiteX15" fmla="*/ 206152 w 625779"/>
                <a:gd name="connsiteY15" fmla="*/ 292700 h 625780"/>
                <a:gd name="connsiteX16" fmla="*/ 140013 w 625779"/>
                <a:gd name="connsiteY16" fmla="*/ 226560 h 625780"/>
                <a:gd name="connsiteX17" fmla="*/ 226561 w 625779"/>
                <a:gd name="connsiteY17" fmla="*/ 140012 h 625780"/>
                <a:gd name="connsiteX18" fmla="*/ 292763 w 625779"/>
                <a:gd name="connsiteY18" fmla="*/ 206214 h 625780"/>
                <a:gd name="connsiteX19" fmla="*/ 331296 w 625779"/>
                <a:gd name="connsiteY19" fmla="*/ 178498 h 625780"/>
                <a:gd name="connsiteX20" fmla="*/ 365854 w 625779"/>
                <a:gd name="connsiteY20" fmla="*/ 158184 h 625780"/>
                <a:gd name="connsiteX21" fmla="*/ 329764 w 625779"/>
                <a:gd name="connsiteY21" fmla="*/ 71055 h 625780"/>
                <a:gd name="connsiteX22" fmla="*/ 442845 w 625779"/>
                <a:gd name="connsiteY22" fmla="*/ 24214 h 625780"/>
                <a:gd name="connsiteX23" fmla="*/ 479264 w 625779"/>
                <a:gd name="connsiteY23" fmla="*/ 112138 h 625780"/>
                <a:gd name="connsiteX24" fmla="*/ 514705 w 625779"/>
                <a:gd name="connsiteY24" fmla="*/ 103106 h 625780"/>
                <a:gd name="connsiteX25" fmla="*/ 564580 w 625779"/>
                <a:gd name="connsiteY25" fmla="*/ 95494 h 6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25779" h="625780">
                  <a:moveTo>
                    <a:pt x="564580" y="0"/>
                  </a:moveTo>
                  <a:lnTo>
                    <a:pt x="625779" y="0"/>
                  </a:lnTo>
                  <a:lnTo>
                    <a:pt x="625779" y="303558"/>
                  </a:lnTo>
                  <a:cubicBezTo>
                    <a:pt x="447821" y="303558"/>
                    <a:pt x="303558" y="447821"/>
                    <a:pt x="303558" y="625779"/>
                  </a:cubicBezTo>
                  <a:lnTo>
                    <a:pt x="303559" y="625780"/>
                  </a:lnTo>
                  <a:lnTo>
                    <a:pt x="0" y="625780"/>
                  </a:lnTo>
                  <a:lnTo>
                    <a:pt x="0" y="564580"/>
                  </a:lnTo>
                  <a:lnTo>
                    <a:pt x="92614" y="564580"/>
                  </a:lnTo>
                  <a:lnTo>
                    <a:pt x="97048" y="531339"/>
                  </a:lnTo>
                  <a:cubicBezTo>
                    <a:pt x="99443" y="517928"/>
                    <a:pt x="102339" y="504691"/>
                    <a:pt x="105718" y="491647"/>
                  </a:cubicBezTo>
                  <a:lnTo>
                    <a:pt x="109731" y="478266"/>
                  </a:lnTo>
                  <a:lnTo>
                    <a:pt x="24215" y="442844"/>
                  </a:lnTo>
                  <a:lnTo>
                    <a:pt x="71055" y="329763"/>
                  </a:lnTo>
                  <a:lnTo>
                    <a:pt x="157494" y="365568"/>
                  </a:lnTo>
                  <a:lnTo>
                    <a:pt x="189952" y="313027"/>
                  </a:lnTo>
                  <a:lnTo>
                    <a:pt x="206152" y="292700"/>
                  </a:lnTo>
                  <a:lnTo>
                    <a:pt x="140013" y="226560"/>
                  </a:lnTo>
                  <a:lnTo>
                    <a:pt x="226561" y="140012"/>
                  </a:lnTo>
                  <a:lnTo>
                    <a:pt x="292763" y="206214"/>
                  </a:lnTo>
                  <a:lnTo>
                    <a:pt x="331296" y="178498"/>
                  </a:lnTo>
                  <a:lnTo>
                    <a:pt x="365854" y="158184"/>
                  </a:lnTo>
                  <a:lnTo>
                    <a:pt x="329764" y="71055"/>
                  </a:lnTo>
                  <a:lnTo>
                    <a:pt x="442845" y="24214"/>
                  </a:lnTo>
                  <a:lnTo>
                    <a:pt x="479264" y="112138"/>
                  </a:lnTo>
                  <a:lnTo>
                    <a:pt x="514705" y="103106"/>
                  </a:lnTo>
                  <a:lnTo>
                    <a:pt x="564580" y="95494"/>
                  </a:ln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99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385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150" fill="hold"/>
                                        <p:tgtEl>
                                          <p:spTgt spid="3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150" fill="hold"/>
                                        <p:tgtEl>
                                          <p:spTgt spid="3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150" fill="hold"/>
                                        <p:tgtEl>
                                          <p:spTgt spid="3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150" fill="hold"/>
                                        <p:tgtEl>
                                          <p:spTgt spid="3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8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4" dur="2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150" fill="hold"/>
                                        <p:tgtEl>
                                          <p:spTgt spid="29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150" fill="hold"/>
                                        <p:tgtEl>
                                          <p:spTgt spid="1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150" fill="hold"/>
                                        <p:tgtEl>
                                          <p:spTgt spid="16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8" dur="150" fill="hold"/>
                                        <p:tgtEl>
                                          <p:spTgt spid="20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4" dur="150" fill="hold"/>
                                        <p:tgtEl>
                                          <p:spTgt spid="13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0" dur="150" fill="hold"/>
                                        <p:tgtEl>
                                          <p:spTgt spid="2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6" dur="150" fill="hold"/>
                                        <p:tgtEl>
                                          <p:spTgt spid="2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2" dur="150" fill="hold"/>
                                        <p:tgtEl>
                                          <p:spTgt spid="15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8" dur="150" fill="hold"/>
                                        <p:tgtEl>
                                          <p:spTgt spid="19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4" dur="150" fill="hold"/>
                                        <p:tgtEl>
                                          <p:spTgt spid="12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0" dur="150" fill="hold"/>
                                        <p:tgtEl>
                                          <p:spTgt spid="26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6" dur="150" fill="hold"/>
                                        <p:tgtEl>
                                          <p:spTgt spid="15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2" dur="150" fill="hold"/>
                                        <p:tgtEl>
                                          <p:spTgt spid="16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8" dur="150" fill="hold"/>
                                        <p:tgtEl>
                                          <p:spTgt spid="16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4" dur="150" fill="hold"/>
                                        <p:tgtEl>
                                          <p:spTgt spid="26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0" dur="150" fill="hold"/>
                                        <p:tgtEl>
                                          <p:spTgt spid="26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6" dur="150" fill="hold"/>
                                        <p:tgtEl>
                                          <p:spTgt spid="17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2" dur="150" fill="hold"/>
                                        <p:tgtEl>
                                          <p:spTgt spid="17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2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8" dur="150" fill="hold"/>
                                        <p:tgtEl>
                                          <p:spTgt spid="1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7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25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25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4" dur="150" fill="hold"/>
                                        <p:tgtEl>
                                          <p:spTgt spid="29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8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25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25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0" dur="150" fill="hold"/>
                                        <p:tgtEl>
                                          <p:spTgt spid="27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25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25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6" dur="150" fill="hold"/>
                                        <p:tgtEl>
                                          <p:spTgt spid="27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25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25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2" dur="150" fill="hold"/>
                                        <p:tgtEl>
                                          <p:spTgt spid="20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2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2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8" dur="150" fill="hold"/>
                                        <p:tgtEl>
                                          <p:spTgt spid="26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0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4" dur="150" fill="hold"/>
                                        <p:tgtEl>
                                          <p:spTgt spid="16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25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25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0" dur="150" fill="hold"/>
                                        <p:tgtEl>
                                          <p:spTgt spid="2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2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2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6" dur="150" fill="hold"/>
                                        <p:tgtEl>
                                          <p:spTgt spid="18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2" dur="150" fill="hold"/>
                                        <p:tgtEl>
                                          <p:spTgt spid="17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25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25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8" dur="150" fill="hold"/>
                                        <p:tgtEl>
                                          <p:spTgt spid="26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25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25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4" dur="150" fill="hold"/>
                                        <p:tgtEl>
                                          <p:spTgt spid="2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25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25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0" dur="150" fill="hold"/>
                                        <p:tgtEl>
                                          <p:spTgt spid="2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76" grpId="0" animBg="1"/>
      <p:bldP spid="77" grpId="0" animBg="1"/>
      <p:bldP spid="78" grpId="0" animBg="1"/>
      <p:bldP spid="79" grpId="0" animBg="1"/>
      <p:bldP spid="84" grpId="0" animBg="1"/>
      <p:bldP spid="85" grpId="0" animBg="1"/>
      <p:bldP spid="86" grpId="0" animBg="1"/>
      <p:bldP spid="87" grpId="0" animBg="1"/>
      <p:bldP spid="102" grpId="0" animBg="1"/>
      <p:bldP spid="115" grpId="0"/>
      <p:bldP spid="117" grpId="0" animBg="1"/>
      <p:bldP spid="117" grpId="1" animBg="1"/>
      <p:bldP spid="154" grpId="0" animBg="1"/>
      <p:bldP spid="154" grpId="1" animBg="1"/>
      <p:bldP spid="161" grpId="0" animBg="1"/>
      <p:bldP spid="161" grpId="1" animBg="1"/>
      <p:bldP spid="162" grpId="0" animBg="1"/>
      <p:bldP spid="162" grpId="1" animBg="1"/>
      <p:bldP spid="175" grpId="0" animBg="1"/>
      <p:bldP spid="175" grpId="1" animBg="1"/>
      <p:bldP spid="176" grpId="0" animBg="1"/>
      <p:bldP spid="176" grpId="1" animBg="1"/>
      <p:bldP spid="266" grpId="0" animBg="1"/>
      <p:bldP spid="266" grpId="1" animBg="1"/>
      <p:bldP spid="267" grpId="0" animBg="1"/>
      <p:bldP spid="267" grpId="1" animBg="1"/>
      <p:bldP spid="268" grpId="0" animBg="1"/>
      <p:bldP spid="268" grpId="1" animBg="1"/>
      <p:bldP spid="269" grpId="0" animBg="1"/>
      <p:bldP spid="269" grpId="1" animBg="1"/>
      <p:bldP spid="293" grpId="0" animBg="1"/>
      <p:bldP spid="293" grpId="1" animBg="1"/>
      <p:bldP spid="310" grpId="0" animBg="1"/>
      <p:bldP spid="316" grpId="0" animBg="1"/>
      <p:bldP spid="316" grpId="1" animBg="1"/>
      <p:bldP spid="316" grpId="2" animBg="1"/>
      <p:bldP spid="317" grpId="0" animBg="1"/>
      <p:bldP spid="317" grpId="1" animBg="1"/>
      <p:bldP spid="317" grpId="2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237096" y="490835"/>
            <a:ext cx="37305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0099A9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团队协作 </a:t>
            </a:r>
            <a:r>
              <a:rPr lang="en-US" altLang="zh-CN" sz="2400" dirty="0">
                <a:solidFill>
                  <a:srgbClr val="0099A9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Teamwork</a:t>
            </a:r>
            <a:endParaRPr lang="zh-CN" altLang="en-US" sz="2400" dirty="0">
              <a:solidFill>
                <a:srgbClr val="0099A9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179340" y="1171575"/>
            <a:ext cx="584602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4" name="Freeform 6"/>
          <p:cNvSpPr>
            <a:spLocks/>
          </p:cNvSpPr>
          <p:nvPr/>
        </p:nvSpPr>
        <p:spPr bwMode="auto">
          <a:xfrm>
            <a:off x="4363127" y="1450977"/>
            <a:ext cx="1613372" cy="1827513"/>
          </a:xfrm>
          <a:custGeom>
            <a:avLst/>
            <a:gdLst>
              <a:gd name="T0" fmla="*/ 466 w 932"/>
              <a:gd name="T1" fmla="*/ 0 h 1056"/>
              <a:gd name="T2" fmla="*/ 0 w 932"/>
              <a:gd name="T3" fmla="*/ 466 h 1056"/>
              <a:gd name="T4" fmla="*/ 466 w 932"/>
              <a:gd name="T5" fmla="*/ 931 h 1056"/>
              <a:gd name="T6" fmla="*/ 560 w 932"/>
              <a:gd name="T7" fmla="*/ 922 h 1056"/>
              <a:gd name="T8" fmla="*/ 560 w 932"/>
              <a:gd name="T9" fmla="*/ 922 h 1056"/>
              <a:gd name="T10" fmla="*/ 560 w 932"/>
              <a:gd name="T11" fmla="*/ 922 h 1056"/>
              <a:gd name="T12" fmla="*/ 557 w 932"/>
              <a:gd name="T13" fmla="*/ 1056 h 1056"/>
              <a:gd name="T14" fmla="*/ 839 w 932"/>
              <a:gd name="T15" fmla="*/ 769 h 1056"/>
              <a:gd name="T16" fmla="*/ 929 w 932"/>
              <a:gd name="T17" fmla="*/ 513 h 1056"/>
              <a:gd name="T18" fmla="*/ 932 w 932"/>
              <a:gd name="T19" fmla="*/ 466 h 1056"/>
              <a:gd name="T20" fmla="*/ 466 w 932"/>
              <a:gd name="T21" fmla="*/ 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2" h="1056">
                <a:moveTo>
                  <a:pt x="466" y="0"/>
                </a:moveTo>
                <a:cubicBezTo>
                  <a:pt x="209" y="0"/>
                  <a:pt x="0" y="208"/>
                  <a:pt x="0" y="466"/>
                </a:cubicBezTo>
                <a:cubicBezTo>
                  <a:pt x="0" y="723"/>
                  <a:pt x="209" y="931"/>
                  <a:pt x="466" y="931"/>
                </a:cubicBezTo>
                <a:cubicBezTo>
                  <a:pt x="498" y="931"/>
                  <a:pt x="529" y="928"/>
                  <a:pt x="560" y="922"/>
                </a:cubicBezTo>
                <a:cubicBezTo>
                  <a:pt x="560" y="922"/>
                  <a:pt x="560" y="922"/>
                  <a:pt x="560" y="922"/>
                </a:cubicBezTo>
                <a:cubicBezTo>
                  <a:pt x="560" y="922"/>
                  <a:pt x="560" y="922"/>
                  <a:pt x="560" y="922"/>
                </a:cubicBezTo>
                <a:cubicBezTo>
                  <a:pt x="557" y="1056"/>
                  <a:pt x="557" y="1056"/>
                  <a:pt x="557" y="1056"/>
                </a:cubicBezTo>
                <a:cubicBezTo>
                  <a:pt x="699" y="964"/>
                  <a:pt x="787" y="855"/>
                  <a:pt x="839" y="769"/>
                </a:cubicBezTo>
                <a:cubicBezTo>
                  <a:pt x="843" y="673"/>
                  <a:pt x="876" y="585"/>
                  <a:pt x="929" y="513"/>
                </a:cubicBezTo>
                <a:cubicBezTo>
                  <a:pt x="931" y="497"/>
                  <a:pt x="932" y="481"/>
                  <a:pt x="932" y="466"/>
                </a:cubicBezTo>
                <a:cubicBezTo>
                  <a:pt x="932" y="208"/>
                  <a:pt x="723" y="0"/>
                  <a:pt x="466" y="0"/>
                </a:cubicBezTo>
              </a:path>
            </a:pathLst>
          </a:custGeom>
          <a:solidFill>
            <a:srgbClr val="EA6103"/>
          </a:solidFill>
          <a:ln>
            <a:noFill/>
          </a:ln>
          <a:effectLst>
            <a:outerShdw blurRad="241300" dist="63500" dir="5400000" algn="t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6" name="Freeform 8"/>
          <p:cNvSpPr>
            <a:spLocks/>
          </p:cNvSpPr>
          <p:nvPr/>
        </p:nvSpPr>
        <p:spPr bwMode="auto">
          <a:xfrm>
            <a:off x="4810031" y="3287801"/>
            <a:ext cx="1613372" cy="1827513"/>
          </a:xfrm>
          <a:custGeom>
            <a:avLst/>
            <a:gdLst>
              <a:gd name="T0" fmla="*/ 466 w 932"/>
              <a:gd name="T1" fmla="*/ 0 h 1056"/>
              <a:gd name="T2" fmla="*/ 0 w 932"/>
              <a:gd name="T3" fmla="*/ 466 h 1056"/>
              <a:gd name="T4" fmla="*/ 466 w 932"/>
              <a:gd name="T5" fmla="*/ 931 h 1056"/>
              <a:gd name="T6" fmla="*/ 559 w 932"/>
              <a:gd name="T7" fmla="*/ 922 h 1056"/>
              <a:gd name="T8" fmla="*/ 559 w 932"/>
              <a:gd name="T9" fmla="*/ 922 h 1056"/>
              <a:gd name="T10" fmla="*/ 559 w 932"/>
              <a:gd name="T11" fmla="*/ 922 h 1056"/>
              <a:gd name="T12" fmla="*/ 556 w 932"/>
              <a:gd name="T13" fmla="*/ 1056 h 1056"/>
              <a:gd name="T14" fmla="*/ 772 w 932"/>
              <a:gd name="T15" fmla="*/ 864 h 1056"/>
              <a:gd name="T16" fmla="*/ 919 w 932"/>
              <a:gd name="T17" fmla="*/ 577 h 1056"/>
              <a:gd name="T18" fmla="*/ 932 w 932"/>
              <a:gd name="T19" fmla="*/ 466 h 1056"/>
              <a:gd name="T20" fmla="*/ 890 w 932"/>
              <a:gd name="T21" fmla="*/ 273 h 1056"/>
              <a:gd name="T22" fmla="*/ 689 w 932"/>
              <a:gd name="T23" fmla="*/ 57 h 1056"/>
              <a:gd name="T24" fmla="*/ 466 w 932"/>
              <a:gd name="T25" fmla="*/ 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2" h="1056">
                <a:moveTo>
                  <a:pt x="466" y="0"/>
                </a:moveTo>
                <a:cubicBezTo>
                  <a:pt x="209" y="0"/>
                  <a:pt x="0" y="209"/>
                  <a:pt x="0" y="466"/>
                </a:cubicBezTo>
                <a:cubicBezTo>
                  <a:pt x="0" y="723"/>
                  <a:pt x="209" y="931"/>
                  <a:pt x="466" y="931"/>
                </a:cubicBezTo>
                <a:cubicBezTo>
                  <a:pt x="498" y="931"/>
                  <a:pt x="529" y="928"/>
                  <a:pt x="559" y="922"/>
                </a:cubicBezTo>
                <a:cubicBezTo>
                  <a:pt x="559" y="922"/>
                  <a:pt x="559" y="922"/>
                  <a:pt x="559" y="922"/>
                </a:cubicBezTo>
                <a:cubicBezTo>
                  <a:pt x="559" y="922"/>
                  <a:pt x="559" y="922"/>
                  <a:pt x="559" y="922"/>
                </a:cubicBezTo>
                <a:cubicBezTo>
                  <a:pt x="556" y="1056"/>
                  <a:pt x="556" y="1056"/>
                  <a:pt x="556" y="1056"/>
                </a:cubicBezTo>
                <a:cubicBezTo>
                  <a:pt x="650" y="996"/>
                  <a:pt x="720" y="928"/>
                  <a:pt x="772" y="864"/>
                </a:cubicBezTo>
                <a:cubicBezTo>
                  <a:pt x="786" y="751"/>
                  <a:pt x="839" y="650"/>
                  <a:pt x="919" y="577"/>
                </a:cubicBezTo>
                <a:cubicBezTo>
                  <a:pt x="927" y="541"/>
                  <a:pt x="932" y="502"/>
                  <a:pt x="932" y="466"/>
                </a:cubicBezTo>
                <a:cubicBezTo>
                  <a:pt x="932" y="397"/>
                  <a:pt x="917" y="331"/>
                  <a:pt x="890" y="273"/>
                </a:cubicBezTo>
                <a:cubicBezTo>
                  <a:pt x="797" y="201"/>
                  <a:pt x="733" y="124"/>
                  <a:pt x="689" y="57"/>
                </a:cubicBezTo>
                <a:cubicBezTo>
                  <a:pt x="623" y="21"/>
                  <a:pt x="547" y="0"/>
                  <a:pt x="466" y="0"/>
                </a:cubicBezTo>
              </a:path>
            </a:pathLst>
          </a:custGeom>
          <a:solidFill>
            <a:srgbClr val="0099A9"/>
          </a:solidFill>
          <a:ln>
            <a:noFill/>
          </a:ln>
          <a:effectLst>
            <a:outerShdw blurRad="241300" dist="63500" dir="5400000" algn="t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7" name="Freeform 9"/>
          <p:cNvSpPr>
            <a:spLocks/>
          </p:cNvSpPr>
          <p:nvPr/>
        </p:nvSpPr>
        <p:spPr bwMode="auto">
          <a:xfrm>
            <a:off x="6131902" y="4073870"/>
            <a:ext cx="1612042" cy="1827513"/>
          </a:xfrm>
          <a:custGeom>
            <a:avLst/>
            <a:gdLst>
              <a:gd name="T0" fmla="*/ 0 w 931"/>
              <a:gd name="T1" fmla="*/ 465 h 1056"/>
              <a:gd name="T2" fmla="*/ 466 w 931"/>
              <a:gd name="T3" fmla="*/ 0 h 1056"/>
              <a:gd name="T4" fmla="*/ 931 w 931"/>
              <a:gd name="T5" fmla="*/ 465 h 1056"/>
              <a:gd name="T6" fmla="*/ 466 w 931"/>
              <a:gd name="T7" fmla="*/ 931 h 1056"/>
              <a:gd name="T8" fmla="*/ 372 w 931"/>
              <a:gd name="T9" fmla="*/ 922 h 1056"/>
              <a:gd name="T10" fmla="*/ 375 w 931"/>
              <a:gd name="T11" fmla="*/ 1056 h 1056"/>
              <a:gd name="T12" fmla="*/ 33 w 931"/>
              <a:gd name="T13" fmla="*/ 644 h 1056"/>
              <a:gd name="T14" fmla="*/ 0 w 931"/>
              <a:gd name="T15" fmla="*/ 465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31" h="1056">
                <a:moveTo>
                  <a:pt x="0" y="465"/>
                </a:moveTo>
                <a:cubicBezTo>
                  <a:pt x="0" y="208"/>
                  <a:pt x="208" y="0"/>
                  <a:pt x="466" y="0"/>
                </a:cubicBezTo>
                <a:cubicBezTo>
                  <a:pt x="723" y="0"/>
                  <a:pt x="931" y="208"/>
                  <a:pt x="931" y="465"/>
                </a:cubicBezTo>
                <a:cubicBezTo>
                  <a:pt x="931" y="723"/>
                  <a:pt x="723" y="931"/>
                  <a:pt x="466" y="931"/>
                </a:cubicBezTo>
                <a:cubicBezTo>
                  <a:pt x="434" y="931"/>
                  <a:pt x="402" y="928"/>
                  <a:pt x="372" y="922"/>
                </a:cubicBezTo>
                <a:cubicBezTo>
                  <a:pt x="375" y="1056"/>
                  <a:pt x="375" y="1056"/>
                  <a:pt x="375" y="1056"/>
                </a:cubicBezTo>
                <a:cubicBezTo>
                  <a:pt x="144" y="907"/>
                  <a:pt x="57" y="712"/>
                  <a:pt x="33" y="644"/>
                </a:cubicBezTo>
                <a:cubicBezTo>
                  <a:pt x="12" y="591"/>
                  <a:pt x="0" y="526"/>
                  <a:pt x="0" y="465"/>
                </a:cubicBezTo>
              </a:path>
            </a:pathLst>
          </a:custGeom>
          <a:solidFill>
            <a:srgbClr val="EA5E66"/>
          </a:solidFill>
          <a:ln>
            <a:noFill/>
          </a:ln>
          <a:effectLst>
            <a:outerShdw blurRad="241300" dist="63500" dir="5400000" algn="t" rotWithShape="0">
              <a:prstClr val="black">
                <a:alpha val="28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9" name="Freeform 12"/>
          <p:cNvSpPr>
            <a:spLocks/>
          </p:cNvSpPr>
          <p:nvPr/>
        </p:nvSpPr>
        <p:spPr bwMode="auto">
          <a:xfrm>
            <a:off x="5814231" y="2010936"/>
            <a:ext cx="1613372" cy="1828842"/>
          </a:xfrm>
          <a:custGeom>
            <a:avLst/>
            <a:gdLst>
              <a:gd name="T0" fmla="*/ 466 w 932"/>
              <a:gd name="T1" fmla="*/ 0 h 1056"/>
              <a:gd name="T2" fmla="*/ 91 w 932"/>
              <a:gd name="T3" fmla="*/ 189 h 1056"/>
              <a:gd name="T4" fmla="*/ 1 w 932"/>
              <a:gd name="T5" fmla="*/ 445 h 1056"/>
              <a:gd name="T6" fmla="*/ 0 w 932"/>
              <a:gd name="T7" fmla="*/ 466 h 1056"/>
              <a:gd name="T8" fmla="*/ 34 w 932"/>
              <a:gd name="T9" fmla="*/ 644 h 1056"/>
              <a:gd name="T10" fmla="*/ 376 w 932"/>
              <a:gd name="T11" fmla="*/ 1056 h 1056"/>
              <a:gd name="T12" fmla="*/ 373 w 932"/>
              <a:gd name="T13" fmla="*/ 922 h 1056"/>
              <a:gd name="T14" fmla="*/ 373 w 932"/>
              <a:gd name="T15" fmla="*/ 922 h 1056"/>
              <a:gd name="T16" fmla="*/ 466 w 932"/>
              <a:gd name="T17" fmla="*/ 931 h 1056"/>
              <a:gd name="T18" fmla="*/ 932 w 932"/>
              <a:gd name="T19" fmla="*/ 466 h 1056"/>
              <a:gd name="T20" fmla="*/ 466 w 932"/>
              <a:gd name="T21" fmla="*/ 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2" h="1056">
                <a:moveTo>
                  <a:pt x="466" y="0"/>
                </a:moveTo>
                <a:cubicBezTo>
                  <a:pt x="313" y="0"/>
                  <a:pt x="176" y="74"/>
                  <a:pt x="91" y="189"/>
                </a:cubicBezTo>
                <a:cubicBezTo>
                  <a:pt x="38" y="261"/>
                  <a:pt x="5" y="349"/>
                  <a:pt x="1" y="445"/>
                </a:cubicBezTo>
                <a:cubicBezTo>
                  <a:pt x="1" y="452"/>
                  <a:pt x="0" y="459"/>
                  <a:pt x="0" y="466"/>
                </a:cubicBezTo>
                <a:cubicBezTo>
                  <a:pt x="0" y="526"/>
                  <a:pt x="13" y="591"/>
                  <a:pt x="34" y="644"/>
                </a:cubicBezTo>
                <a:cubicBezTo>
                  <a:pt x="58" y="713"/>
                  <a:pt x="144" y="908"/>
                  <a:pt x="376" y="1056"/>
                </a:cubicBezTo>
                <a:cubicBezTo>
                  <a:pt x="373" y="922"/>
                  <a:pt x="373" y="922"/>
                  <a:pt x="373" y="922"/>
                </a:cubicBezTo>
                <a:cubicBezTo>
                  <a:pt x="373" y="922"/>
                  <a:pt x="373" y="922"/>
                  <a:pt x="373" y="922"/>
                </a:cubicBezTo>
                <a:cubicBezTo>
                  <a:pt x="403" y="928"/>
                  <a:pt x="434" y="931"/>
                  <a:pt x="466" y="931"/>
                </a:cubicBezTo>
                <a:cubicBezTo>
                  <a:pt x="723" y="931"/>
                  <a:pt x="932" y="723"/>
                  <a:pt x="932" y="466"/>
                </a:cubicBezTo>
                <a:cubicBezTo>
                  <a:pt x="932" y="208"/>
                  <a:pt x="723" y="0"/>
                  <a:pt x="466" y="0"/>
                </a:cubicBezTo>
              </a:path>
            </a:pathLst>
          </a:custGeom>
          <a:solidFill>
            <a:srgbClr val="FFAB3F"/>
          </a:solidFill>
          <a:ln>
            <a:noFill/>
          </a:ln>
          <a:effectLst>
            <a:outerShdw blurRad="241300" dist="63500" dir="5400000" algn="t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30" name="组合 329"/>
          <p:cNvGrpSpPr/>
          <p:nvPr/>
        </p:nvGrpSpPr>
        <p:grpSpPr>
          <a:xfrm>
            <a:off x="4561746" y="1778517"/>
            <a:ext cx="1210588" cy="873900"/>
            <a:chOff x="4561746" y="1778517"/>
            <a:chExt cx="1210588" cy="873900"/>
          </a:xfrm>
        </p:grpSpPr>
        <p:grpSp>
          <p:nvGrpSpPr>
            <p:cNvPr id="331" name="组合 330"/>
            <p:cNvGrpSpPr/>
            <p:nvPr/>
          </p:nvGrpSpPr>
          <p:grpSpPr>
            <a:xfrm>
              <a:off x="4921406" y="1778517"/>
              <a:ext cx="390724" cy="386695"/>
              <a:chOff x="6967126" y="4092464"/>
              <a:chExt cx="453105" cy="448433"/>
            </a:xfrm>
            <a:solidFill>
              <a:schemeClr val="bg1"/>
            </a:solidFill>
            <a:effectLst/>
          </p:grpSpPr>
          <p:sp>
            <p:nvSpPr>
              <p:cNvPr id="333" name="Freeform 136"/>
              <p:cNvSpPr>
                <a:spLocks/>
              </p:cNvSpPr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334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32" name="矩形 331"/>
            <p:cNvSpPr/>
            <p:nvPr/>
          </p:nvSpPr>
          <p:spPr>
            <a:xfrm>
              <a:off x="4561746" y="2313863"/>
              <a:ext cx="121058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600" dirty="0">
                  <a:solidFill>
                    <a:schemeClr val="bg1"/>
                  </a:solidFill>
                  <a:latin typeface="方正兰亭中黑_GBK" panose="02000000000000000000" pitchFamily="2" charset="-122"/>
                  <a:ea typeface="方正兰亭中黑_GBK" panose="02000000000000000000" pitchFamily="2" charset="-122"/>
                  <a:cs typeface="+mn-ea"/>
                  <a:sym typeface="+mn-lt"/>
                </a:rPr>
                <a:t>包容的心态</a:t>
              </a:r>
              <a:endParaRPr lang="zh-CN" altLang="en-US" sz="1600" dirty="0">
                <a:solidFill>
                  <a:schemeClr val="bg1"/>
                </a:solidFill>
                <a:uFill>
                  <a:solidFill>
                    <a:srgbClr val="3A5063"/>
                  </a:solidFill>
                </a:uFill>
                <a:latin typeface="方正兰亭中黑_GBK" panose="02000000000000000000" pitchFamily="2" charset="-122"/>
                <a:ea typeface="方正兰亭中黑_GBK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35" name="组合 334"/>
          <p:cNvGrpSpPr/>
          <p:nvPr/>
        </p:nvGrpSpPr>
        <p:grpSpPr>
          <a:xfrm>
            <a:off x="6099245" y="2439326"/>
            <a:ext cx="1005403" cy="781385"/>
            <a:chOff x="6099245" y="2439326"/>
            <a:chExt cx="1005403" cy="781385"/>
          </a:xfrm>
        </p:grpSpPr>
        <p:grpSp>
          <p:nvGrpSpPr>
            <p:cNvPr id="336" name="组合 335"/>
            <p:cNvGrpSpPr/>
            <p:nvPr/>
          </p:nvGrpSpPr>
          <p:grpSpPr>
            <a:xfrm>
              <a:off x="6438208" y="2439326"/>
              <a:ext cx="373402" cy="357114"/>
              <a:chOff x="6042259" y="5362013"/>
              <a:chExt cx="464982" cy="444699"/>
            </a:xfrm>
            <a:solidFill>
              <a:schemeClr val="bg1"/>
            </a:solidFill>
          </p:grpSpPr>
          <p:sp>
            <p:nvSpPr>
              <p:cNvPr id="338" name="Freeform 25"/>
              <p:cNvSpPr>
                <a:spLocks/>
              </p:cNvSpPr>
              <p:nvPr/>
            </p:nvSpPr>
            <p:spPr bwMode="auto">
              <a:xfrm>
                <a:off x="6212692" y="5681688"/>
                <a:ext cx="125025" cy="125024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9" name="任意多边形 338"/>
              <p:cNvSpPr>
                <a:spLocks noChangeArrowheads="1"/>
              </p:cNvSpPr>
              <p:nvPr/>
            </p:nvSpPr>
            <p:spPr bwMode="auto">
              <a:xfrm>
                <a:off x="6042259" y="5362013"/>
                <a:ext cx="464982" cy="338443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37" name="矩形 336"/>
            <p:cNvSpPr/>
            <p:nvPr/>
          </p:nvSpPr>
          <p:spPr>
            <a:xfrm>
              <a:off x="6099245" y="2882157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600" dirty="0">
                  <a:solidFill>
                    <a:schemeClr val="bg1"/>
                  </a:solidFill>
                  <a:latin typeface="方正兰亭中黑_GBK" panose="02000000000000000000" pitchFamily="2" charset="-122"/>
                  <a:ea typeface="方正兰亭中黑_GBK" panose="02000000000000000000" pitchFamily="2" charset="-122"/>
                  <a:cs typeface="+mn-ea"/>
                  <a:sym typeface="+mn-lt"/>
                </a:rPr>
                <a:t>核心是人</a:t>
              </a:r>
              <a:endParaRPr lang="zh-CN" altLang="en-US" sz="1600" dirty="0">
                <a:solidFill>
                  <a:schemeClr val="bg1"/>
                </a:solidFill>
                <a:uFill>
                  <a:solidFill>
                    <a:srgbClr val="3A5063"/>
                  </a:solidFill>
                </a:uFill>
                <a:latin typeface="方正兰亭中黑_GBK" panose="02000000000000000000" pitchFamily="2" charset="-122"/>
                <a:ea typeface="方正兰亭中黑_GBK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40" name="组合 339"/>
          <p:cNvGrpSpPr/>
          <p:nvPr/>
        </p:nvGrpSpPr>
        <p:grpSpPr>
          <a:xfrm>
            <a:off x="5084684" y="3625488"/>
            <a:ext cx="1005403" cy="850564"/>
            <a:chOff x="5084684" y="3625488"/>
            <a:chExt cx="1005403" cy="850564"/>
          </a:xfrm>
        </p:grpSpPr>
        <p:grpSp>
          <p:nvGrpSpPr>
            <p:cNvPr id="341" name="Group 18"/>
            <p:cNvGrpSpPr>
              <a:grpSpLocks noChangeAspect="1"/>
            </p:cNvGrpSpPr>
            <p:nvPr/>
          </p:nvGrpSpPr>
          <p:grpSpPr bwMode="auto">
            <a:xfrm>
              <a:off x="5355142" y="3625488"/>
              <a:ext cx="385124" cy="333775"/>
              <a:chOff x="3525" y="1887"/>
              <a:chExt cx="630" cy="546"/>
            </a:xfrm>
            <a:solidFill>
              <a:schemeClr val="bg1"/>
            </a:solidFill>
            <a:effectLst/>
          </p:grpSpPr>
          <p:sp>
            <p:nvSpPr>
              <p:cNvPr id="343" name="Freeform 19"/>
              <p:cNvSpPr>
                <a:spLocks/>
              </p:cNvSpPr>
              <p:nvPr/>
            </p:nvSpPr>
            <p:spPr bwMode="auto">
              <a:xfrm>
                <a:off x="3623" y="2117"/>
                <a:ext cx="129" cy="227"/>
              </a:xfrm>
              <a:custGeom>
                <a:avLst/>
                <a:gdLst>
                  <a:gd name="T0" fmla="*/ 4 w 54"/>
                  <a:gd name="T1" fmla="*/ 95 h 95"/>
                  <a:gd name="T2" fmla="*/ 49 w 54"/>
                  <a:gd name="T3" fmla="*/ 95 h 95"/>
                  <a:gd name="T4" fmla="*/ 54 w 54"/>
                  <a:gd name="T5" fmla="*/ 90 h 95"/>
                  <a:gd name="T6" fmla="*/ 54 w 54"/>
                  <a:gd name="T7" fmla="*/ 4 h 95"/>
                  <a:gd name="T8" fmla="*/ 49 w 54"/>
                  <a:gd name="T9" fmla="*/ 0 h 95"/>
                  <a:gd name="T10" fmla="*/ 4 w 54"/>
                  <a:gd name="T11" fmla="*/ 0 h 95"/>
                  <a:gd name="T12" fmla="*/ 0 w 54"/>
                  <a:gd name="T13" fmla="*/ 4 h 95"/>
                  <a:gd name="T14" fmla="*/ 0 w 54"/>
                  <a:gd name="T15" fmla="*/ 90 h 95"/>
                  <a:gd name="T16" fmla="*/ 4 w 54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95">
                    <a:moveTo>
                      <a:pt x="4" y="95"/>
                    </a:moveTo>
                    <a:cubicBezTo>
                      <a:pt x="49" y="95"/>
                      <a:pt x="49" y="95"/>
                      <a:pt x="49" y="95"/>
                    </a:cubicBezTo>
                    <a:cubicBezTo>
                      <a:pt x="52" y="95"/>
                      <a:pt x="54" y="93"/>
                      <a:pt x="54" y="90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2" y="95"/>
                      <a:pt x="4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344" name="Freeform 20"/>
              <p:cNvSpPr>
                <a:spLocks/>
              </p:cNvSpPr>
              <p:nvPr/>
            </p:nvSpPr>
            <p:spPr bwMode="auto">
              <a:xfrm>
                <a:off x="3809" y="2033"/>
                <a:ext cx="129" cy="311"/>
              </a:xfrm>
              <a:custGeom>
                <a:avLst/>
                <a:gdLst>
                  <a:gd name="T0" fmla="*/ 5 w 54"/>
                  <a:gd name="T1" fmla="*/ 130 h 130"/>
                  <a:gd name="T2" fmla="*/ 50 w 54"/>
                  <a:gd name="T3" fmla="*/ 130 h 130"/>
                  <a:gd name="T4" fmla="*/ 54 w 54"/>
                  <a:gd name="T5" fmla="*/ 125 h 130"/>
                  <a:gd name="T6" fmla="*/ 54 w 54"/>
                  <a:gd name="T7" fmla="*/ 5 h 130"/>
                  <a:gd name="T8" fmla="*/ 50 w 54"/>
                  <a:gd name="T9" fmla="*/ 0 h 130"/>
                  <a:gd name="T10" fmla="*/ 5 w 54"/>
                  <a:gd name="T11" fmla="*/ 0 h 130"/>
                  <a:gd name="T12" fmla="*/ 0 w 54"/>
                  <a:gd name="T13" fmla="*/ 5 h 130"/>
                  <a:gd name="T14" fmla="*/ 0 w 54"/>
                  <a:gd name="T15" fmla="*/ 125 h 130"/>
                  <a:gd name="T16" fmla="*/ 5 w 54"/>
                  <a:gd name="T1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30">
                    <a:moveTo>
                      <a:pt x="5" y="130"/>
                    </a:moveTo>
                    <a:cubicBezTo>
                      <a:pt x="50" y="130"/>
                      <a:pt x="50" y="130"/>
                      <a:pt x="50" y="130"/>
                    </a:cubicBezTo>
                    <a:cubicBezTo>
                      <a:pt x="52" y="130"/>
                      <a:pt x="54" y="128"/>
                      <a:pt x="54" y="12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8"/>
                      <a:pt x="2" y="130"/>
                      <a:pt x="5" y="1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345" name="Freeform 21"/>
              <p:cNvSpPr>
                <a:spLocks/>
              </p:cNvSpPr>
              <p:nvPr/>
            </p:nvSpPr>
            <p:spPr bwMode="auto">
              <a:xfrm>
                <a:off x="3997" y="1964"/>
                <a:ext cx="129" cy="380"/>
              </a:xfrm>
              <a:custGeom>
                <a:avLst/>
                <a:gdLst>
                  <a:gd name="T0" fmla="*/ 4 w 54"/>
                  <a:gd name="T1" fmla="*/ 159 h 159"/>
                  <a:gd name="T2" fmla="*/ 49 w 54"/>
                  <a:gd name="T3" fmla="*/ 159 h 159"/>
                  <a:gd name="T4" fmla="*/ 54 w 54"/>
                  <a:gd name="T5" fmla="*/ 154 h 159"/>
                  <a:gd name="T6" fmla="*/ 54 w 54"/>
                  <a:gd name="T7" fmla="*/ 5 h 159"/>
                  <a:gd name="T8" fmla="*/ 49 w 54"/>
                  <a:gd name="T9" fmla="*/ 0 h 159"/>
                  <a:gd name="T10" fmla="*/ 4 w 54"/>
                  <a:gd name="T11" fmla="*/ 0 h 159"/>
                  <a:gd name="T12" fmla="*/ 0 w 54"/>
                  <a:gd name="T13" fmla="*/ 5 h 159"/>
                  <a:gd name="T14" fmla="*/ 0 w 54"/>
                  <a:gd name="T15" fmla="*/ 154 h 159"/>
                  <a:gd name="T16" fmla="*/ 4 w 54"/>
                  <a:gd name="T1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59">
                    <a:moveTo>
                      <a:pt x="4" y="159"/>
                    </a:moveTo>
                    <a:cubicBezTo>
                      <a:pt x="49" y="159"/>
                      <a:pt x="49" y="159"/>
                      <a:pt x="49" y="159"/>
                    </a:cubicBezTo>
                    <a:cubicBezTo>
                      <a:pt x="52" y="159"/>
                      <a:pt x="54" y="157"/>
                      <a:pt x="54" y="154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7"/>
                      <a:pt x="2" y="159"/>
                      <a:pt x="4" y="1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346" name="Freeform 22"/>
              <p:cNvSpPr>
                <a:spLocks/>
              </p:cNvSpPr>
              <p:nvPr/>
            </p:nvSpPr>
            <p:spPr bwMode="auto">
              <a:xfrm>
                <a:off x="3525" y="1887"/>
                <a:ext cx="630" cy="546"/>
              </a:xfrm>
              <a:custGeom>
                <a:avLst/>
                <a:gdLst>
                  <a:gd name="T0" fmla="*/ 253 w 264"/>
                  <a:gd name="T1" fmla="*/ 206 h 228"/>
                  <a:gd name="T2" fmla="*/ 23 w 264"/>
                  <a:gd name="T3" fmla="*/ 206 h 228"/>
                  <a:gd name="T4" fmla="*/ 22 w 264"/>
                  <a:gd name="T5" fmla="*/ 206 h 228"/>
                  <a:gd name="T6" fmla="*/ 22 w 264"/>
                  <a:gd name="T7" fmla="*/ 11 h 228"/>
                  <a:gd name="T8" fmla="*/ 11 w 264"/>
                  <a:gd name="T9" fmla="*/ 0 h 228"/>
                  <a:gd name="T10" fmla="*/ 0 w 264"/>
                  <a:gd name="T11" fmla="*/ 11 h 228"/>
                  <a:gd name="T12" fmla="*/ 0 w 264"/>
                  <a:gd name="T13" fmla="*/ 206 h 228"/>
                  <a:gd name="T14" fmla="*/ 23 w 264"/>
                  <a:gd name="T15" fmla="*/ 228 h 228"/>
                  <a:gd name="T16" fmla="*/ 253 w 264"/>
                  <a:gd name="T17" fmla="*/ 228 h 228"/>
                  <a:gd name="T18" fmla="*/ 264 w 264"/>
                  <a:gd name="T19" fmla="*/ 217 h 228"/>
                  <a:gd name="T20" fmla="*/ 253 w 264"/>
                  <a:gd name="T21" fmla="*/ 20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4" h="228">
                    <a:moveTo>
                      <a:pt x="253" y="206"/>
                    </a:moveTo>
                    <a:cubicBezTo>
                      <a:pt x="23" y="206"/>
                      <a:pt x="23" y="206"/>
                      <a:pt x="23" y="206"/>
                    </a:cubicBezTo>
                    <a:cubicBezTo>
                      <a:pt x="22" y="206"/>
                      <a:pt x="22" y="206"/>
                      <a:pt x="22" y="20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18"/>
                      <a:pt x="10" y="228"/>
                      <a:pt x="23" y="228"/>
                    </a:cubicBezTo>
                    <a:cubicBezTo>
                      <a:pt x="253" y="228"/>
                      <a:pt x="253" y="228"/>
                      <a:pt x="253" y="228"/>
                    </a:cubicBezTo>
                    <a:cubicBezTo>
                      <a:pt x="259" y="228"/>
                      <a:pt x="264" y="223"/>
                      <a:pt x="264" y="217"/>
                    </a:cubicBezTo>
                    <a:cubicBezTo>
                      <a:pt x="264" y="211"/>
                      <a:pt x="259" y="206"/>
                      <a:pt x="253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42" name="矩形 341"/>
            <p:cNvSpPr/>
            <p:nvPr/>
          </p:nvSpPr>
          <p:spPr>
            <a:xfrm>
              <a:off x="5084684" y="4137498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600" dirty="0">
                  <a:solidFill>
                    <a:schemeClr val="bg1"/>
                  </a:solidFill>
                  <a:latin typeface="方正兰亭中黑_GBK" panose="02000000000000000000" pitchFamily="2" charset="-122"/>
                  <a:ea typeface="方正兰亭中黑_GBK" panose="02000000000000000000" pitchFamily="2" charset="-122"/>
                  <a:cs typeface="+mn-ea"/>
                  <a:sym typeface="+mn-lt"/>
                </a:rPr>
                <a:t>保持谦虚</a:t>
              </a:r>
              <a:endParaRPr lang="zh-CN" altLang="en-US" sz="1600" dirty="0">
                <a:solidFill>
                  <a:schemeClr val="bg1"/>
                </a:solidFill>
                <a:uFill>
                  <a:solidFill>
                    <a:srgbClr val="3A5063"/>
                  </a:solidFill>
                </a:uFill>
                <a:latin typeface="方正兰亭中黑_GBK" panose="02000000000000000000" pitchFamily="2" charset="-122"/>
                <a:ea typeface="方正兰亭中黑_GBK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47" name="组合 346"/>
          <p:cNvGrpSpPr/>
          <p:nvPr/>
        </p:nvGrpSpPr>
        <p:grpSpPr>
          <a:xfrm>
            <a:off x="6423403" y="4399738"/>
            <a:ext cx="1005403" cy="868051"/>
            <a:chOff x="6423403" y="4399738"/>
            <a:chExt cx="1005403" cy="868051"/>
          </a:xfrm>
        </p:grpSpPr>
        <p:sp>
          <p:nvSpPr>
            <p:cNvPr id="348" name="Freeform 18"/>
            <p:cNvSpPr>
              <a:spLocks noEditPoints="1"/>
            </p:cNvSpPr>
            <p:nvPr/>
          </p:nvSpPr>
          <p:spPr bwMode="auto">
            <a:xfrm>
              <a:off x="6739622" y="4399738"/>
              <a:ext cx="371762" cy="370579"/>
            </a:xfrm>
            <a:custGeom>
              <a:avLst/>
              <a:gdLst>
                <a:gd name="T0" fmla="*/ 52 w 341"/>
                <a:gd name="T1" fmla="*/ 0 h 340"/>
                <a:gd name="T2" fmla="*/ 289 w 341"/>
                <a:gd name="T3" fmla="*/ 0 h 340"/>
                <a:gd name="T4" fmla="*/ 341 w 341"/>
                <a:gd name="T5" fmla="*/ 51 h 340"/>
                <a:gd name="T6" fmla="*/ 341 w 341"/>
                <a:gd name="T7" fmla="*/ 289 h 340"/>
                <a:gd name="T8" fmla="*/ 289 w 341"/>
                <a:gd name="T9" fmla="*/ 340 h 340"/>
                <a:gd name="T10" fmla="*/ 52 w 341"/>
                <a:gd name="T11" fmla="*/ 340 h 340"/>
                <a:gd name="T12" fmla="*/ 0 w 341"/>
                <a:gd name="T13" fmla="*/ 289 h 340"/>
                <a:gd name="T14" fmla="*/ 0 w 341"/>
                <a:gd name="T15" fmla="*/ 51 h 340"/>
                <a:gd name="T16" fmla="*/ 52 w 341"/>
                <a:gd name="T17" fmla="*/ 0 h 340"/>
                <a:gd name="T18" fmla="*/ 71 w 341"/>
                <a:gd name="T19" fmla="*/ 37 h 340"/>
                <a:gd name="T20" fmla="*/ 38 w 341"/>
                <a:gd name="T21" fmla="*/ 70 h 340"/>
                <a:gd name="T22" fmla="*/ 38 w 341"/>
                <a:gd name="T23" fmla="*/ 269 h 340"/>
                <a:gd name="T24" fmla="*/ 71 w 341"/>
                <a:gd name="T25" fmla="*/ 302 h 340"/>
                <a:gd name="T26" fmla="*/ 270 w 341"/>
                <a:gd name="T27" fmla="*/ 302 h 340"/>
                <a:gd name="T28" fmla="*/ 303 w 341"/>
                <a:gd name="T29" fmla="*/ 269 h 340"/>
                <a:gd name="T30" fmla="*/ 303 w 341"/>
                <a:gd name="T31" fmla="*/ 70 h 340"/>
                <a:gd name="T32" fmla="*/ 270 w 341"/>
                <a:gd name="T33" fmla="*/ 37 h 340"/>
                <a:gd name="T34" fmla="*/ 71 w 341"/>
                <a:gd name="T35" fmla="*/ 37 h 340"/>
                <a:gd name="T36" fmla="*/ 170 w 341"/>
                <a:gd name="T37" fmla="*/ 244 h 340"/>
                <a:gd name="T38" fmla="*/ 157 w 341"/>
                <a:gd name="T39" fmla="*/ 258 h 340"/>
                <a:gd name="T40" fmla="*/ 157 w 341"/>
                <a:gd name="T41" fmla="*/ 283 h 340"/>
                <a:gd name="T42" fmla="*/ 170 w 341"/>
                <a:gd name="T43" fmla="*/ 296 h 340"/>
                <a:gd name="T44" fmla="*/ 184 w 341"/>
                <a:gd name="T45" fmla="*/ 283 h 340"/>
                <a:gd name="T46" fmla="*/ 184 w 341"/>
                <a:gd name="T47" fmla="*/ 258 h 340"/>
                <a:gd name="T48" fmla="*/ 170 w 341"/>
                <a:gd name="T49" fmla="*/ 244 h 340"/>
                <a:gd name="T50" fmla="*/ 245 w 341"/>
                <a:gd name="T51" fmla="*/ 170 h 340"/>
                <a:gd name="T52" fmla="*/ 259 w 341"/>
                <a:gd name="T53" fmla="*/ 183 h 340"/>
                <a:gd name="T54" fmla="*/ 284 w 341"/>
                <a:gd name="T55" fmla="*/ 183 h 340"/>
                <a:gd name="T56" fmla="*/ 297 w 341"/>
                <a:gd name="T57" fmla="*/ 170 h 340"/>
                <a:gd name="T58" fmla="*/ 284 w 341"/>
                <a:gd name="T59" fmla="*/ 156 h 340"/>
                <a:gd name="T60" fmla="*/ 259 w 341"/>
                <a:gd name="T61" fmla="*/ 156 h 340"/>
                <a:gd name="T62" fmla="*/ 245 w 341"/>
                <a:gd name="T63" fmla="*/ 170 h 340"/>
                <a:gd name="T64" fmla="*/ 170 w 341"/>
                <a:gd name="T65" fmla="*/ 43 h 340"/>
                <a:gd name="T66" fmla="*/ 157 w 341"/>
                <a:gd name="T67" fmla="*/ 57 h 340"/>
                <a:gd name="T68" fmla="*/ 157 w 341"/>
                <a:gd name="T69" fmla="*/ 82 h 340"/>
                <a:gd name="T70" fmla="*/ 170 w 341"/>
                <a:gd name="T71" fmla="*/ 95 h 340"/>
                <a:gd name="T72" fmla="*/ 184 w 341"/>
                <a:gd name="T73" fmla="*/ 82 h 340"/>
                <a:gd name="T74" fmla="*/ 184 w 341"/>
                <a:gd name="T75" fmla="*/ 57 h 340"/>
                <a:gd name="T76" fmla="*/ 170 w 341"/>
                <a:gd name="T77" fmla="*/ 43 h 340"/>
                <a:gd name="T78" fmla="*/ 189 w 341"/>
                <a:gd name="T79" fmla="*/ 172 h 340"/>
                <a:gd name="T80" fmla="*/ 217 w 341"/>
                <a:gd name="T81" fmla="*/ 143 h 340"/>
                <a:gd name="T82" fmla="*/ 217 w 341"/>
                <a:gd name="T83" fmla="*/ 125 h 340"/>
                <a:gd name="T84" fmla="*/ 199 w 341"/>
                <a:gd name="T85" fmla="*/ 125 h 340"/>
                <a:gd name="T86" fmla="*/ 173 w 341"/>
                <a:gd name="T87" fmla="*/ 152 h 340"/>
                <a:gd name="T88" fmla="*/ 170 w 341"/>
                <a:gd name="T89" fmla="*/ 152 h 340"/>
                <a:gd name="T90" fmla="*/ 166 w 341"/>
                <a:gd name="T91" fmla="*/ 152 h 340"/>
                <a:gd name="T92" fmla="*/ 114 w 341"/>
                <a:gd name="T93" fmla="*/ 98 h 340"/>
                <a:gd name="T94" fmla="*/ 101 w 341"/>
                <a:gd name="T95" fmla="*/ 98 h 340"/>
                <a:gd name="T96" fmla="*/ 100 w 341"/>
                <a:gd name="T97" fmla="*/ 111 h 340"/>
                <a:gd name="T98" fmla="*/ 153 w 341"/>
                <a:gd name="T99" fmla="*/ 165 h 340"/>
                <a:gd name="T100" fmla="*/ 152 w 341"/>
                <a:gd name="T101" fmla="*/ 170 h 340"/>
                <a:gd name="T102" fmla="*/ 170 w 341"/>
                <a:gd name="T103" fmla="*/ 188 h 340"/>
                <a:gd name="T104" fmla="*/ 189 w 341"/>
                <a:gd name="T105" fmla="*/ 172 h 340"/>
                <a:gd name="T106" fmla="*/ 44 w 341"/>
                <a:gd name="T107" fmla="*/ 170 h 340"/>
                <a:gd name="T108" fmla="*/ 57 w 341"/>
                <a:gd name="T109" fmla="*/ 183 h 340"/>
                <a:gd name="T110" fmla="*/ 82 w 341"/>
                <a:gd name="T111" fmla="*/ 183 h 340"/>
                <a:gd name="T112" fmla="*/ 96 w 341"/>
                <a:gd name="T113" fmla="*/ 170 h 340"/>
                <a:gd name="T114" fmla="*/ 82 w 341"/>
                <a:gd name="T115" fmla="*/ 156 h 340"/>
                <a:gd name="T116" fmla="*/ 57 w 341"/>
                <a:gd name="T117" fmla="*/ 156 h 340"/>
                <a:gd name="T118" fmla="*/ 44 w 341"/>
                <a:gd name="T119" fmla="*/ 17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1" h="340">
                  <a:moveTo>
                    <a:pt x="52" y="0"/>
                  </a:moveTo>
                  <a:cubicBezTo>
                    <a:pt x="289" y="0"/>
                    <a:pt x="289" y="0"/>
                    <a:pt x="289" y="0"/>
                  </a:cubicBezTo>
                  <a:cubicBezTo>
                    <a:pt x="318" y="0"/>
                    <a:pt x="341" y="23"/>
                    <a:pt x="341" y="51"/>
                  </a:cubicBezTo>
                  <a:cubicBezTo>
                    <a:pt x="341" y="289"/>
                    <a:pt x="341" y="289"/>
                    <a:pt x="341" y="289"/>
                  </a:cubicBezTo>
                  <a:cubicBezTo>
                    <a:pt x="341" y="317"/>
                    <a:pt x="318" y="340"/>
                    <a:pt x="289" y="340"/>
                  </a:cubicBezTo>
                  <a:cubicBezTo>
                    <a:pt x="52" y="340"/>
                    <a:pt x="52" y="340"/>
                    <a:pt x="52" y="340"/>
                  </a:cubicBezTo>
                  <a:cubicBezTo>
                    <a:pt x="23" y="340"/>
                    <a:pt x="0" y="317"/>
                    <a:pt x="0" y="28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2" y="0"/>
                  </a:cubicBezTo>
                  <a:close/>
                  <a:moveTo>
                    <a:pt x="71" y="37"/>
                  </a:moveTo>
                  <a:cubicBezTo>
                    <a:pt x="53" y="37"/>
                    <a:pt x="38" y="52"/>
                    <a:pt x="38" y="70"/>
                  </a:cubicBezTo>
                  <a:cubicBezTo>
                    <a:pt x="38" y="269"/>
                    <a:pt x="38" y="269"/>
                    <a:pt x="38" y="269"/>
                  </a:cubicBezTo>
                  <a:cubicBezTo>
                    <a:pt x="38" y="288"/>
                    <a:pt x="53" y="302"/>
                    <a:pt x="71" y="302"/>
                  </a:cubicBezTo>
                  <a:cubicBezTo>
                    <a:pt x="270" y="302"/>
                    <a:pt x="270" y="302"/>
                    <a:pt x="270" y="302"/>
                  </a:cubicBezTo>
                  <a:cubicBezTo>
                    <a:pt x="288" y="302"/>
                    <a:pt x="303" y="288"/>
                    <a:pt x="303" y="269"/>
                  </a:cubicBezTo>
                  <a:cubicBezTo>
                    <a:pt x="303" y="70"/>
                    <a:pt x="303" y="70"/>
                    <a:pt x="303" y="70"/>
                  </a:cubicBezTo>
                  <a:cubicBezTo>
                    <a:pt x="303" y="52"/>
                    <a:pt x="288" y="37"/>
                    <a:pt x="270" y="37"/>
                  </a:cubicBezTo>
                  <a:cubicBezTo>
                    <a:pt x="71" y="37"/>
                    <a:pt x="71" y="37"/>
                    <a:pt x="71" y="37"/>
                  </a:cubicBezTo>
                  <a:close/>
                  <a:moveTo>
                    <a:pt x="170" y="244"/>
                  </a:moveTo>
                  <a:cubicBezTo>
                    <a:pt x="163" y="244"/>
                    <a:pt x="157" y="251"/>
                    <a:pt x="157" y="258"/>
                  </a:cubicBezTo>
                  <a:cubicBezTo>
                    <a:pt x="157" y="283"/>
                    <a:pt x="157" y="283"/>
                    <a:pt x="157" y="283"/>
                  </a:cubicBezTo>
                  <a:cubicBezTo>
                    <a:pt x="157" y="290"/>
                    <a:pt x="163" y="296"/>
                    <a:pt x="170" y="296"/>
                  </a:cubicBezTo>
                  <a:cubicBezTo>
                    <a:pt x="178" y="296"/>
                    <a:pt x="184" y="290"/>
                    <a:pt x="184" y="283"/>
                  </a:cubicBezTo>
                  <a:cubicBezTo>
                    <a:pt x="184" y="258"/>
                    <a:pt x="184" y="258"/>
                    <a:pt x="184" y="258"/>
                  </a:cubicBezTo>
                  <a:cubicBezTo>
                    <a:pt x="184" y="251"/>
                    <a:pt x="178" y="244"/>
                    <a:pt x="170" y="244"/>
                  </a:cubicBezTo>
                  <a:close/>
                  <a:moveTo>
                    <a:pt x="245" y="170"/>
                  </a:moveTo>
                  <a:cubicBezTo>
                    <a:pt x="245" y="177"/>
                    <a:pt x="251" y="183"/>
                    <a:pt x="259" y="183"/>
                  </a:cubicBezTo>
                  <a:cubicBezTo>
                    <a:pt x="284" y="183"/>
                    <a:pt x="284" y="183"/>
                    <a:pt x="284" y="183"/>
                  </a:cubicBezTo>
                  <a:cubicBezTo>
                    <a:pt x="291" y="183"/>
                    <a:pt x="297" y="177"/>
                    <a:pt x="297" y="170"/>
                  </a:cubicBezTo>
                  <a:cubicBezTo>
                    <a:pt x="297" y="162"/>
                    <a:pt x="291" y="156"/>
                    <a:pt x="284" y="156"/>
                  </a:cubicBezTo>
                  <a:cubicBezTo>
                    <a:pt x="259" y="156"/>
                    <a:pt x="259" y="156"/>
                    <a:pt x="259" y="156"/>
                  </a:cubicBezTo>
                  <a:cubicBezTo>
                    <a:pt x="251" y="156"/>
                    <a:pt x="245" y="162"/>
                    <a:pt x="245" y="170"/>
                  </a:cubicBezTo>
                  <a:close/>
                  <a:moveTo>
                    <a:pt x="170" y="43"/>
                  </a:moveTo>
                  <a:cubicBezTo>
                    <a:pt x="163" y="43"/>
                    <a:pt x="157" y="49"/>
                    <a:pt x="157" y="57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57" y="89"/>
                    <a:pt x="163" y="95"/>
                    <a:pt x="170" y="95"/>
                  </a:cubicBezTo>
                  <a:cubicBezTo>
                    <a:pt x="178" y="95"/>
                    <a:pt x="184" y="89"/>
                    <a:pt x="184" y="82"/>
                  </a:cubicBezTo>
                  <a:cubicBezTo>
                    <a:pt x="184" y="57"/>
                    <a:pt x="184" y="57"/>
                    <a:pt x="184" y="57"/>
                  </a:cubicBezTo>
                  <a:cubicBezTo>
                    <a:pt x="184" y="49"/>
                    <a:pt x="178" y="43"/>
                    <a:pt x="170" y="43"/>
                  </a:cubicBezTo>
                  <a:close/>
                  <a:moveTo>
                    <a:pt x="189" y="172"/>
                  </a:moveTo>
                  <a:cubicBezTo>
                    <a:pt x="217" y="143"/>
                    <a:pt x="217" y="143"/>
                    <a:pt x="217" y="143"/>
                  </a:cubicBezTo>
                  <a:cubicBezTo>
                    <a:pt x="222" y="138"/>
                    <a:pt x="222" y="130"/>
                    <a:pt x="217" y="125"/>
                  </a:cubicBezTo>
                  <a:cubicBezTo>
                    <a:pt x="212" y="120"/>
                    <a:pt x="204" y="120"/>
                    <a:pt x="199" y="125"/>
                  </a:cubicBezTo>
                  <a:cubicBezTo>
                    <a:pt x="173" y="152"/>
                    <a:pt x="173" y="152"/>
                    <a:pt x="173" y="152"/>
                  </a:cubicBezTo>
                  <a:cubicBezTo>
                    <a:pt x="172" y="152"/>
                    <a:pt x="171" y="152"/>
                    <a:pt x="170" y="152"/>
                  </a:cubicBezTo>
                  <a:cubicBezTo>
                    <a:pt x="169" y="152"/>
                    <a:pt x="168" y="152"/>
                    <a:pt x="166" y="152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0" y="94"/>
                    <a:pt x="104" y="94"/>
                    <a:pt x="101" y="98"/>
                  </a:cubicBezTo>
                  <a:cubicBezTo>
                    <a:pt x="97" y="101"/>
                    <a:pt x="97" y="107"/>
                    <a:pt x="100" y="111"/>
                  </a:cubicBezTo>
                  <a:cubicBezTo>
                    <a:pt x="153" y="165"/>
                    <a:pt x="153" y="165"/>
                    <a:pt x="153" y="165"/>
                  </a:cubicBezTo>
                  <a:cubicBezTo>
                    <a:pt x="152" y="167"/>
                    <a:pt x="152" y="168"/>
                    <a:pt x="152" y="170"/>
                  </a:cubicBezTo>
                  <a:cubicBezTo>
                    <a:pt x="152" y="180"/>
                    <a:pt x="160" y="188"/>
                    <a:pt x="170" y="188"/>
                  </a:cubicBezTo>
                  <a:cubicBezTo>
                    <a:pt x="180" y="188"/>
                    <a:pt x="188" y="181"/>
                    <a:pt x="189" y="172"/>
                  </a:cubicBezTo>
                  <a:close/>
                  <a:moveTo>
                    <a:pt x="44" y="170"/>
                  </a:moveTo>
                  <a:cubicBezTo>
                    <a:pt x="44" y="177"/>
                    <a:pt x="50" y="183"/>
                    <a:pt x="57" y="183"/>
                  </a:cubicBezTo>
                  <a:cubicBezTo>
                    <a:pt x="82" y="183"/>
                    <a:pt x="82" y="183"/>
                    <a:pt x="82" y="183"/>
                  </a:cubicBezTo>
                  <a:cubicBezTo>
                    <a:pt x="90" y="183"/>
                    <a:pt x="96" y="177"/>
                    <a:pt x="96" y="170"/>
                  </a:cubicBezTo>
                  <a:cubicBezTo>
                    <a:pt x="96" y="162"/>
                    <a:pt x="90" y="156"/>
                    <a:pt x="82" y="156"/>
                  </a:cubicBezTo>
                  <a:cubicBezTo>
                    <a:pt x="57" y="156"/>
                    <a:pt x="57" y="156"/>
                    <a:pt x="57" y="156"/>
                  </a:cubicBezTo>
                  <a:cubicBezTo>
                    <a:pt x="50" y="156"/>
                    <a:pt x="44" y="162"/>
                    <a:pt x="44" y="1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9" name="矩形 348"/>
            <p:cNvSpPr/>
            <p:nvPr/>
          </p:nvSpPr>
          <p:spPr>
            <a:xfrm>
              <a:off x="6423403" y="4929235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600" dirty="0">
                  <a:solidFill>
                    <a:schemeClr val="bg1"/>
                  </a:solidFill>
                  <a:latin typeface="方正兰亭中黑_GBK" panose="02000000000000000000" pitchFamily="2" charset="-122"/>
                  <a:ea typeface="方正兰亭中黑_GBK" panose="02000000000000000000" pitchFamily="2" charset="-122"/>
                  <a:cs typeface="+mn-ea"/>
                  <a:sym typeface="+mn-lt"/>
                </a:rPr>
                <a:t>了解成员</a:t>
              </a:r>
              <a:endParaRPr lang="zh-CN" altLang="en-US" sz="1600" dirty="0">
                <a:solidFill>
                  <a:schemeClr val="bg1"/>
                </a:solidFill>
                <a:uFill>
                  <a:solidFill>
                    <a:srgbClr val="3A5063"/>
                  </a:solidFill>
                </a:uFill>
                <a:latin typeface="方正兰亭中黑_GBK" panose="02000000000000000000" pitchFamily="2" charset="-122"/>
                <a:ea typeface="方正兰亭中黑_GBK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50" name="组合 349"/>
          <p:cNvGrpSpPr/>
          <p:nvPr/>
        </p:nvGrpSpPr>
        <p:grpSpPr>
          <a:xfrm>
            <a:off x="4120979" y="3017711"/>
            <a:ext cx="818428" cy="565449"/>
            <a:chOff x="4120979" y="3017711"/>
            <a:chExt cx="818428" cy="565449"/>
          </a:xfrm>
        </p:grpSpPr>
        <p:sp>
          <p:nvSpPr>
            <p:cNvPr id="351" name="Oval 13"/>
            <p:cNvSpPr>
              <a:spLocks noChangeArrowheads="1"/>
            </p:cNvSpPr>
            <p:nvPr/>
          </p:nvSpPr>
          <p:spPr bwMode="auto">
            <a:xfrm>
              <a:off x="4279333" y="3017711"/>
              <a:ext cx="563949" cy="565449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165100" dist="254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2" name="矩形 351"/>
            <p:cNvSpPr/>
            <p:nvPr/>
          </p:nvSpPr>
          <p:spPr>
            <a:xfrm>
              <a:off x="4120979" y="3127479"/>
              <a:ext cx="8184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EA6103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dirty="0">
                <a:solidFill>
                  <a:srgbClr val="EA6103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3" name="组合 352"/>
          <p:cNvGrpSpPr/>
          <p:nvPr/>
        </p:nvGrpSpPr>
        <p:grpSpPr>
          <a:xfrm>
            <a:off x="6925503" y="3435437"/>
            <a:ext cx="818428" cy="563949"/>
            <a:chOff x="6925503" y="3435437"/>
            <a:chExt cx="818428" cy="563949"/>
          </a:xfrm>
        </p:grpSpPr>
        <p:sp>
          <p:nvSpPr>
            <p:cNvPr id="354" name="Oval 14"/>
            <p:cNvSpPr>
              <a:spLocks noChangeArrowheads="1"/>
            </p:cNvSpPr>
            <p:nvPr/>
          </p:nvSpPr>
          <p:spPr bwMode="auto">
            <a:xfrm>
              <a:off x="7061833" y="3435437"/>
              <a:ext cx="563949" cy="563949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165100" dist="254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5" name="矩形 354"/>
            <p:cNvSpPr/>
            <p:nvPr/>
          </p:nvSpPr>
          <p:spPr>
            <a:xfrm>
              <a:off x="6925503" y="3541844"/>
              <a:ext cx="8184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FFAB3F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dirty="0">
                <a:solidFill>
                  <a:srgbClr val="FFAB3F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6" name="组合 355"/>
          <p:cNvGrpSpPr/>
          <p:nvPr/>
        </p:nvGrpSpPr>
        <p:grpSpPr>
          <a:xfrm>
            <a:off x="5006780" y="5000927"/>
            <a:ext cx="818428" cy="563949"/>
            <a:chOff x="5006780" y="5000927"/>
            <a:chExt cx="818428" cy="563949"/>
          </a:xfrm>
        </p:grpSpPr>
        <p:sp>
          <p:nvSpPr>
            <p:cNvPr id="357" name="Oval 15"/>
            <p:cNvSpPr>
              <a:spLocks noChangeArrowheads="1"/>
            </p:cNvSpPr>
            <p:nvPr/>
          </p:nvSpPr>
          <p:spPr bwMode="auto">
            <a:xfrm>
              <a:off x="5157178" y="5000927"/>
              <a:ext cx="563949" cy="563949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165100" dist="254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8" name="矩形 357"/>
            <p:cNvSpPr/>
            <p:nvPr/>
          </p:nvSpPr>
          <p:spPr>
            <a:xfrm>
              <a:off x="5006780" y="5099041"/>
              <a:ext cx="8184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0099A9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dirty="0">
                <a:solidFill>
                  <a:srgbClr val="0099A9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9" name="组合 358"/>
          <p:cNvGrpSpPr/>
          <p:nvPr/>
        </p:nvGrpSpPr>
        <p:grpSpPr>
          <a:xfrm>
            <a:off x="7230535" y="5513002"/>
            <a:ext cx="818428" cy="563949"/>
            <a:chOff x="7230535" y="5513002"/>
            <a:chExt cx="818428" cy="563949"/>
          </a:xfrm>
        </p:grpSpPr>
        <p:sp>
          <p:nvSpPr>
            <p:cNvPr id="360" name="Oval 16"/>
            <p:cNvSpPr>
              <a:spLocks noChangeArrowheads="1"/>
            </p:cNvSpPr>
            <p:nvPr/>
          </p:nvSpPr>
          <p:spPr bwMode="auto">
            <a:xfrm>
              <a:off x="7358525" y="5513002"/>
              <a:ext cx="562449" cy="563949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165100" dist="254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1" name="矩形 360"/>
            <p:cNvSpPr/>
            <p:nvPr/>
          </p:nvSpPr>
          <p:spPr>
            <a:xfrm>
              <a:off x="7230535" y="5621446"/>
              <a:ext cx="8184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EA5E66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000" dirty="0">
                <a:solidFill>
                  <a:srgbClr val="EA5E66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2" name="组合 361"/>
          <p:cNvGrpSpPr/>
          <p:nvPr/>
        </p:nvGrpSpPr>
        <p:grpSpPr>
          <a:xfrm>
            <a:off x="8096126" y="2913162"/>
            <a:ext cx="2486420" cy="769442"/>
            <a:chOff x="8548025" y="1459078"/>
            <a:chExt cx="2486420" cy="769442"/>
          </a:xfrm>
        </p:grpSpPr>
        <p:sp>
          <p:nvSpPr>
            <p:cNvPr id="363" name="矩形 362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点击输入简要文字内容，文字内容任意编辑，图片可替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换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364" name="矩形 363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点击添加标题</a:t>
              </a:r>
            </a:p>
          </p:txBody>
        </p:sp>
      </p:grpSp>
      <p:grpSp>
        <p:nvGrpSpPr>
          <p:cNvPr id="365" name="组合 364"/>
          <p:cNvGrpSpPr/>
          <p:nvPr/>
        </p:nvGrpSpPr>
        <p:grpSpPr>
          <a:xfrm>
            <a:off x="1383509" y="2530993"/>
            <a:ext cx="2486420" cy="769442"/>
            <a:chOff x="8548025" y="1459078"/>
            <a:chExt cx="2486420" cy="769442"/>
          </a:xfrm>
        </p:grpSpPr>
        <p:sp>
          <p:nvSpPr>
            <p:cNvPr id="366" name="矩形 365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点击输入简要文字内容，文字内容任意编辑，图片可替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换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367" name="矩形 366"/>
            <p:cNvSpPr/>
            <p:nvPr/>
          </p:nvSpPr>
          <p:spPr>
            <a:xfrm>
              <a:off x="9678237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点击添加标题</a:t>
              </a:r>
            </a:p>
          </p:txBody>
        </p:sp>
      </p:grpSp>
      <p:grpSp>
        <p:nvGrpSpPr>
          <p:cNvPr id="368" name="组合 367"/>
          <p:cNvGrpSpPr/>
          <p:nvPr/>
        </p:nvGrpSpPr>
        <p:grpSpPr>
          <a:xfrm>
            <a:off x="8404057" y="5153267"/>
            <a:ext cx="2486420" cy="769442"/>
            <a:chOff x="8548025" y="1459078"/>
            <a:chExt cx="2486420" cy="769442"/>
          </a:xfrm>
        </p:grpSpPr>
        <p:sp>
          <p:nvSpPr>
            <p:cNvPr id="369" name="矩形 368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点击输入简要文字内容，文字内容任意编辑，图片可替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换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370" name="矩形 369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点击添加标题</a:t>
              </a:r>
            </a:p>
          </p:txBody>
        </p:sp>
      </p:grpSp>
      <p:grpSp>
        <p:nvGrpSpPr>
          <p:cNvPr id="371" name="组合 370"/>
          <p:cNvGrpSpPr/>
          <p:nvPr/>
        </p:nvGrpSpPr>
        <p:grpSpPr>
          <a:xfrm>
            <a:off x="2259616" y="4954438"/>
            <a:ext cx="2486420" cy="769442"/>
            <a:chOff x="8548025" y="1459078"/>
            <a:chExt cx="2486420" cy="769442"/>
          </a:xfrm>
        </p:grpSpPr>
        <p:sp>
          <p:nvSpPr>
            <p:cNvPr id="372" name="矩形 371"/>
            <p:cNvSpPr/>
            <p:nvPr/>
          </p:nvSpPr>
          <p:spPr>
            <a:xfrm>
              <a:off x="8548025" y="1766855"/>
              <a:ext cx="24864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点击输入简要文字内容，文字内容任意编辑，图片可替</a:t>
              </a:r>
              <a:r>
                <a:rPr lang="zh-CN" alt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换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Segoe UI Semilight" panose="020B0402040204020203" pitchFamily="34" charset="0"/>
              </a:endParaRPr>
            </a:p>
          </p:txBody>
        </p:sp>
        <p:sp>
          <p:nvSpPr>
            <p:cNvPr id="373" name="矩形 372"/>
            <p:cNvSpPr/>
            <p:nvPr/>
          </p:nvSpPr>
          <p:spPr>
            <a:xfrm>
              <a:off x="9678237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Segoe UI Semilight" panose="020B0402040204020203" pitchFamily="34" charset="0"/>
                </a:rPr>
                <a:t>点击添加标题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244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4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40"/>
                            </p:stCondLst>
                            <p:childTnLst>
                              <p:par>
                                <p:cTn id="1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40"/>
                            </p:stCondLst>
                            <p:childTnLst>
                              <p:par>
                                <p:cTn id="2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40"/>
                            </p:stCondLst>
                            <p:childTnLst>
                              <p:par>
                                <p:cTn id="2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40"/>
                            </p:stCondLst>
                            <p:childTnLst>
                              <p:par>
                                <p:cTn id="3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84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4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84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84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84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34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84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34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84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340"/>
                            </p:stCondLst>
                            <p:childTnLst>
                              <p:par>
                                <p:cTn id="8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84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34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24" grpId="0" animBg="1"/>
      <p:bldP spid="326" grpId="0" animBg="1"/>
      <p:bldP spid="327" grpId="0" animBg="1"/>
      <p:bldP spid="3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300414" y="490835"/>
            <a:ext cx="36038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0099A9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协调力 </a:t>
            </a:r>
            <a:r>
              <a:rPr lang="en-US" altLang="zh-CN" sz="2400" dirty="0">
                <a:solidFill>
                  <a:srgbClr val="0099A9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Coordination</a:t>
            </a:r>
            <a:endParaRPr lang="zh-CN" altLang="en-US" sz="2400" dirty="0">
              <a:solidFill>
                <a:srgbClr val="0099A9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179340" y="1171575"/>
            <a:ext cx="584602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5" name="组合 124"/>
          <p:cNvGrpSpPr/>
          <p:nvPr/>
        </p:nvGrpSpPr>
        <p:grpSpPr>
          <a:xfrm>
            <a:off x="3339889" y="1867641"/>
            <a:ext cx="3519256" cy="109703"/>
            <a:chOff x="3904783" y="1674310"/>
            <a:chExt cx="3519256" cy="109703"/>
          </a:xfrm>
        </p:grpSpPr>
        <p:cxnSp>
          <p:nvCxnSpPr>
            <p:cNvPr id="126" name="直接连接符 125"/>
            <p:cNvCxnSpPr/>
            <p:nvPr/>
          </p:nvCxnSpPr>
          <p:spPr>
            <a:xfrm flipV="1">
              <a:off x="3904783" y="1718973"/>
              <a:ext cx="3402797" cy="10188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ysDot"/>
              <a:miter lim="800000"/>
            </a:ln>
            <a:effectLst/>
          </p:spPr>
        </p:cxnSp>
        <p:sp>
          <p:nvSpPr>
            <p:cNvPr id="127" name="椭圆 126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4723015" y="3182091"/>
            <a:ext cx="2136130" cy="109703"/>
            <a:chOff x="5287909" y="1674310"/>
            <a:chExt cx="2136130" cy="109703"/>
          </a:xfrm>
        </p:grpSpPr>
        <p:cxnSp>
          <p:nvCxnSpPr>
            <p:cNvPr id="129" name="直接连接符 128"/>
            <p:cNvCxnSpPr/>
            <p:nvPr/>
          </p:nvCxnSpPr>
          <p:spPr>
            <a:xfrm>
              <a:off x="5287909" y="1718973"/>
              <a:ext cx="2019671" cy="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ysDot"/>
              <a:miter lim="800000"/>
            </a:ln>
            <a:effectLst/>
          </p:spPr>
        </p:cxnSp>
        <p:sp>
          <p:nvSpPr>
            <p:cNvPr id="130" name="椭圆 129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131" name="任意多边形 130"/>
          <p:cNvSpPr/>
          <p:nvPr/>
        </p:nvSpPr>
        <p:spPr>
          <a:xfrm>
            <a:off x="2637864" y="1828150"/>
            <a:ext cx="2071340" cy="4143828"/>
          </a:xfrm>
          <a:custGeom>
            <a:avLst/>
            <a:gdLst>
              <a:gd name="connsiteX0" fmla="*/ 0 w 2468160"/>
              <a:gd name="connsiteY0" fmla="*/ 0 h 4937688"/>
              <a:gd name="connsiteX1" fmla="*/ 251709 w 2468160"/>
              <a:gd name="connsiteY1" fmla="*/ 12711 h 4937688"/>
              <a:gd name="connsiteX2" fmla="*/ 2468160 w 2468160"/>
              <a:gd name="connsiteY2" fmla="*/ 2468844 h 4937688"/>
              <a:gd name="connsiteX3" fmla="*/ 251709 w 2468160"/>
              <a:gd name="connsiteY3" fmla="*/ 4924978 h 4937688"/>
              <a:gd name="connsiteX4" fmla="*/ 0 w 2468160"/>
              <a:gd name="connsiteY4" fmla="*/ 4937688 h 4937688"/>
              <a:gd name="connsiteX5" fmla="*/ 0 w 2468160"/>
              <a:gd name="connsiteY5" fmla="*/ 4688120 h 4937688"/>
              <a:gd name="connsiteX6" fmla="*/ 226192 w 2468160"/>
              <a:gd name="connsiteY6" fmla="*/ 4676698 h 4937688"/>
              <a:gd name="connsiteX7" fmla="*/ 2218592 w 2468160"/>
              <a:gd name="connsiteY7" fmla="*/ 2468844 h 4937688"/>
              <a:gd name="connsiteX8" fmla="*/ 226192 w 2468160"/>
              <a:gd name="connsiteY8" fmla="*/ 260990 h 4937688"/>
              <a:gd name="connsiteX9" fmla="*/ 0 w 2468160"/>
              <a:gd name="connsiteY9" fmla="*/ 249569 h 4937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8160" h="4937688">
                <a:moveTo>
                  <a:pt x="0" y="0"/>
                </a:moveTo>
                <a:lnTo>
                  <a:pt x="251709" y="12711"/>
                </a:lnTo>
                <a:cubicBezTo>
                  <a:pt x="1496657" y="139142"/>
                  <a:pt x="2468160" y="1190539"/>
                  <a:pt x="2468160" y="2468844"/>
                </a:cubicBezTo>
                <a:cubicBezTo>
                  <a:pt x="2468160" y="3747149"/>
                  <a:pt x="1496657" y="4798546"/>
                  <a:pt x="251709" y="4924978"/>
                </a:cubicBezTo>
                <a:lnTo>
                  <a:pt x="0" y="4937688"/>
                </a:lnTo>
                <a:lnTo>
                  <a:pt x="0" y="4688120"/>
                </a:lnTo>
                <a:lnTo>
                  <a:pt x="226192" y="4676698"/>
                </a:lnTo>
                <a:cubicBezTo>
                  <a:pt x="1345293" y="4563047"/>
                  <a:pt x="2218592" y="3617931"/>
                  <a:pt x="2218592" y="2468844"/>
                </a:cubicBezTo>
                <a:cubicBezTo>
                  <a:pt x="2218592" y="1319758"/>
                  <a:pt x="1345293" y="374641"/>
                  <a:pt x="226192" y="260990"/>
                </a:cubicBezTo>
                <a:lnTo>
                  <a:pt x="0" y="249569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innerShdw blurRad="76200" dist="381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2591784" y="1550910"/>
            <a:ext cx="819955" cy="726710"/>
            <a:chOff x="3295850" y="2263220"/>
            <a:chExt cx="2643765" cy="2343151"/>
          </a:xfrm>
        </p:grpSpPr>
        <p:sp>
          <p:nvSpPr>
            <p:cNvPr id="134" name="Freeform 5"/>
            <p:cNvSpPr>
              <a:spLocks/>
            </p:cNvSpPr>
            <p:nvPr/>
          </p:nvSpPr>
          <p:spPr bwMode="auto">
            <a:xfrm rot="10800000">
              <a:off x="3295850" y="2263220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203200" dist="63500" dir="2700000" algn="tl" rotWithShape="0">
                <a:prstClr val="black">
                  <a:alpha val="32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6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152400" dist="38100" dir="2700000" algn="tl" rotWithShape="0">
                <a:prstClr val="black">
                  <a:alpha val="33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37" name="Freeform 5"/>
          <p:cNvSpPr>
            <a:spLocks/>
          </p:cNvSpPr>
          <p:nvPr/>
        </p:nvSpPr>
        <p:spPr bwMode="auto">
          <a:xfrm rot="10800000">
            <a:off x="1691821" y="2950663"/>
            <a:ext cx="2142438" cy="1898802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0">
                <a:sysClr val="window" lastClr="FFFFFF"/>
              </a:gs>
              <a:gs pos="73000">
                <a:srgbClr val="ECECEC"/>
              </a:gs>
              <a:gs pos="100000">
                <a:srgbClr val="D9D9D9"/>
              </a:gs>
            </a:gsLst>
            <a:lin ang="2700000" scaled="1"/>
            <a:tileRect/>
          </a:gradFill>
          <a:ln w="19050">
            <a:gradFill flip="none" rotWithShape="1">
              <a:gsLst>
                <a:gs pos="29000">
                  <a:srgbClr val="E0E0E0"/>
                </a:gs>
                <a:gs pos="0">
                  <a:srgbClr val="999999"/>
                </a:gs>
                <a:gs pos="83000">
                  <a:sysClr val="window" lastClr="FFFFFF"/>
                </a:gs>
              </a:gsLst>
              <a:lin ang="2700000" scaled="1"/>
              <a:tileRect/>
            </a:gradFill>
          </a:ln>
          <a:effectLst>
            <a:outerShdw blurRad="254000" dist="114300" dir="2700000" algn="tl" rotWithShape="0">
              <a:prstClr val="black">
                <a:alpha val="32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2562860" y="1662843"/>
            <a:ext cx="876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EA6103"/>
                </a:solidFill>
                <a:effectLst/>
                <a:uLnTx/>
                <a:uFillTx/>
                <a:latin typeface="Impact" panose="020B0806030902050204" pitchFamily="34" charset="0"/>
              </a:rPr>
              <a:t>01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EA6103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grpSp>
        <p:nvGrpSpPr>
          <p:cNvPr id="142" name="组合 141"/>
          <p:cNvGrpSpPr/>
          <p:nvPr/>
        </p:nvGrpSpPr>
        <p:grpSpPr>
          <a:xfrm>
            <a:off x="3974635" y="2859164"/>
            <a:ext cx="819955" cy="726710"/>
            <a:chOff x="3295850" y="2263222"/>
            <a:chExt cx="2643765" cy="2343151"/>
          </a:xfrm>
        </p:grpSpPr>
        <p:sp>
          <p:nvSpPr>
            <p:cNvPr id="144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203200" dist="63500" dir="2700000" algn="tl" rotWithShape="0">
                <a:prstClr val="black">
                  <a:alpha val="32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6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152400" dist="38100" dir="2700000" algn="tl" rotWithShape="0">
                <a:prstClr val="black">
                  <a:alpha val="33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47" name="文本框 146"/>
          <p:cNvSpPr txBox="1"/>
          <p:nvPr/>
        </p:nvSpPr>
        <p:spPr>
          <a:xfrm>
            <a:off x="3960824" y="2963527"/>
            <a:ext cx="876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AB3F"/>
                </a:solidFill>
                <a:effectLst/>
                <a:uLnTx/>
                <a:uFillTx/>
                <a:latin typeface="Impact" panose="020B0806030902050204" pitchFamily="34" charset="0"/>
              </a:rPr>
              <a:t>02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FFAB3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grpSp>
        <p:nvGrpSpPr>
          <p:cNvPr id="149" name="组合 148"/>
          <p:cNvGrpSpPr/>
          <p:nvPr/>
        </p:nvGrpSpPr>
        <p:grpSpPr>
          <a:xfrm>
            <a:off x="4755284" y="4550972"/>
            <a:ext cx="2103861" cy="109703"/>
            <a:chOff x="5320178" y="1674310"/>
            <a:chExt cx="2103861" cy="109703"/>
          </a:xfrm>
        </p:grpSpPr>
        <p:cxnSp>
          <p:nvCxnSpPr>
            <p:cNvPr id="150" name="直接连接符 149"/>
            <p:cNvCxnSpPr/>
            <p:nvPr/>
          </p:nvCxnSpPr>
          <p:spPr>
            <a:xfrm>
              <a:off x="5320178" y="1718973"/>
              <a:ext cx="1987402" cy="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ysDot"/>
              <a:miter lim="800000"/>
            </a:ln>
            <a:effectLst/>
          </p:spPr>
        </p:cxnSp>
        <p:sp>
          <p:nvSpPr>
            <p:cNvPr id="151" name="椭圆 150"/>
            <p:cNvSpPr/>
            <p:nvPr/>
          </p:nvSpPr>
          <p:spPr>
            <a:xfrm>
              <a:off x="7314336" y="1674310"/>
              <a:ext cx="109703" cy="109703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3985429" y="4218848"/>
            <a:ext cx="819955" cy="726710"/>
            <a:chOff x="3295850" y="2263222"/>
            <a:chExt cx="2643765" cy="2343151"/>
          </a:xfrm>
        </p:grpSpPr>
        <p:sp>
          <p:nvSpPr>
            <p:cNvPr id="154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203200" dist="63500" dir="2700000" algn="tl" rotWithShape="0">
                <a:prstClr val="black">
                  <a:alpha val="32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6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152400" dist="38100" dir="2700000" algn="tl" rotWithShape="0">
                <a:prstClr val="black">
                  <a:alpha val="33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57" name="文本框 156"/>
          <p:cNvSpPr txBox="1"/>
          <p:nvPr/>
        </p:nvSpPr>
        <p:spPr>
          <a:xfrm>
            <a:off x="3962094" y="4324711"/>
            <a:ext cx="876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A9"/>
                </a:solidFill>
                <a:effectLst/>
                <a:uLnTx/>
                <a:uFillTx/>
                <a:latin typeface="Impact" panose="020B0806030902050204" pitchFamily="34" charset="0"/>
              </a:rPr>
              <a:t>03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0099A9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grpSp>
        <p:nvGrpSpPr>
          <p:cNvPr id="159" name="组合 158"/>
          <p:cNvGrpSpPr/>
          <p:nvPr/>
        </p:nvGrpSpPr>
        <p:grpSpPr>
          <a:xfrm>
            <a:off x="3324649" y="5827552"/>
            <a:ext cx="3527740" cy="109703"/>
            <a:chOff x="3889543" y="2155351"/>
            <a:chExt cx="3527740" cy="109703"/>
          </a:xfrm>
        </p:grpSpPr>
        <p:cxnSp>
          <p:nvCxnSpPr>
            <p:cNvPr id="160" name="直接连接符 159"/>
            <p:cNvCxnSpPr/>
            <p:nvPr/>
          </p:nvCxnSpPr>
          <p:spPr>
            <a:xfrm flipV="1">
              <a:off x="3889543" y="2200015"/>
              <a:ext cx="3402797" cy="10188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ysDot"/>
              <a:miter lim="800000"/>
            </a:ln>
            <a:effectLst/>
          </p:spPr>
        </p:cxnSp>
        <p:sp>
          <p:nvSpPr>
            <p:cNvPr id="161" name="椭圆 160"/>
            <p:cNvSpPr/>
            <p:nvPr/>
          </p:nvSpPr>
          <p:spPr>
            <a:xfrm>
              <a:off x="7307580" y="2155351"/>
              <a:ext cx="109703" cy="109703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2563941" y="5534227"/>
            <a:ext cx="819955" cy="726710"/>
            <a:chOff x="3295850" y="2263222"/>
            <a:chExt cx="2643765" cy="2343151"/>
          </a:xfrm>
        </p:grpSpPr>
        <p:sp>
          <p:nvSpPr>
            <p:cNvPr id="164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203200" dist="63500" dir="2700000" algn="tl" rotWithShape="0">
                <a:prstClr val="black">
                  <a:alpha val="32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6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152400" dist="38100" dir="2700000" algn="tl" rotWithShape="0">
                <a:prstClr val="black">
                  <a:alpha val="33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67" name="文本框 166"/>
          <p:cNvSpPr txBox="1"/>
          <p:nvPr/>
        </p:nvSpPr>
        <p:spPr>
          <a:xfrm>
            <a:off x="2535018" y="5635971"/>
            <a:ext cx="876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EA5E66"/>
                </a:solidFill>
                <a:effectLst/>
                <a:uLnTx/>
                <a:uFillTx/>
                <a:latin typeface="Impact" panose="020B0806030902050204" pitchFamily="34" charset="0"/>
              </a:rPr>
              <a:t>04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EA5E66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75124" y="3466435"/>
            <a:ext cx="1616148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99A9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协调力 </a:t>
            </a:r>
            <a:endParaRPr lang="en-US" altLang="zh-CN" sz="2800" dirty="0" smtClean="0">
              <a:solidFill>
                <a:srgbClr val="0099A9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</a:endParaRPr>
          </a:p>
          <a:p>
            <a:r>
              <a:rPr lang="en-US" altLang="zh-CN" dirty="0" smtClean="0">
                <a:solidFill>
                  <a:srgbClr val="0099A9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Coordination</a:t>
            </a:r>
            <a:endParaRPr lang="zh-CN" altLang="en-US" dirty="0">
              <a:solidFill>
                <a:srgbClr val="0099A9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923162" y="1538427"/>
            <a:ext cx="3929658" cy="951597"/>
            <a:chOff x="7075562" y="1628001"/>
            <a:chExt cx="3929658" cy="951597"/>
          </a:xfrm>
        </p:grpSpPr>
        <p:sp>
          <p:nvSpPr>
            <p:cNvPr id="198" name="矩形 197"/>
            <p:cNvSpPr/>
            <p:nvPr/>
          </p:nvSpPr>
          <p:spPr>
            <a:xfrm>
              <a:off x="7075562" y="1628001"/>
              <a:ext cx="20313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协调奋斗目标</a:t>
              </a:r>
            </a:p>
          </p:txBody>
        </p:sp>
        <p:sp>
          <p:nvSpPr>
            <p:cNvPr id="199" name="矩形 7"/>
            <p:cNvSpPr>
              <a:spLocks noChangeArrowheads="1"/>
            </p:cNvSpPr>
            <p:nvPr/>
          </p:nvSpPr>
          <p:spPr bwMode="auto">
            <a:xfrm>
              <a:off x="7098346" y="2017906"/>
              <a:ext cx="3906874" cy="561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+mn-ea"/>
                  <a:sym typeface="+mn-lt"/>
                </a:rPr>
                <a:t>此处添加详细文本描述，建议与标题相关并符合整体语言</a:t>
              </a: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+mn-ea"/>
                  <a:sym typeface="+mn-lt"/>
                </a:rPr>
                <a:t>风格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+mn-ea"/>
                  <a:sym typeface="+mn-lt"/>
                </a:rPr>
                <a:t>此处添加详细文本描述，建议与标题相关并符合整体语言风格</a:t>
              </a:r>
            </a:p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808080"/>
                  </a:solidFill>
                </a:uFill>
                <a:latin typeface="方正兰亭准黑_GBK" panose="02000000000000000000" pitchFamily="2" charset="-122"/>
                <a:ea typeface="方正兰亭准黑_GBK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6923162" y="2761143"/>
            <a:ext cx="3929658" cy="951597"/>
            <a:chOff x="7075562" y="1628001"/>
            <a:chExt cx="3929658" cy="951597"/>
          </a:xfrm>
        </p:grpSpPr>
        <p:sp>
          <p:nvSpPr>
            <p:cNvPr id="202" name="矩形 201"/>
            <p:cNvSpPr/>
            <p:nvPr/>
          </p:nvSpPr>
          <p:spPr>
            <a:xfrm>
              <a:off x="7075562" y="1628001"/>
              <a:ext cx="20313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协调工作计划</a:t>
              </a:r>
            </a:p>
          </p:txBody>
        </p:sp>
        <p:sp>
          <p:nvSpPr>
            <p:cNvPr id="203" name="矩形 7"/>
            <p:cNvSpPr>
              <a:spLocks noChangeArrowheads="1"/>
            </p:cNvSpPr>
            <p:nvPr/>
          </p:nvSpPr>
          <p:spPr bwMode="auto">
            <a:xfrm>
              <a:off x="7098346" y="2017906"/>
              <a:ext cx="3906874" cy="561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+mn-ea"/>
                  <a:sym typeface="+mn-lt"/>
                </a:rPr>
                <a:t>此处添加详细文本描述，建议与标题相关并符合整体语言</a:t>
              </a: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+mn-ea"/>
                  <a:sym typeface="+mn-lt"/>
                </a:rPr>
                <a:t>风格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+mn-ea"/>
                  <a:sym typeface="+mn-lt"/>
                </a:rPr>
                <a:t>此处添加详细文本描述，建议与标题相关并符合整体语言风格</a:t>
              </a:r>
            </a:p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808080"/>
                  </a:solidFill>
                </a:uFill>
                <a:latin typeface="方正兰亭准黑_GBK" panose="02000000000000000000" pitchFamily="2" charset="-122"/>
                <a:ea typeface="方正兰亭准黑_GBK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04" name="组合 203"/>
          <p:cNvGrpSpPr/>
          <p:nvPr/>
        </p:nvGrpSpPr>
        <p:grpSpPr>
          <a:xfrm>
            <a:off x="6923162" y="4184876"/>
            <a:ext cx="3929658" cy="951597"/>
            <a:chOff x="7075562" y="1628001"/>
            <a:chExt cx="3929658" cy="951597"/>
          </a:xfrm>
        </p:grpSpPr>
        <p:sp>
          <p:nvSpPr>
            <p:cNvPr id="205" name="矩形 204"/>
            <p:cNvSpPr/>
            <p:nvPr/>
          </p:nvSpPr>
          <p:spPr>
            <a:xfrm>
              <a:off x="7075562" y="1628001"/>
              <a:ext cx="20313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协调职权关系</a:t>
              </a:r>
            </a:p>
          </p:txBody>
        </p:sp>
        <p:sp>
          <p:nvSpPr>
            <p:cNvPr id="206" name="矩形 7"/>
            <p:cNvSpPr>
              <a:spLocks noChangeArrowheads="1"/>
            </p:cNvSpPr>
            <p:nvPr/>
          </p:nvSpPr>
          <p:spPr bwMode="auto">
            <a:xfrm>
              <a:off x="7098346" y="2017906"/>
              <a:ext cx="3906874" cy="561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+mn-ea"/>
                  <a:sym typeface="+mn-lt"/>
                </a:rPr>
                <a:t>此处添加详细文本描述，建议与标题相关并符合整体语言</a:t>
              </a: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+mn-ea"/>
                  <a:sym typeface="+mn-lt"/>
                </a:rPr>
                <a:t>风格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+mn-ea"/>
                  <a:sym typeface="+mn-lt"/>
                </a:rPr>
                <a:t>此处添加详细文本描述，建议与标题相关并符合整体语言风格</a:t>
              </a:r>
            </a:p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808080"/>
                  </a:solidFill>
                </a:uFill>
                <a:latin typeface="方正兰亭准黑_GBK" panose="02000000000000000000" pitchFamily="2" charset="-122"/>
                <a:ea typeface="方正兰亭准黑_GBK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07" name="组合 206"/>
          <p:cNvGrpSpPr/>
          <p:nvPr/>
        </p:nvGrpSpPr>
        <p:grpSpPr>
          <a:xfrm>
            <a:off x="6923163" y="5496179"/>
            <a:ext cx="3929657" cy="951597"/>
            <a:chOff x="7075563" y="1628001"/>
            <a:chExt cx="3929657" cy="951597"/>
          </a:xfrm>
        </p:grpSpPr>
        <p:sp>
          <p:nvSpPr>
            <p:cNvPr id="209" name="矩形 7"/>
            <p:cNvSpPr>
              <a:spLocks noChangeArrowheads="1"/>
            </p:cNvSpPr>
            <p:nvPr/>
          </p:nvSpPr>
          <p:spPr bwMode="auto">
            <a:xfrm>
              <a:off x="7098346" y="2017906"/>
              <a:ext cx="3906874" cy="561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+mn-ea"/>
                  <a:sym typeface="+mn-lt"/>
                </a:rPr>
                <a:t>此处添加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+mn-ea"/>
                  <a:sym typeface="+mn-lt"/>
                </a:rPr>
                <a:t>详细文本描述，建议与标题相关并符合整体语言</a:t>
              </a: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+mn-ea"/>
                  <a:sym typeface="+mn-lt"/>
                </a:rPr>
                <a:t>风格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808080"/>
                    </a:solidFill>
                  </a:uFill>
                  <a:latin typeface="方正兰亭准黑_GBK" panose="02000000000000000000" pitchFamily="2" charset="-122"/>
                  <a:ea typeface="方正兰亭准黑_GBK" panose="02000000000000000000" pitchFamily="2" charset="-122"/>
                  <a:cs typeface="+mn-ea"/>
                  <a:sym typeface="+mn-lt"/>
                </a:rPr>
                <a:t>此处添加详细文本描述，建议与标题相关并符合整体语言风格</a:t>
              </a:r>
            </a:p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808080"/>
                  </a:solidFill>
                </a:uFill>
                <a:latin typeface="方正兰亭准黑_GBK" panose="02000000000000000000" pitchFamily="2" charset="-122"/>
                <a:ea typeface="方正兰亭准黑_GBK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08" name="矩形 207"/>
            <p:cNvSpPr/>
            <p:nvPr/>
          </p:nvSpPr>
          <p:spPr>
            <a:xfrm>
              <a:off x="7075563" y="1628001"/>
              <a:ext cx="20313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协调思想</a:t>
              </a:r>
              <a:r>
                <a:rPr lang="zh-CN" altLang="en-US" sz="24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认识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563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4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960"/>
                                </p:stCondLst>
                                <p:childTnLst>
                                  <p:par>
                                    <p:cTn id="1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960"/>
                                </p:stCondLst>
                                <p:childTnLst>
                                  <p:par>
                                    <p:cTn id="18" presetID="2" presetClass="entr" presetSubtype="4" accel="70000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96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460"/>
                                </p:stCondLst>
                                <p:childTnLst>
                                  <p:par>
                                    <p:cTn id="2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4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33" presetID="2" presetClass="entr" presetSubtype="8" accel="7600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360"/>
                                </p:stCondLst>
                                <p:childTnLst>
                                  <p:par>
                                    <p:cTn id="38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0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86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36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860"/>
                                </p:stCondLst>
                                <p:childTnLst>
                                  <p:par>
                                    <p:cTn id="50" presetID="2" presetClass="entr" presetSubtype="8" accel="7600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36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860"/>
                                </p:stCondLst>
                                <p:childTnLst>
                                  <p:par>
                                    <p:cTn id="5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736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860"/>
                                </p:stCondLst>
                                <p:childTnLst>
                                  <p:par>
                                    <p:cTn id="67" presetID="2" presetClass="entr" presetSubtype="8" accel="7600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8360"/>
                                </p:stCondLst>
                                <p:childTnLst>
                                  <p:par>
                                    <p:cTn id="72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4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860"/>
                                </p:stCondLst>
                                <p:childTnLst>
                                  <p:par>
                                    <p:cTn id="7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9360"/>
                                </p:stCondLst>
                                <p:childTnLst>
                                  <p:par>
                                    <p:cTn id="8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9860"/>
                                </p:stCondLst>
                                <p:childTnLst>
                                  <p:par>
                                    <p:cTn id="84" presetID="2" presetClass="entr" presetSubtype="8" accel="7600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10360"/>
                                </p:stCondLst>
                                <p:childTnLst>
                                  <p:par>
                                    <p:cTn id="8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10860"/>
                                </p:stCondLst>
                                <p:childTnLst>
                                  <p:par>
                                    <p:cTn id="9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11360"/>
                                </p:stCondLst>
                                <p:childTnLst>
                                  <p:par>
                                    <p:cTn id="9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31" grpId="0" animBg="1"/>
          <p:bldP spid="137" grpId="0" animBg="1"/>
          <p:bldP spid="139" grpId="0"/>
          <p:bldP spid="147" grpId="0"/>
          <p:bldP spid="157" grpId="0"/>
          <p:bldP spid="167" grpId="0"/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4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960"/>
                                </p:stCondLst>
                                <p:childTnLst>
                                  <p:par>
                                    <p:cTn id="1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960"/>
                                </p:stCondLst>
                                <p:childTnLst>
                                  <p:par>
                                    <p:cTn id="18" presetID="2" presetClass="entr" presetSubtype="4" accel="7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96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460"/>
                                </p:stCondLst>
                                <p:childTnLst>
                                  <p:par>
                                    <p:cTn id="2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4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33" presetID="2" presetClass="entr" presetSubtype="8" accel="76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360"/>
                                </p:stCondLst>
                                <p:childTnLst>
                                  <p:par>
                                    <p:cTn id="38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0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86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36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860"/>
                                </p:stCondLst>
                                <p:childTnLst>
                                  <p:par>
                                    <p:cTn id="50" presetID="2" presetClass="entr" presetSubtype="8" accel="76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36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860"/>
                                </p:stCondLst>
                                <p:childTnLst>
                                  <p:par>
                                    <p:cTn id="5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736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860"/>
                                </p:stCondLst>
                                <p:childTnLst>
                                  <p:par>
                                    <p:cTn id="67" presetID="2" presetClass="entr" presetSubtype="8" accel="76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8360"/>
                                </p:stCondLst>
                                <p:childTnLst>
                                  <p:par>
                                    <p:cTn id="72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4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860"/>
                                </p:stCondLst>
                                <p:childTnLst>
                                  <p:par>
                                    <p:cTn id="7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9360"/>
                                </p:stCondLst>
                                <p:childTnLst>
                                  <p:par>
                                    <p:cTn id="8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9860"/>
                                </p:stCondLst>
                                <p:childTnLst>
                                  <p:par>
                                    <p:cTn id="84" presetID="2" presetClass="entr" presetSubtype="8" accel="76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10360"/>
                                </p:stCondLst>
                                <p:childTnLst>
                                  <p:par>
                                    <p:cTn id="8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10860"/>
                                </p:stCondLst>
                                <p:childTnLst>
                                  <p:par>
                                    <p:cTn id="9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11360"/>
                                </p:stCondLst>
                                <p:childTnLst>
                                  <p:par>
                                    <p:cTn id="9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31" grpId="0" animBg="1"/>
          <p:bldP spid="137" grpId="0" animBg="1"/>
          <p:bldP spid="139" grpId="0"/>
          <p:bldP spid="147" grpId="0"/>
          <p:bldP spid="157" grpId="0"/>
          <p:bldP spid="167" grpId="0"/>
          <p:bldP spid="2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503195" y="490835"/>
            <a:ext cx="31983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0099A9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创新力</a:t>
            </a:r>
            <a:r>
              <a:rPr lang="en-US" altLang="zh-CN" sz="2400" dirty="0">
                <a:solidFill>
                  <a:srgbClr val="0099A9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 Innovation</a:t>
            </a:r>
            <a:endParaRPr lang="zh-CN" altLang="en-US" sz="2400" dirty="0">
              <a:solidFill>
                <a:srgbClr val="0099A9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179340" y="1171575"/>
            <a:ext cx="584602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 rot="18953939">
            <a:off x="7101882" y="1809594"/>
            <a:ext cx="973915" cy="998291"/>
            <a:chOff x="8263485" y="1222138"/>
            <a:chExt cx="604724" cy="619860"/>
          </a:xfrm>
        </p:grpSpPr>
        <p:grpSp>
          <p:nvGrpSpPr>
            <p:cNvPr id="49" name="Group 30"/>
            <p:cNvGrpSpPr/>
            <p:nvPr/>
          </p:nvGrpSpPr>
          <p:grpSpPr>
            <a:xfrm rot="18970732">
              <a:off x="8263485" y="1222138"/>
              <a:ext cx="604724" cy="619860"/>
              <a:chOff x="2230996" y="2123275"/>
              <a:chExt cx="1883855" cy="1931012"/>
            </a:xfrm>
          </p:grpSpPr>
          <p:sp>
            <p:nvSpPr>
              <p:cNvPr id="54" name="任意多边形 82"/>
              <p:cNvSpPr/>
              <p:nvPr/>
            </p:nvSpPr>
            <p:spPr bwMode="auto">
              <a:xfrm rot="5329268">
                <a:off x="2207418" y="2146853"/>
                <a:ext cx="1931012" cy="1883855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FFFFFF"/>
                  </a:gs>
                  <a:gs pos="0">
                    <a:schemeClr val="bg1">
                      <a:lumMod val="80000"/>
                    </a:schemeClr>
                  </a:gs>
                </a:gsLst>
                <a:lin ang="0" scaled="0"/>
                <a:tileRect/>
              </a:gradFill>
              <a:ln w="9525" cap="flat" cmpd="sng" algn="ctr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0"/>
                  <a:tileRect/>
                </a:gradFill>
                <a:prstDash val="solid"/>
              </a:ln>
              <a:effectLst>
                <a:outerShdw blurRad="177800" dist="88900" dir="2700000" sx="102000" sy="102000" algn="tr" rotWithShape="0">
                  <a:prstClr val="black">
                    <a:alpha val="3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宋体"/>
                </a:endParaRPr>
              </a:p>
            </p:txBody>
          </p:sp>
          <p:sp>
            <p:nvSpPr>
              <p:cNvPr id="55" name="椭圆 80"/>
              <p:cNvSpPr/>
              <p:nvPr/>
            </p:nvSpPr>
            <p:spPr bwMode="auto">
              <a:xfrm rot="21529268">
                <a:off x="2454989" y="2391060"/>
                <a:ext cx="1392630" cy="1395452"/>
              </a:xfrm>
              <a:prstGeom prst="roundRect">
                <a:avLst/>
              </a:prstGeom>
              <a:solidFill>
                <a:srgbClr val="F57E27"/>
              </a:solidFill>
              <a:ln w="9525" cap="flat" cmpd="sng" algn="ctr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prstDash val="solid"/>
              </a:ln>
              <a:effectLst>
                <a:innerShdw blurRad="76200" dist="38100" dir="162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50" name="Group 20"/>
            <p:cNvGrpSpPr/>
            <p:nvPr/>
          </p:nvGrpSpPr>
          <p:grpSpPr>
            <a:xfrm>
              <a:off x="8420466" y="1382153"/>
              <a:ext cx="285018" cy="290643"/>
              <a:chOff x="7160655" y="2178006"/>
              <a:chExt cx="379359" cy="386846"/>
            </a:xfrm>
            <a:solidFill>
              <a:schemeClr val="bg1"/>
            </a:solidFill>
          </p:grpSpPr>
          <p:sp>
            <p:nvSpPr>
              <p:cNvPr id="51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7088155" y="3285861"/>
            <a:ext cx="973915" cy="998291"/>
            <a:chOff x="11587076" y="1222138"/>
            <a:chExt cx="604724" cy="619860"/>
          </a:xfrm>
        </p:grpSpPr>
        <p:grpSp>
          <p:nvGrpSpPr>
            <p:cNvPr id="57" name="Group 30"/>
            <p:cNvGrpSpPr/>
            <p:nvPr/>
          </p:nvGrpSpPr>
          <p:grpSpPr>
            <a:xfrm rot="18970732">
              <a:off x="11587076" y="1222138"/>
              <a:ext cx="604724" cy="619860"/>
              <a:chOff x="2230996" y="2123275"/>
              <a:chExt cx="1883855" cy="1931012"/>
            </a:xfrm>
          </p:grpSpPr>
          <p:sp>
            <p:nvSpPr>
              <p:cNvPr id="62" name="任意多边形 82"/>
              <p:cNvSpPr/>
              <p:nvPr/>
            </p:nvSpPr>
            <p:spPr bwMode="auto">
              <a:xfrm rot="5329268">
                <a:off x="2207418" y="2146853"/>
                <a:ext cx="1931012" cy="1883855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FFFFFF"/>
                  </a:gs>
                  <a:gs pos="0">
                    <a:schemeClr val="bg1">
                      <a:lumMod val="80000"/>
                    </a:schemeClr>
                  </a:gs>
                </a:gsLst>
                <a:lin ang="0" scaled="0"/>
                <a:tileRect/>
              </a:gradFill>
              <a:ln w="9525" cap="flat" cmpd="sng" algn="ctr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0"/>
                  <a:tileRect/>
                </a:gradFill>
                <a:prstDash val="solid"/>
              </a:ln>
              <a:effectLst>
                <a:outerShdw blurRad="177800" dist="88900" dir="2700000" sx="102000" sy="102000" algn="tr" rotWithShape="0">
                  <a:prstClr val="black">
                    <a:alpha val="3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宋体"/>
                </a:endParaRPr>
              </a:p>
            </p:txBody>
          </p:sp>
          <p:sp>
            <p:nvSpPr>
              <p:cNvPr id="63" name="椭圆 80"/>
              <p:cNvSpPr/>
              <p:nvPr/>
            </p:nvSpPr>
            <p:spPr bwMode="auto">
              <a:xfrm rot="21529268">
                <a:off x="2454989" y="2391060"/>
                <a:ext cx="1392630" cy="1395452"/>
              </a:xfrm>
              <a:prstGeom prst="roundRect">
                <a:avLst/>
              </a:prstGeom>
              <a:solidFill>
                <a:srgbClr val="01ACBE"/>
              </a:solidFill>
              <a:ln w="9525" cap="flat" cmpd="sng" algn="ctr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prstDash val="solid"/>
              </a:ln>
              <a:effectLst>
                <a:innerShdw blurRad="76200" dist="38100" dir="162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58" name="Group 31"/>
            <p:cNvGrpSpPr/>
            <p:nvPr/>
          </p:nvGrpSpPr>
          <p:grpSpPr>
            <a:xfrm>
              <a:off x="11760737" y="1438832"/>
              <a:ext cx="284677" cy="177285"/>
              <a:chOff x="2942785" y="3296116"/>
              <a:chExt cx="416796" cy="259561"/>
            </a:xfrm>
            <a:solidFill>
              <a:schemeClr val="bg1"/>
            </a:solidFill>
          </p:grpSpPr>
          <p:sp>
            <p:nvSpPr>
              <p:cNvPr id="59" name="Freeform 95"/>
              <p:cNvSpPr>
                <a:spLocks noEditPoints="1"/>
              </p:cNvSpPr>
              <p:nvPr/>
            </p:nvSpPr>
            <p:spPr bwMode="auto">
              <a:xfrm>
                <a:off x="2942785" y="3296116"/>
                <a:ext cx="416796" cy="259561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5 h 78"/>
                  <a:gd name="T16" fmla="*/ 113 w 125"/>
                  <a:gd name="T17" fmla="*/ 18 h 78"/>
                  <a:gd name="T18" fmla="*/ 104 w 125"/>
                  <a:gd name="T19" fmla="*/ 68 h 78"/>
                  <a:gd name="T20" fmla="*/ 10 w 125"/>
                  <a:gd name="T21" fmla="*/ 68 h 78"/>
                  <a:gd name="T22" fmla="*/ 10 w 125"/>
                  <a:gd name="T23" fmla="*/ 9 h 78"/>
                  <a:gd name="T24" fmla="*/ 104 w 125"/>
                  <a:gd name="T25" fmla="*/ 9 h 78"/>
                  <a:gd name="T26" fmla="*/ 104 w 125"/>
                  <a:gd name="T27" fmla="*/ 6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5"/>
                      <a:pt x="125" y="25"/>
                      <a:pt x="125" y="25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8"/>
                    </a:moveTo>
                    <a:cubicBezTo>
                      <a:pt x="10" y="68"/>
                      <a:pt x="10" y="68"/>
                      <a:pt x="10" y="6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4" y="9"/>
                      <a:pt x="104" y="9"/>
                      <a:pt x="104" y="9"/>
                    </a:cubicBezTo>
                    <a:lnTo>
                      <a:pt x="104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Rectangle 96"/>
              <p:cNvSpPr>
                <a:spLocks noChangeArrowheads="1"/>
              </p:cNvSpPr>
              <p:nvPr/>
            </p:nvSpPr>
            <p:spPr bwMode="auto">
              <a:xfrm>
                <a:off x="3000187" y="3351023"/>
                <a:ext cx="79865" cy="14475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Rectangle 97"/>
              <p:cNvSpPr>
                <a:spLocks noChangeArrowheads="1"/>
              </p:cNvSpPr>
              <p:nvPr/>
            </p:nvSpPr>
            <p:spPr bwMode="auto">
              <a:xfrm>
                <a:off x="3092532" y="3351023"/>
                <a:ext cx="77370" cy="14475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7088155" y="4822561"/>
            <a:ext cx="973915" cy="998291"/>
            <a:chOff x="14836391" y="1222138"/>
            <a:chExt cx="604724" cy="619860"/>
          </a:xfrm>
        </p:grpSpPr>
        <p:grpSp>
          <p:nvGrpSpPr>
            <p:cNvPr id="65" name="Group 30"/>
            <p:cNvGrpSpPr/>
            <p:nvPr/>
          </p:nvGrpSpPr>
          <p:grpSpPr>
            <a:xfrm rot="18970732">
              <a:off x="14836391" y="1222138"/>
              <a:ext cx="604724" cy="619860"/>
              <a:chOff x="2230996" y="2123275"/>
              <a:chExt cx="1883855" cy="1931012"/>
            </a:xfrm>
          </p:grpSpPr>
          <p:sp>
            <p:nvSpPr>
              <p:cNvPr id="78" name="任意多边形 82"/>
              <p:cNvSpPr/>
              <p:nvPr/>
            </p:nvSpPr>
            <p:spPr bwMode="auto">
              <a:xfrm rot="5329268">
                <a:off x="2207418" y="2146853"/>
                <a:ext cx="1931012" cy="1883855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FFFFFF"/>
                  </a:gs>
                  <a:gs pos="0">
                    <a:schemeClr val="bg1">
                      <a:lumMod val="80000"/>
                    </a:schemeClr>
                  </a:gs>
                </a:gsLst>
                <a:lin ang="0" scaled="0"/>
                <a:tileRect/>
              </a:gradFill>
              <a:ln w="9525" cap="flat" cmpd="sng" algn="ctr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0"/>
                  <a:tileRect/>
                </a:gradFill>
                <a:prstDash val="solid"/>
              </a:ln>
              <a:effectLst>
                <a:outerShdw blurRad="177800" dist="88900" dir="2700000" sx="102000" sy="102000" algn="tr" rotWithShape="0">
                  <a:prstClr val="black">
                    <a:alpha val="3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宋体"/>
                </a:endParaRPr>
              </a:p>
            </p:txBody>
          </p:sp>
          <p:sp>
            <p:nvSpPr>
              <p:cNvPr id="79" name="椭圆 80"/>
              <p:cNvSpPr/>
              <p:nvPr/>
            </p:nvSpPr>
            <p:spPr bwMode="auto">
              <a:xfrm rot="21529268">
                <a:off x="2454989" y="2391060"/>
                <a:ext cx="1392630" cy="1395452"/>
              </a:xfrm>
              <a:prstGeom prst="roundRect">
                <a:avLst/>
              </a:prstGeom>
              <a:solidFill>
                <a:srgbClr val="EA5E66"/>
              </a:solidFill>
              <a:ln w="9525" cap="flat" cmpd="sng" algn="ctr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  <a:tileRect/>
                </a:gradFill>
                <a:prstDash val="solid"/>
              </a:ln>
              <a:effectLst>
                <a:innerShdw blurRad="76200" dist="38100" dir="162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66" name="Group 23"/>
            <p:cNvGrpSpPr/>
            <p:nvPr/>
          </p:nvGrpSpPr>
          <p:grpSpPr>
            <a:xfrm>
              <a:off x="15029656" y="1405432"/>
              <a:ext cx="265925" cy="231832"/>
              <a:chOff x="7540014" y="4306907"/>
              <a:chExt cx="389342" cy="339426"/>
            </a:xfrm>
            <a:solidFill>
              <a:schemeClr val="bg1"/>
            </a:solidFill>
          </p:grpSpPr>
          <p:sp>
            <p:nvSpPr>
              <p:cNvPr id="67" name="Freeform 110"/>
              <p:cNvSpPr>
                <a:spLocks/>
              </p:cNvSpPr>
              <p:nvPr/>
            </p:nvSpPr>
            <p:spPr bwMode="auto">
              <a:xfrm>
                <a:off x="7799575" y="4409234"/>
                <a:ext cx="102328" cy="102328"/>
              </a:xfrm>
              <a:custGeom>
                <a:avLst/>
                <a:gdLst>
                  <a:gd name="T0" fmla="*/ 0 w 41"/>
                  <a:gd name="T1" fmla="*/ 39 h 41"/>
                  <a:gd name="T2" fmla="*/ 3 w 41"/>
                  <a:gd name="T3" fmla="*/ 41 h 41"/>
                  <a:gd name="T4" fmla="*/ 41 w 41"/>
                  <a:gd name="T5" fmla="*/ 3 h 41"/>
                  <a:gd name="T6" fmla="*/ 39 w 41"/>
                  <a:gd name="T7" fmla="*/ 0 h 41"/>
                  <a:gd name="T8" fmla="*/ 0 w 41"/>
                  <a:gd name="T9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39"/>
                    </a:moveTo>
                    <a:lnTo>
                      <a:pt x="3" y="41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0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11"/>
              <p:cNvSpPr>
                <a:spLocks/>
              </p:cNvSpPr>
              <p:nvPr/>
            </p:nvSpPr>
            <p:spPr bwMode="auto">
              <a:xfrm>
                <a:off x="7777112" y="4381780"/>
                <a:ext cx="109814" cy="114806"/>
              </a:xfrm>
              <a:custGeom>
                <a:avLst/>
                <a:gdLst>
                  <a:gd name="T0" fmla="*/ 37 w 44"/>
                  <a:gd name="T1" fmla="*/ 0 h 46"/>
                  <a:gd name="T2" fmla="*/ 0 w 44"/>
                  <a:gd name="T3" fmla="*/ 39 h 46"/>
                  <a:gd name="T4" fmla="*/ 6 w 44"/>
                  <a:gd name="T5" fmla="*/ 46 h 46"/>
                  <a:gd name="T6" fmla="*/ 44 w 44"/>
                  <a:gd name="T7" fmla="*/ 8 h 46"/>
                  <a:gd name="T8" fmla="*/ 37 w 44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6">
                    <a:moveTo>
                      <a:pt x="37" y="0"/>
                    </a:moveTo>
                    <a:lnTo>
                      <a:pt x="0" y="39"/>
                    </a:lnTo>
                    <a:lnTo>
                      <a:pt x="6" y="46"/>
                    </a:lnTo>
                    <a:lnTo>
                      <a:pt x="44" y="8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12"/>
              <p:cNvSpPr>
                <a:spLocks/>
              </p:cNvSpPr>
              <p:nvPr/>
            </p:nvSpPr>
            <p:spPr bwMode="auto">
              <a:xfrm>
                <a:off x="7757146" y="4366805"/>
                <a:ext cx="104823" cy="104823"/>
              </a:xfrm>
              <a:custGeom>
                <a:avLst/>
                <a:gdLst>
                  <a:gd name="T0" fmla="*/ 0 w 42"/>
                  <a:gd name="T1" fmla="*/ 38 h 42"/>
                  <a:gd name="T2" fmla="*/ 4 w 42"/>
                  <a:gd name="T3" fmla="*/ 42 h 42"/>
                  <a:gd name="T4" fmla="*/ 42 w 42"/>
                  <a:gd name="T5" fmla="*/ 4 h 42"/>
                  <a:gd name="T6" fmla="*/ 38 w 42"/>
                  <a:gd name="T7" fmla="*/ 0 h 42"/>
                  <a:gd name="T8" fmla="*/ 0 w 42"/>
                  <a:gd name="T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2">
                    <a:moveTo>
                      <a:pt x="0" y="38"/>
                    </a:moveTo>
                    <a:lnTo>
                      <a:pt x="4" y="42"/>
                    </a:lnTo>
                    <a:lnTo>
                      <a:pt x="42" y="4"/>
                    </a:lnTo>
                    <a:lnTo>
                      <a:pt x="38" y="0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13"/>
              <p:cNvSpPr>
                <a:spLocks/>
              </p:cNvSpPr>
              <p:nvPr/>
            </p:nvSpPr>
            <p:spPr bwMode="auto">
              <a:xfrm>
                <a:off x="7729693" y="4469133"/>
                <a:ext cx="69882" cy="69882"/>
              </a:xfrm>
              <a:custGeom>
                <a:avLst/>
                <a:gdLst>
                  <a:gd name="T0" fmla="*/ 28 w 28"/>
                  <a:gd name="T1" fmla="*/ 20 h 28"/>
                  <a:gd name="T2" fmla="*/ 8 w 28"/>
                  <a:gd name="T3" fmla="*/ 0 h 28"/>
                  <a:gd name="T4" fmla="*/ 0 w 28"/>
                  <a:gd name="T5" fmla="*/ 20 h 28"/>
                  <a:gd name="T6" fmla="*/ 9 w 28"/>
                  <a:gd name="T7" fmla="*/ 28 h 28"/>
                  <a:gd name="T8" fmla="*/ 28 w 28"/>
                  <a:gd name="T9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8" y="20"/>
                    </a:moveTo>
                    <a:lnTo>
                      <a:pt x="8" y="0"/>
                    </a:lnTo>
                    <a:lnTo>
                      <a:pt x="0" y="20"/>
                    </a:lnTo>
                    <a:lnTo>
                      <a:pt x="9" y="28"/>
                    </a:lnTo>
                    <a:lnTo>
                      <a:pt x="28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14"/>
              <p:cNvSpPr>
                <a:spLocks/>
              </p:cNvSpPr>
              <p:nvPr/>
            </p:nvSpPr>
            <p:spPr bwMode="auto">
              <a:xfrm>
                <a:off x="7712222" y="4526535"/>
                <a:ext cx="34941" cy="32446"/>
              </a:xfrm>
              <a:custGeom>
                <a:avLst/>
                <a:gdLst>
                  <a:gd name="T0" fmla="*/ 0 w 14"/>
                  <a:gd name="T1" fmla="*/ 13 h 13"/>
                  <a:gd name="T2" fmla="*/ 14 w 14"/>
                  <a:gd name="T3" fmla="*/ 6 h 13"/>
                  <a:gd name="T4" fmla="*/ 6 w 14"/>
                  <a:gd name="T5" fmla="*/ 0 h 13"/>
                  <a:gd name="T6" fmla="*/ 0 w 14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3">
                    <a:moveTo>
                      <a:pt x="0" y="13"/>
                    </a:moveTo>
                    <a:lnTo>
                      <a:pt x="14" y="6"/>
                    </a:lnTo>
                    <a:lnTo>
                      <a:pt x="6" y="0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15"/>
              <p:cNvSpPr>
                <a:spLocks/>
              </p:cNvSpPr>
              <p:nvPr/>
            </p:nvSpPr>
            <p:spPr bwMode="auto">
              <a:xfrm>
                <a:off x="7859474" y="4341848"/>
                <a:ext cx="69882" cy="69882"/>
              </a:xfrm>
              <a:custGeom>
                <a:avLst/>
                <a:gdLst>
                  <a:gd name="T0" fmla="*/ 7 w 28"/>
                  <a:gd name="T1" fmla="*/ 0 h 28"/>
                  <a:gd name="T2" fmla="*/ 0 w 28"/>
                  <a:gd name="T3" fmla="*/ 8 h 28"/>
                  <a:gd name="T4" fmla="*/ 20 w 28"/>
                  <a:gd name="T5" fmla="*/ 28 h 28"/>
                  <a:gd name="T6" fmla="*/ 28 w 28"/>
                  <a:gd name="T7" fmla="*/ 20 h 28"/>
                  <a:gd name="T8" fmla="*/ 7 w 28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7" y="0"/>
                    </a:moveTo>
                    <a:lnTo>
                      <a:pt x="0" y="8"/>
                    </a:lnTo>
                    <a:lnTo>
                      <a:pt x="20" y="28"/>
                    </a:lnTo>
                    <a:lnTo>
                      <a:pt x="28" y="2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16"/>
              <p:cNvSpPr>
                <a:spLocks/>
              </p:cNvSpPr>
              <p:nvPr/>
            </p:nvSpPr>
            <p:spPr bwMode="auto">
              <a:xfrm>
                <a:off x="7540014" y="4306907"/>
                <a:ext cx="279527" cy="339426"/>
              </a:xfrm>
              <a:custGeom>
                <a:avLst/>
                <a:gdLst>
                  <a:gd name="T0" fmla="*/ 104 w 112"/>
                  <a:gd name="T1" fmla="*/ 101 h 136"/>
                  <a:gd name="T2" fmla="*/ 83 w 112"/>
                  <a:gd name="T3" fmla="*/ 101 h 136"/>
                  <a:gd name="T4" fmla="*/ 83 w 112"/>
                  <a:gd name="T5" fmla="*/ 129 h 136"/>
                  <a:gd name="T6" fmla="*/ 7 w 112"/>
                  <a:gd name="T7" fmla="*/ 129 h 136"/>
                  <a:gd name="T8" fmla="*/ 7 w 112"/>
                  <a:gd name="T9" fmla="*/ 32 h 136"/>
                  <a:gd name="T10" fmla="*/ 104 w 112"/>
                  <a:gd name="T11" fmla="*/ 32 h 136"/>
                  <a:gd name="T12" fmla="*/ 104 w 112"/>
                  <a:gd name="T13" fmla="*/ 40 h 136"/>
                  <a:gd name="T14" fmla="*/ 112 w 112"/>
                  <a:gd name="T15" fmla="*/ 32 h 136"/>
                  <a:gd name="T16" fmla="*/ 112 w 112"/>
                  <a:gd name="T17" fmla="*/ 6 h 136"/>
                  <a:gd name="T18" fmla="*/ 97 w 112"/>
                  <a:gd name="T19" fmla="*/ 6 h 136"/>
                  <a:gd name="T20" fmla="*/ 97 w 112"/>
                  <a:gd name="T21" fmla="*/ 20 h 136"/>
                  <a:gd name="T22" fmla="*/ 95 w 112"/>
                  <a:gd name="T23" fmla="*/ 20 h 136"/>
                  <a:gd name="T24" fmla="*/ 95 w 112"/>
                  <a:gd name="T25" fmla="*/ 0 h 136"/>
                  <a:gd name="T26" fmla="*/ 89 w 112"/>
                  <a:gd name="T27" fmla="*/ 0 h 136"/>
                  <a:gd name="T28" fmla="*/ 89 w 112"/>
                  <a:gd name="T29" fmla="*/ 20 h 136"/>
                  <a:gd name="T30" fmla="*/ 87 w 112"/>
                  <a:gd name="T31" fmla="*/ 20 h 136"/>
                  <a:gd name="T32" fmla="*/ 87 w 112"/>
                  <a:gd name="T33" fmla="*/ 6 h 136"/>
                  <a:gd name="T34" fmla="*/ 79 w 112"/>
                  <a:gd name="T35" fmla="*/ 6 h 136"/>
                  <a:gd name="T36" fmla="*/ 79 w 112"/>
                  <a:gd name="T37" fmla="*/ 20 h 136"/>
                  <a:gd name="T38" fmla="*/ 76 w 112"/>
                  <a:gd name="T39" fmla="*/ 20 h 136"/>
                  <a:gd name="T40" fmla="*/ 76 w 112"/>
                  <a:gd name="T41" fmla="*/ 0 h 136"/>
                  <a:gd name="T42" fmla="*/ 72 w 112"/>
                  <a:gd name="T43" fmla="*/ 0 h 136"/>
                  <a:gd name="T44" fmla="*/ 72 w 112"/>
                  <a:gd name="T45" fmla="*/ 20 h 136"/>
                  <a:gd name="T46" fmla="*/ 68 w 112"/>
                  <a:gd name="T47" fmla="*/ 20 h 136"/>
                  <a:gd name="T48" fmla="*/ 68 w 112"/>
                  <a:gd name="T49" fmla="*/ 6 h 136"/>
                  <a:gd name="T50" fmla="*/ 60 w 112"/>
                  <a:gd name="T51" fmla="*/ 6 h 136"/>
                  <a:gd name="T52" fmla="*/ 60 w 112"/>
                  <a:gd name="T53" fmla="*/ 20 h 136"/>
                  <a:gd name="T54" fmla="*/ 57 w 112"/>
                  <a:gd name="T55" fmla="*/ 20 h 136"/>
                  <a:gd name="T56" fmla="*/ 57 w 112"/>
                  <a:gd name="T57" fmla="*/ 0 h 136"/>
                  <a:gd name="T58" fmla="*/ 53 w 112"/>
                  <a:gd name="T59" fmla="*/ 0 h 136"/>
                  <a:gd name="T60" fmla="*/ 53 w 112"/>
                  <a:gd name="T61" fmla="*/ 20 h 136"/>
                  <a:gd name="T62" fmla="*/ 51 w 112"/>
                  <a:gd name="T63" fmla="*/ 20 h 136"/>
                  <a:gd name="T64" fmla="*/ 51 w 112"/>
                  <a:gd name="T65" fmla="*/ 6 h 136"/>
                  <a:gd name="T66" fmla="*/ 43 w 112"/>
                  <a:gd name="T67" fmla="*/ 6 h 136"/>
                  <a:gd name="T68" fmla="*/ 43 w 112"/>
                  <a:gd name="T69" fmla="*/ 20 h 136"/>
                  <a:gd name="T70" fmla="*/ 40 w 112"/>
                  <a:gd name="T71" fmla="*/ 20 h 136"/>
                  <a:gd name="T72" fmla="*/ 40 w 112"/>
                  <a:gd name="T73" fmla="*/ 0 h 136"/>
                  <a:gd name="T74" fmla="*/ 35 w 112"/>
                  <a:gd name="T75" fmla="*/ 0 h 136"/>
                  <a:gd name="T76" fmla="*/ 35 w 112"/>
                  <a:gd name="T77" fmla="*/ 20 h 136"/>
                  <a:gd name="T78" fmla="*/ 32 w 112"/>
                  <a:gd name="T79" fmla="*/ 20 h 136"/>
                  <a:gd name="T80" fmla="*/ 32 w 112"/>
                  <a:gd name="T81" fmla="*/ 6 h 136"/>
                  <a:gd name="T82" fmla="*/ 25 w 112"/>
                  <a:gd name="T83" fmla="*/ 6 h 136"/>
                  <a:gd name="T84" fmla="*/ 25 w 112"/>
                  <a:gd name="T85" fmla="*/ 20 h 136"/>
                  <a:gd name="T86" fmla="*/ 23 w 112"/>
                  <a:gd name="T87" fmla="*/ 20 h 136"/>
                  <a:gd name="T88" fmla="*/ 23 w 112"/>
                  <a:gd name="T89" fmla="*/ 0 h 136"/>
                  <a:gd name="T90" fmla="*/ 17 w 112"/>
                  <a:gd name="T91" fmla="*/ 0 h 136"/>
                  <a:gd name="T92" fmla="*/ 17 w 112"/>
                  <a:gd name="T93" fmla="*/ 20 h 136"/>
                  <a:gd name="T94" fmla="*/ 15 w 112"/>
                  <a:gd name="T95" fmla="*/ 20 h 136"/>
                  <a:gd name="T96" fmla="*/ 15 w 112"/>
                  <a:gd name="T97" fmla="*/ 6 h 136"/>
                  <a:gd name="T98" fmla="*/ 0 w 112"/>
                  <a:gd name="T99" fmla="*/ 6 h 136"/>
                  <a:gd name="T100" fmla="*/ 0 w 112"/>
                  <a:gd name="T101" fmla="*/ 24 h 136"/>
                  <a:gd name="T102" fmla="*/ 0 w 112"/>
                  <a:gd name="T103" fmla="*/ 28 h 136"/>
                  <a:gd name="T104" fmla="*/ 0 w 112"/>
                  <a:gd name="T105" fmla="*/ 136 h 136"/>
                  <a:gd name="T106" fmla="*/ 89 w 112"/>
                  <a:gd name="T107" fmla="*/ 136 h 136"/>
                  <a:gd name="T108" fmla="*/ 112 w 112"/>
                  <a:gd name="T109" fmla="*/ 110 h 136"/>
                  <a:gd name="T110" fmla="*/ 112 w 112"/>
                  <a:gd name="T111" fmla="*/ 84 h 136"/>
                  <a:gd name="T112" fmla="*/ 104 w 112"/>
                  <a:gd name="T113" fmla="*/ 92 h 136"/>
                  <a:gd name="T114" fmla="*/ 104 w 112"/>
                  <a:gd name="T115" fmla="*/ 10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2" h="136">
                    <a:moveTo>
                      <a:pt x="104" y="101"/>
                    </a:moveTo>
                    <a:lnTo>
                      <a:pt x="83" y="101"/>
                    </a:lnTo>
                    <a:lnTo>
                      <a:pt x="83" y="129"/>
                    </a:lnTo>
                    <a:lnTo>
                      <a:pt x="7" y="129"/>
                    </a:lnTo>
                    <a:lnTo>
                      <a:pt x="7" y="32"/>
                    </a:lnTo>
                    <a:lnTo>
                      <a:pt x="104" y="32"/>
                    </a:lnTo>
                    <a:lnTo>
                      <a:pt x="104" y="40"/>
                    </a:lnTo>
                    <a:lnTo>
                      <a:pt x="112" y="32"/>
                    </a:lnTo>
                    <a:lnTo>
                      <a:pt x="112" y="6"/>
                    </a:lnTo>
                    <a:lnTo>
                      <a:pt x="97" y="6"/>
                    </a:lnTo>
                    <a:lnTo>
                      <a:pt x="97" y="20"/>
                    </a:lnTo>
                    <a:lnTo>
                      <a:pt x="95" y="20"/>
                    </a:lnTo>
                    <a:lnTo>
                      <a:pt x="95" y="0"/>
                    </a:lnTo>
                    <a:lnTo>
                      <a:pt x="89" y="0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7" y="6"/>
                    </a:lnTo>
                    <a:lnTo>
                      <a:pt x="79" y="6"/>
                    </a:lnTo>
                    <a:lnTo>
                      <a:pt x="79" y="20"/>
                    </a:lnTo>
                    <a:lnTo>
                      <a:pt x="76" y="20"/>
                    </a:lnTo>
                    <a:lnTo>
                      <a:pt x="76" y="0"/>
                    </a:lnTo>
                    <a:lnTo>
                      <a:pt x="72" y="0"/>
                    </a:lnTo>
                    <a:lnTo>
                      <a:pt x="72" y="20"/>
                    </a:lnTo>
                    <a:lnTo>
                      <a:pt x="68" y="20"/>
                    </a:lnTo>
                    <a:lnTo>
                      <a:pt x="68" y="6"/>
                    </a:lnTo>
                    <a:lnTo>
                      <a:pt x="60" y="6"/>
                    </a:lnTo>
                    <a:lnTo>
                      <a:pt x="60" y="20"/>
                    </a:lnTo>
                    <a:lnTo>
                      <a:pt x="57" y="20"/>
                    </a:lnTo>
                    <a:lnTo>
                      <a:pt x="57" y="0"/>
                    </a:lnTo>
                    <a:lnTo>
                      <a:pt x="53" y="0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6"/>
                    </a:lnTo>
                    <a:lnTo>
                      <a:pt x="43" y="6"/>
                    </a:lnTo>
                    <a:lnTo>
                      <a:pt x="43" y="20"/>
                    </a:lnTo>
                    <a:lnTo>
                      <a:pt x="40" y="20"/>
                    </a:lnTo>
                    <a:lnTo>
                      <a:pt x="40" y="0"/>
                    </a:lnTo>
                    <a:lnTo>
                      <a:pt x="35" y="0"/>
                    </a:lnTo>
                    <a:lnTo>
                      <a:pt x="35" y="20"/>
                    </a:lnTo>
                    <a:lnTo>
                      <a:pt x="32" y="20"/>
                    </a:lnTo>
                    <a:lnTo>
                      <a:pt x="32" y="6"/>
                    </a:lnTo>
                    <a:lnTo>
                      <a:pt x="25" y="6"/>
                    </a:lnTo>
                    <a:lnTo>
                      <a:pt x="25" y="20"/>
                    </a:lnTo>
                    <a:lnTo>
                      <a:pt x="23" y="20"/>
                    </a:lnTo>
                    <a:lnTo>
                      <a:pt x="23" y="0"/>
                    </a:lnTo>
                    <a:lnTo>
                      <a:pt x="17" y="0"/>
                    </a:lnTo>
                    <a:lnTo>
                      <a:pt x="17" y="20"/>
                    </a:lnTo>
                    <a:lnTo>
                      <a:pt x="15" y="20"/>
                    </a:lnTo>
                    <a:lnTo>
                      <a:pt x="15" y="6"/>
                    </a:lnTo>
                    <a:lnTo>
                      <a:pt x="0" y="6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136"/>
                    </a:lnTo>
                    <a:lnTo>
                      <a:pt x="89" y="136"/>
                    </a:lnTo>
                    <a:lnTo>
                      <a:pt x="112" y="110"/>
                    </a:lnTo>
                    <a:lnTo>
                      <a:pt x="112" y="84"/>
                    </a:lnTo>
                    <a:lnTo>
                      <a:pt x="104" y="92"/>
                    </a:lnTo>
                    <a:lnTo>
                      <a:pt x="104" y="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Rectangle 117"/>
              <p:cNvSpPr>
                <a:spLocks noChangeArrowheads="1"/>
              </p:cNvSpPr>
              <p:nvPr/>
            </p:nvSpPr>
            <p:spPr bwMode="auto">
              <a:xfrm>
                <a:off x="7589930" y="4421713"/>
                <a:ext cx="109814" cy="1747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Rectangle 118"/>
              <p:cNvSpPr>
                <a:spLocks noChangeArrowheads="1"/>
              </p:cNvSpPr>
              <p:nvPr/>
            </p:nvSpPr>
            <p:spPr bwMode="auto">
              <a:xfrm>
                <a:off x="7589930" y="4461645"/>
                <a:ext cx="109814" cy="1747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Rectangle 119"/>
              <p:cNvSpPr>
                <a:spLocks noChangeArrowheads="1"/>
              </p:cNvSpPr>
              <p:nvPr/>
            </p:nvSpPr>
            <p:spPr bwMode="auto">
              <a:xfrm>
                <a:off x="7589930" y="4506569"/>
                <a:ext cx="109814" cy="149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Rectangle 120"/>
              <p:cNvSpPr>
                <a:spLocks noChangeArrowheads="1"/>
              </p:cNvSpPr>
              <p:nvPr/>
            </p:nvSpPr>
            <p:spPr bwMode="auto">
              <a:xfrm>
                <a:off x="7589930" y="4548998"/>
                <a:ext cx="109814" cy="1747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8360185" y="1923091"/>
            <a:ext cx="2231615" cy="770563"/>
            <a:chOff x="6870214" y="2850013"/>
            <a:chExt cx="2231615" cy="770563"/>
          </a:xfrm>
        </p:grpSpPr>
        <p:sp>
          <p:nvSpPr>
            <p:cNvPr id="81" name="文本框 54"/>
            <p:cNvSpPr txBox="1"/>
            <p:nvPr/>
          </p:nvSpPr>
          <p:spPr>
            <a:xfrm>
              <a:off x="6870214" y="2850013"/>
              <a:ext cx="17844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F47B22"/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在此添加标题</a:t>
              </a:r>
              <a:endParaRPr lang="zh-CN" altLang="en-US" sz="2000" dirty="0">
                <a:solidFill>
                  <a:srgbClr val="F47B22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  <p:sp>
          <p:nvSpPr>
            <p:cNvPr id="82" name="文本框 55"/>
            <p:cNvSpPr txBox="1"/>
            <p:nvPr/>
          </p:nvSpPr>
          <p:spPr>
            <a:xfrm>
              <a:off x="6915933" y="3158911"/>
              <a:ext cx="21858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点击输入简要文字内容，文字内容任意编辑，图片可替换</a:t>
              </a:r>
              <a:endPara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8360185" y="3418374"/>
            <a:ext cx="2231615" cy="770563"/>
            <a:chOff x="6870214" y="2850013"/>
            <a:chExt cx="2231615" cy="770563"/>
          </a:xfrm>
        </p:grpSpPr>
        <p:sp>
          <p:nvSpPr>
            <p:cNvPr id="84" name="文本框 57"/>
            <p:cNvSpPr txBox="1"/>
            <p:nvPr/>
          </p:nvSpPr>
          <p:spPr>
            <a:xfrm>
              <a:off x="6870214" y="2850013"/>
              <a:ext cx="17844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01ACBE"/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在此添加标题</a:t>
              </a:r>
              <a:endParaRPr lang="zh-CN" altLang="en-US" sz="2000" dirty="0">
                <a:solidFill>
                  <a:srgbClr val="01ACBE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  <p:sp>
          <p:nvSpPr>
            <p:cNvPr id="85" name="文本框 58"/>
            <p:cNvSpPr txBox="1"/>
            <p:nvPr/>
          </p:nvSpPr>
          <p:spPr>
            <a:xfrm>
              <a:off x="6915933" y="3158911"/>
              <a:ext cx="21858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点击输入简要文字内容，文字内容任意编辑，图片可替换</a:t>
              </a:r>
              <a:endPara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8360185" y="4996491"/>
            <a:ext cx="2231615" cy="770563"/>
            <a:chOff x="6870214" y="2850013"/>
            <a:chExt cx="2231615" cy="770563"/>
          </a:xfrm>
        </p:grpSpPr>
        <p:sp>
          <p:nvSpPr>
            <p:cNvPr id="87" name="文本框 60"/>
            <p:cNvSpPr txBox="1"/>
            <p:nvPr/>
          </p:nvSpPr>
          <p:spPr>
            <a:xfrm>
              <a:off x="6870214" y="2850013"/>
              <a:ext cx="17844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EA5E66"/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在此添加标题</a:t>
              </a:r>
              <a:endParaRPr lang="zh-CN" altLang="en-US" sz="2000" dirty="0">
                <a:solidFill>
                  <a:srgbClr val="EA5E66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  <p:sp>
          <p:nvSpPr>
            <p:cNvPr id="88" name="文本框 61"/>
            <p:cNvSpPr txBox="1"/>
            <p:nvPr/>
          </p:nvSpPr>
          <p:spPr>
            <a:xfrm>
              <a:off x="6915933" y="3158911"/>
              <a:ext cx="21858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点击输入简要文字内容，文字内容任意编辑，图片可替换</a:t>
              </a:r>
              <a:endPara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355635" y="2356416"/>
            <a:ext cx="7189740" cy="2827230"/>
            <a:chOff x="-140467" y="2079244"/>
            <a:chExt cx="8002270" cy="3146742"/>
          </a:xfrm>
        </p:grpSpPr>
        <p:sp>
          <p:nvSpPr>
            <p:cNvPr id="90" name="椭圆 89"/>
            <p:cNvSpPr/>
            <p:nvPr/>
          </p:nvSpPr>
          <p:spPr>
            <a:xfrm>
              <a:off x="2604094" y="4720437"/>
              <a:ext cx="5257709" cy="505549"/>
            </a:xfrm>
            <a:prstGeom prst="ellipse">
              <a:avLst/>
            </a:prstGeom>
            <a:gradFill flip="none" rotWithShape="1">
              <a:gsLst>
                <a:gs pos="100000">
                  <a:srgbClr val="F5F4F2">
                    <a:alpha val="0"/>
                  </a:srgb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-140467" y="2079244"/>
              <a:ext cx="6829636" cy="3122811"/>
              <a:chOff x="-140467" y="2079244"/>
              <a:chExt cx="6829636" cy="3122811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-140467" y="4822228"/>
                <a:ext cx="3950195" cy="3798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5F4F2">
                      <a:alpha val="0"/>
                    </a:srgbClr>
                  </a:gs>
                  <a:gs pos="0">
                    <a:schemeClr val="tx1">
                      <a:lumMod val="85000"/>
                      <a:lumOff val="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1288133" y="4633852"/>
                <a:ext cx="4217422" cy="40552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5F4F2">
                      <a:alpha val="0"/>
                    </a:srgbClr>
                  </a:gs>
                  <a:gs pos="0">
                    <a:schemeClr val="tx1">
                      <a:lumMod val="85000"/>
                      <a:lumOff val="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94" name="Picture 6" descr="iMac-mock-up-diferents-views.png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678153" y="2079244"/>
                <a:ext cx="3437383" cy="2857323"/>
              </a:xfrm>
              <a:prstGeom prst="rect">
                <a:avLst/>
              </a:prstGeom>
            </p:spPr>
          </p:pic>
          <p:pic>
            <p:nvPicPr>
              <p:cNvPr id="95" name="图片 94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877129" y="2262059"/>
                <a:ext cx="3045497" cy="1832697"/>
              </a:xfrm>
              <a:prstGeom prst="rect">
                <a:avLst/>
              </a:prstGeom>
            </p:spPr>
          </p:pic>
          <p:pic>
            <p:nvPicPr>
              <p:cNvPr id="96" name="Picture 6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48453" y="3254726"/>
                <a:ext cx="3040716" cy="1763264"/>
              </a:xfrm>
              <a:prstGeom prst="rect">
                <a:avLst/>
              </a:prstGeom>
            </p:spPr>
          </p:pic>
          <p:pic>
            <p:nvPicPr>
              <p:cNvPr id="97" name="Picture 12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07570" y="2737773"/>
                <a:ext cx="1698404" cy="2402827"/>
              </a:xfrm>
              <a:prstGeom prst="rect">
                <a:avLst/>
              </a:prstGeom>
            </p:spPr>
          </p:pic>
          <p:pic>
            <p:nvPicPr>
              <p:cNvPr id="98" name="图片 97"/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056944" y="3395279"/>
                <a:ext cx="2219193" cy="1395796"/>
              </a:xfrm>
              <a:prstGeom prst="rect">
                <a:avLst/>
              </a:prstGeom>
            </p:spPr>
          </p:pic>
          <p:pic>
            <p:nvPicPr>
              <p:cNvPr id="99" name="图片 98"/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56957" y="3002382"/>
                <a:ext cx="1257246" cy="178207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87028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8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8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88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80"/>
                            </p:stCondLst>
                            <p:childTnLst>
                              <p:par>
                                <p:cTn id="2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80"/>
                            </p:stCondLst>
                            <p:childTnLst>
                              <p:par>
                                <p:cTn id="3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88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880"/>
                            </p:stCondLst>
                            <p:childTnLst>
                              <p:par>
                                <p:cTn id="3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380"/>
                            </p:stCondLst>
                            <p:childTnLst>
                              <p:par>
                                <p:cTn id="4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88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880"/>
                            </p:stCondLst>
                            <p:childTnLst>
                              <p:par>
                                <p:cTn id="4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380"/>
                            </p:stCondLst>
                            <p:childTnLst>
                              <p:par>
                                <p:cTn id="5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5005615" y="2757951"/>
            <a:ext cx="4251485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EA5E66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未来规划 </a:t>
            </a:r>
            <a:r>
              <a:rPr lang="zh-CN" altLang="en-US" sz="2400" dirty="0">
                <a:solidFill>
                  <a:srgbClr val="EA5E66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MY FUTUR</a:t>
            </a:r>
          </a:p>
        </p:txBody>
      </p:sp>
      <p:sp>
        <p:nvSpPr>
          <p:cNvPr id="48" name="矩形 47"/>
          <p:cNvSpPr/>
          <p:nvPr/>
        </p:nvSpPr>
        <p:spPr>
          <a:xfrm>
            <a:off x="5024665" y="346154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EA5E66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目标规划</a:t>
            </a:r>
          </a:p>
        </p:txBody>
      </p:sp>
      <p:sp>
        <p:nvSpPr>
          <p:cNvPr id="50" name="矩形 49"/>
          <p:cNvSpPr/>
          <p:nvPr/>
        </p:nvSpPr>
        <p:spPr>
          <a:xfrm>
            <a:off x="6202887" y="3455175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EA5E66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总</a:t>
            </a:r>
            <a:r>
              <a:rPr lang="zh-CN" altLang="en-US" dirty="0" smtClean="0">
                <a:solidFill>
                  <a:srgbClr val="EA5E66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结语</a:t>
            </a:r>
            <a:endParaRPr lang="zh-CN" altLang="en-US" dirty="0">
              <a:solidFill>
                <a:srgbClr val="EA5E66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146753" y="2401361"/>
            <a:ext cx="1725077" cy="1725077"/>
            <a:chOff x="7295451" y="4461444"/>
            <a:chExt cx="1401675" cy="1401675"/>
          </a:xfrm>
        </p:grpSpPr>
        <p:sp>
          <p:nvSpPr>
            <p:cNvPr id="26" name="椭圆 25"/>
            <p:cNvSpPr/>
            <p:nvPr/>
          </p:nvSpPr>
          <p:spPr>
            <a:xfrm>
              <a:off x="7295451" y="4461444"/>
              <a:ext cx="1401675" cy="14016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22225"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</a:ln>
            <a:effectLst>
              <a:outerShdw blurRad="292100" dist="1397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7379451" y="4545445"/>
              <a:ext cx="1233675" cy="1233674"/>
              <a:chOff x="2706461" y="2004333"/>
              <a:chExt cx="2228850" cy="2228850"/>
            </a:xfrm>
            <a:effectLst/>
          </p:grpSpPr>
          <p:sp>
            <p:nvSpPr>
              <p:cNvPr id="52" name="椭圆 51"/>
              <p:cNvSpPr/>
              <p:nvPr/>
            </p:nvSpPr>
            <p:spPr>
              <a:xfrm>
                <a:off x="2706461" y="2004333"/>
                <a:ext cx="2228850" cy="2228850"/>
              </a:xfrm>
              <a:prstGeom prst="ellipse">
                <a:avLst/>
              </a:prstGeom>
              <a:solidFill>
                <a:srgbClr val="F763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2819402" y="2117274"/>
                <a:ext cx="2002968" cy="20029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5D5D5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2977244" y="2275116"/>
                <a:ext cx="1687284" cy="1687284"/>
              </a:xfrm>
              <a:prstGeom prst="ellipse">
                <a:avLst/>
              </a:prstGeom>
              <a:solidFill>
                <a:srgbClr val="F7636B"/>
              </a:solidFill>
              <a:ln w="3810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77800" dist="762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7738966" y="4925444"/>
              <a:ext cx="561936" cy="527122"/>
              <a:chOff x="3108756" y="2110160"/>
              <a:chExt cx="745081" cy="698920"/>
            </a:xfrm>
            <a:solidFill>
              <a:schemeClr val="bg1"/>
            </a:solidFill>
          </p:grpSpPr>
          <p:sp>
            <p:nvSpPr>
              <p:cNvPr id="29" name="Freeform 489"/>
              <p:cNvSpPr>
                <a:spLocks/>
              </p:cNvSpPr>
              <p:nvPr/>
            </p:nvSpPr>
            <p:spPr bwMode="auto">
              <a:xfrm>
                <a:off x="3608602" y="2110160"/>
                <a:ext cx="245235" cy="303659"/>
              </a:xfrm>
              <a:custGeom>
                <a:avLst/>
                <a:gdLst>
                  <a:gd name="T0" fmla="*/ 248 w 340"/>
                  <a:gd name="T1" fmla="*/ 0 h 421"/>
                  <a:gd name="T2" fmla="*/ 0 w 340"/>
                  <a:gd name="T3" fmla="*/ 357 h 421"/>
                  <a:gd name="T4" fmla="*/ 94 w 340"/>
                  <a:gd name="T5" fmla="*/ 421 h 421"/>
                  <a:gd name="T6" fmla="*/ 340 w 340"/>
                  <a:gd name="T7" fmla="*/ 66 h 421"/>
                  <a:gd name="T8" fmla="*/ 248 w 340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421">
                    <a:moveTo>
                      <a:pt x="248" y="0"/>
                    </a:moveTo>
                    <a:lnTo>
                      <a:pt x="0" y="357"/>
                    </a:lnTo>
                    <a:lnTo>
                      <a:pt x="94" y="421"/>
                    </a:lnTo>
                    <a:lnTo>
                      <a:pt x="340" y="66"/>
                    </a:lnTo>
                    <a:lnTo>
                      <a:pt x="24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490"/>
              <p:cNvSpPr>
                <a:spLocks/>
              </p:cNvSpPr>
              <p:nvPr/>
            </p:nvSpPr>
            <p:spPr bwMode="auto">
              <a:xfrm>
                <a:off x="3584800" y="2379197"/>
                <a:ext cx="81505" cy="68522"/>
              </a:xfrm>
              <a:custGeom>
                <a:avLst/>
                <a:gdLst>
                  <a:gd name="T0" fmla="*/ 14 w 113"/>
                  <a:gd name="T1" fmla="*/ 12 h 95"/>
                  <a:gd name="T2" fmla="*/ 0 w 113"/>
                  <a:gd name="T3" fmla="*/ 33 h 95"/>
                  <a:gd name="T4" fmla="*/ 14 w 113"/>
                  <a:gd name="T5" fmla="*/ 43 h 95"/>
                  <a:gd name="T6" fmla="*/ 26 w 113"/>
                  <a:gd name="T7" fmla="*/ 52 h 95"/>
                  <a:gd name="T8" fmla="*/ 90 w 113"/>
                  <a:gd name="T9" fmla="*/ 95 h 95"/>
                  <a:gd name="T10" fmla="*/ 113 w 113"/>
                  <a:gd name="T11" fmla="*/ 62 h 95"/>
                  <a:gd name="T12" fmla="*/ 23 w 113"/>
                  <a:gd name="T13" fmla="*/ 0 h 95"/>
                  <a:gd name="T14" fmla="*/ 14 w 113"/>
                  <a:gd name="T15" fmla="*/ 1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95">
                    <a:moveTo>
                      <a:pt x="14" y="12"/>
                    </a:moveTo>
                    <a:lnTo>
                      <a:pt x="0" y="33"/>
                    </a:lnTo>
                    <a:lnTo>
                      <a:pt x="14" y="43"/>
                    </a:lnTo>
                    <a:lnTo>
                      <a:pt x="26" y="52"/>
                    </a:lnTo>
                    <a:lnTo>
                      <a:pt x="90" y="95"/>
                    </a:lnTo>
                    <a:lnTo>
                      <a:pt x="113" y="62"/>
                    </a:lnTo>
                    <a:lnTo>
                      <a:pt x="23" y="0"/>
                    </a:ln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491"/>
              <p:cNvSpPr>
                <a:spLocks/>
              </p:cNvSpPr>
              <p:nvPr/>
            </p:nvSpPr>
            <p:spPr bwMode="auto">
              <a:xfrm>
                <a:off x="3463625" y="2415261"/>
                <a:ext cx="177435" cy="226482"/>
              </a:xfrm>
              <a:custGeom>
                <a:avLst/>
                <a:gdLst>
                  <a:gd name="T0" fmla="*/ 66 w 104"/>
                  <a:gd name="T1" fmla="*/ 0 h 133"/>
                  <a:gd name="T2" fmla="*/ 60 w 104"/>
                  <a:gd name="T3" fmla="*/ 8 h 133"/>
                  <a:gd name="T4" fmla="*/ 59 w 104"/>
                  <a:gd name="T5" fmla="*/ 10 h 133"/>
                  <a:gd name="T6" fmla="*/ 11 w 104"/>
                  <a:gd name="T7" fmla="*/ 29 h 133"/>
                  <a:gd name="T8" fmla="*/ 0 w 104"/>
                  <a:gd name="T9" fmla="*/ 129 h 133"/>
                  <a:gd name="T10" fmla="*/ 37 w 104"/>
                  <a:gd name="T11" fmla="*/ 76 h 133"/>
                  <a:gd name="T12" fmla="*/ 37 w 104"/>
                  <a:gd name="T13" fmla="*/ 51 h 133"/>
                  <a:gd name="T14" fmla="*/ 60 w 104"/>
                  <a:gd name="T15" fmla="*/ 43 h 133"/>
                  <a:gd name="T16" fmla="*/ 63 w 104"/>
                  <a:gd name="T17" fmla="*/ 44 h 133"/>
                  <a:gd name="T18" fmla="*/ 66 w 104"/>
                  <a:gd name="T19" fmla="*/ 71 h 133"/>
                  <a:gd name="T20" fmla="*/ 60 w 104"/>
                  <a:gd name="T21" fmla="*/ 77 h 133"/>
                  <a:gd name="T22" fmla="*/ 42 w 104"/>
                  <a:gd name="T23" fmla="*/ 80 h 133"/>
                  <a:gd name="T24" fmla="*/ 6 w 104"/>
                  <a:gd name="T25" fmla="*/ 133 h 133"/>
                  <a:gd name="T26" fmla="*/ 54 w 104"/>
                  <a:gd name="T27" fmla="*/ 109 h 133"/>
                  <a:gd name="T28" fmla="*/ 60 w 104"/>
                  <a:gd name="T29" fmla="*/ 106 h 133"/>
                  <a:gd name="T30" fmla="*/ 77 w 104"/>
                  <a:gd name="T31" fmla="*/ 98 h 133"/>
                  <a:gd name="T32" fmla="*/ 96 w 104"/>
                  <a:gd name="T33" fmla="*/ 88 h 133"/>
                  <a:gd name="T34" fmla="*/ 97 w 104"/>
                  <a:gd name="T35" fmla="*/ 37 h 133"/>
                  <a:gd name="T36" fmla="*/ 104 w 104"/>
                  <a:gd name="T37" fmla="*/ 26 h 133"/>
                  <a:gd name="T38" fmla="*/ 77 w 104"/>
                  <a:gd name="T39" fmla="*/ 7 h 133"/>
                  <a:gd name="T40" fmla="*/ 66 w 104"/>
                  <a:gd name="T41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4" h="133">
                    <a:moveTo>
                      <a:pt x="66" y="0"/>
                    </a:moveTo>
                    <a:cubicBezTo>
                      <a:pt x="60" y="8"/>
                      <a:pt x="60" y="8"/>
                      <a:pt x="60" y="8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37" y="76"/>
                      <a:pt x="37" y="76"/>
                      <a:pt x="37" y="76"/>
                    </a:cubicBezTo>
                    <a:cubicBezTo>
                      <a:pt x="32" y="70"/>
                      <a:pt x="31" y="60"/>
                      <a:pt x="37" y="51"/>
                    </a:cubicBezTo>
                    <a:cubicBezTo>
                      <a:pt x="43" y="43"/>
                      <a:pt x="52" y="40"/>
                      <a:pt x="60" y="43"/>
                    </a:cubicBezTo>
                    <a:cubicBezTo>
                      <a:pt x="61" y="43"/>
                      <a:pt x="62" y="44"/>
                      <a:pt x="63" y="44"/>
                    </a:cubicBezTo>
                    <a:cubicBezTo>
                      <a:pt x="71" y="50"/>
                      <a:pt x="72" y="62"/>
                      <a:pt x="66" y="71"/>
                    </a:cubicBezTo>
                    <a:cubicBezTo>
                      <a:pt x="64" y="74"/>
                      <a:pt x="62" y="76"/>
                      <a:pt x="60" y="77"/>
                    </a:cubicBezTo>
                    <a:cubicBezTo>
                      <a:pt x="55" y="81"/>
                      <a:pt x="48" y="82"/>
                      <a:pt x="42" y="80"/>
                    </a:cubicBezTo>
                    <a:cubicBezTo>
                      <a:pt x="6" y="133"/>
                      <a:pt x="6" y="133"/>
                      <a:pt x="6" y="133"/>
                    </a:cubicBezTo>
                    <a:cubicBezTo>
                      <a:pt x="54" y="109"/>
                      <a:pt x="54" y="109"/>
                      <a:pt x="54" y="109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77" y="98"/>
                      <a:pt x="77" y="98"/>
                      <a:pt x="77" y="98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7" y="37"/>
                      <a:pt x="97" y="37"/>
                      <a:pt x="97" y="37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77" y="7"/>
                      <a:pt x="77" y="7"/>
                      <a:pt x="77" y="7"/>
                    </a:cubicBezTo>
                    <a:lnTo>
                      <a:pt x="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Rectangle 492"/>
              <p:cNvSpPr>
                <a:spLocks noChangeArrowheads="1"/>
              </p:cNvSpPr>
              <p:nvPr/>
            </p:nvSpPr>
            <p:spPr bwMode="auto">
              <a:xfrm>
                <a:off x="3237144" y="2495323"/>
                <a:ext cx="168779" cy="1514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Rectangle 493"/>
              <p:cNvSpPr>
                <a:spLocks noChangeArrowheads="1"/>
              </p:cNvSpPr>
              <p:nvPr/>
            </p:nvSpPr>
            <p:spPr bwMode="auto">
              <a:xfrm>
                <a:off x="3237144" y="2449161"/>
                <a:ext cx="168779" cy="1731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Rectangle 494"/>
              <p:cNvSpPr>
                <a:spLocks noChangeArrowheads="1"/>
              </p:cNvSpPr>
              <p:nvPr/>
            </p:nvSpPr>
            <p:spPr bwMode="auto">
              <a:xfrm>
                <a:off x="3237144" y="2403000"/>
                <a:ext cx="168779" cy="1586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Rectangle 495"/>
              <p:cNvSpPr>
                <a:spLocks noChangeArrowheads="1"/>
              </p:cNvSpPr>
              <p:nvPr/>
            </p:nvSpPr>
            <p:spPr bwMode="auto">
              <a:xfrm>
                <a:off x="3237144" y="2357559"/>
                <a:ext cx="168779" cy="1514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496"/>
              <p:cNvSpPr>
                <a:spLocks/>
              </p:cNvSpPr>
              <p:nvPr/>
            </p:nvSpPr>
            <p:spPr bwMode="auto">
              <a:xfrm>
                <a:off x="3108756" y="2215467"/>
                <a:ext cx="489749" cy="593613"/>
              </a:xfrm>
              <a:custGeom>
                <a:avLst/>
                <a:gdLst>
                  <a:gd name="T0" fmla="*/ 268 w 287"/>
                  <a:gd name="T1" fmla="*/ 303 h 348"/>
                  <a:gd name="T2" fmla="*/ 245 w 287"/>
                  <a:gd name="T3" fmla="*/ 331 h 348"/>
                  <a:gd name="T4" fmla="*/ 90 w 287"/>
                  <a:gd name="T5" fmla="*/ 331 h 348"/>
                  <a:gd name="T6" fmla="*/ 90 w 287"/>
                  <a:gd name="T7" fmla="*/ 281 h 348"/>
                  <a:gd name="T8" fmla="*/ 76 w 287"/>
                  <a:gd name="T9" fmla="*/ 263 h 348"/>
                  <a:gd name="T10" fmla="*/ 17 w 287"/>
                  <a:gd name="T11" fmla="*/ 263 h 348"/>
                  <a:gd name="T12" fmla="*/ 17 w 287"/>
                  <a:gd name="T13" fmla="*/ 59 h 348"/>
                  <a:gd name="T14" fmla="*/ 40 w 287"/>
                  <a:gd name="T15" fmla="*/ 27 h 348"/>
                  <a:gd name="T16" fmla="*/ 251 w 287"/>
                  <a:gd name="T17" fmla="*/ 27 h 348"/>
                  <a:gd name="T18" fmla="*/ 268 w 287"/>
                  <a:gd name="T19" fmla="*/ 52 h 348"/>
                  <a:gd name="T20" fmla="*/ 268 w 287"/>
                  <a:gd name="T21" fmla="*/ 104 h 348"/>
                  <a:gd name="T22" fmla="*/ 268 w 287"/>
                  <a:gd name="T23" fmla="*/ 104 h 348"/>
                  <a:gd name="T24" fmla="*/ 285 w 287"/>
                  <a:gd name="T25" fmla="*/ 83 h 348"/>
                  <a:gd name="T26" fmla="*/ 285 w 287"/>
                  <a:gd name="T27" fmla="*/ 45 h 348"/>
                  <a:gd name="T28" fmla="*/ 252 w 287"/>
                  <a:gd name="T29" fmla="*/ 8 h 348"/>
                  <a:gd name="T30" fmla="*/ 70 w 287"/>
                  <a:gd name="T31" fmla="*/ 8 h 348"/>
                  <a:gd name="T32" fmla="*/ 40 w 287"/>
                  <a:gd name="T33" fmla="*/ 8 h 348"/>
                  <a:gd name="T34" fmla="*/ 0 w 287"/>
                  <a:gd name="T35" fmla="*/ 44 h 348"/>
                  <a:gd name="T36" fmla="*/ 0 w 287"/>
                  <a:gd name="T37" fmla="*/ 294 h 348"/>
                  <a:gd name="T38" fmla="*/ 82 w 287"/>
                  <a:gd name="T39" fmla="*/ 346 h 348"/>
                  <a:gd name="T40" fmla="*/ 252 w 287"/>
                  <a:gd name="T41" fmla="*/ 346 h 348"/>
                  <a:gd name="T42" fmla="*/ 285 w 287"/>
                  <a:gd name="T43" fmla="*/ 321 h 348"/>
                  <a:gd name="T44" fmla="*/ 285 w 287"/>
                  <a:gd name="T45" fmla="*/ 228 h 348"/>
                  <a:gd name="T46" fmla="*/ 268 w 287"/>
                  <a:gd name="T47" fmla="*/ 238 h 348"/>
                  <a:gd name="T48" fmla="*/ 268 w 287"/>
                  <a:gd name="T49" fmla="*/ 303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7" h="348">
                    <a:moveTo>
                      <a:pt x="268" y="303"/>
                    </a:moveTo>
                    <a:cubicBezTo>
                      <a:pt x="268" y="303"/>
                      <a:pt x="272" y="331"/>
                      <a:pt x="245" y="331"/>
                    </a:cubicBezTo>
                    <a:cubicBezTo>
                      <a:pt x="217" y="331"/>
                      <a:pt x="90" y="331"/>
                      <a:pt x="90" y="331"/>
                    </a:cubicBezTo>
                    <a:cubicBezTo>
                      <a:pt x="90" y="281"/>
                      <a:pt x="90" y="281"/>
                      <a:pt x="90" y="281"/>
                    </a:cubicBezTo>
                    <a:cubicBezTo>
                      <a:pt x="90" y="281"/>
                      <a:pt x="91" y="263"/>
                      <a:pt x="76" y="263"/>
                    </a:cubicBezTo>
                    <a:cubicBezTo>
                      <a:pt x="60" y="263"/>
                      <a:pt x="17" y="263"/>
                      <a:pt x="17" y="263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7" y="59"/>
                      <a:pt x="13" y="27"/>
                      <a:pt x="40" y="27"/>
                    </a:cubicBezTo>
                    <a:cubicBezTo>
                      <a:pt x="251" y="27"/>
                      <a:pt x="251" y="27"/>
                      <a:pt x="251" y="27"/>
                    </a:cubicBezTo>
                    <a:cubicBezTo>
                      <a:pt x="251" y="27"/>
                      <a:pt x="268" y="30"/>
                      <a:pt x="268" y="52"/>
                    </a:cubicBezTo>
                    <a:cubicBezTo>
                      <a:pt x="268" y="57"/>
                      <a:pt x="268" y="77"/>
                      <a:pt x="268" y="104"/>
                    </a:cubicBezTo>
                    <a:cubicBezTo>
                      <a:pt x="268" y="104"/>
                      <a:pt x="268" y="104"/>
                      <a:pt x="268" y="104"/>
                    </a:cubicBezTo>
                    <a:cubicBezTo>
                      <a:pt x="285" y="83"/>
                      <a:pt x="285" y="83"/>
                      <a:pt x="285" y="83"/>
                    </a:cubicBezTo>
                    <a:cubicBezTo>
                      <a:pt x="285" y="60"/>
                      <a:pt x="285" y="45"/>
                      <a:pt x="285" y="45"/>
                    </a:cubicBezTo>
                    <a:cubicBezTo>
                      <a:pt x="285" y="45"/>
                      <a:pt x="287" y="8"/>
                      <a:pt x="252" y="8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8"/>
                      <a:pt x="0" y="0"/>
                      <a:pt x="0" y="44"/>
                    </a:cubicBezTo>
                    <a:cubicBezTo>
                      <a:pt x="0" y="87"/>
                      <a:pt x="0" y="294"/>
                      <a:pt x="0" y="294"/>
                    </a:cubicBezTo>
                    <a:cubicBezTo>
                      <a:pt x="82" y="346"/>
                      <a:pt x="82" y="346"/>
                      <a:pt x="82" y="346"/>
                    </a:cubicBezTo>
                    <a:cubicBezTo>
                      <a:pt x="252" y="346"/>
                      <a:pt x="252" y="346"/>
                      <a:pt x="252" y="346"/>
                    </a:cubicBezTo>
                    <a:cubicBezTo>
                      <a:pt x="252" y="346"/>
                      <a:pt x="285" y="348"/>
                      <a:pt x="285" y="321"/>
                    </a:cubicBezTo>
                    <a:cubicBezTo>
                      <a:pt x="285" y="312"/>
                      <a:pt x="285" y="274"/>
                      <a:pt x="285" y="228"/>
                    </a:cubicBezTo>
                    <a:cubicBezTo>
                      <a:pt x="268" y="238"/>
                      <a:pt x="268" y="238"/>
                      <a:pt x="268" y="238"/>
                    </a:cubicBezTo>
                    <a:cubicBezTo>
                      <a:pt x="268" y="275"/>
                      <a:pt x="268" y="303"/>
                      <a:pt x="268" y="3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37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8" grpId="0"/>
      <p:bldP spid="5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370947" y="490835"/>
            <a:ext cx="34628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EA5E66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目标规划 </a:t>
            </a:r>
            <a:r>
              <a:rPr lang="en-US" altLang="zh-CN" sz="2400" dirty="0">
                <a:solidFill>
                  <a:srgbClr val="EA5E66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Planning</a:t>
            </a:r>
            <a:endParaRPr lang="zh-CN" altLang="en-US" sz="2400" dirty="0">
              <a:solidFill>
                <a:srgbClr val="EA5E66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179340" y="1171575"/>
            <a:ext cx="584602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组合 99"/>
          <p:cNvGrpSpPr/>
          <p:nvPr/>
        </p:nvGrpSpPr>
        <p:grpSpPr>
          <a:xfrm>
            <a:off x="4224052" y="2088397"/>
            <a:ext cx="3460748" cy="3460748"/>
            <a:chOff x="4179570" y="1588770"/>
            <a:chExt cx="2735580" cy="2735580"/>
          </a:xfrm>
        </p:grpSpPr>
        <p:sp>
          <p:nvSpPr>
            <p:cNvPr id="101" name="椭圆 100"/>
            <p:cNvSpPr/>
            <p:nvPr/>
          </p:nvSpPr>
          <p:spPr>
            <a:xfrm>
              <a:off x="4179570" y="1588770"/>
              <a:ext cx="2735580" cy="27355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9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152400" dist="76200" dir="13500000">
                <a:prstClr val="black">
                  <a:alpha val="3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4368226" y="1777427"/>
              <a:ext cx="2358266" cy="23582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5371036" y="1508180"/>
            <a:ext cx="1166781" cy="1166781"/>
            <a:chOff x="5512610" y="1118409"/>
            <a:chExt cx="1166781" cy="1166781"/>
          </a:xfrm>
        </p:grpSpPr>
        <p:sp>
          <p:nvSpPr>
            <p:cNvPr id="104" name="椭圆 103"/>
            <p:cNvSpPr/>
            <p:nvPr/>
          </p:nvSpPr>
          <p:spPr>
            <a:xfrm>
              <a:off x="5512610" y="1118409"/>
              <a:ext cx="1166781" cy="1166781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70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5645696" y="1251495"/>
              <a:ext cx="900609" cy="900609"/>
            </a:xfrm>
            <a:prstGeom prst="ellipse">
              <a:avLst/>
            </a:prstGeom>
            <a:solidFill>
              <a:srgbClr val="EA6103"/>
            </a:solidFill>
            <a:ln w="1587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762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06" name="Group 4"/>
            <p:cNvGrpSpPr>
              <a:grpSpLocks noChangeAspect="1"/>
            </p:cNvGrpSpPr>
            <p:nvPr/>
          </p:nvGrpSpPr>
          <p:grpSpPr bwMode="auto">
            <a:xfrm>
              <a:off x="5952367" y="1530305"/>
              <a:ext cx="287266" cy="336642"/>
              <a:chOff x="1776" y="1776"/>
              <a:chExt cx="64" cy="75"/>
            </a:xfrm>
            <a:solidFill>
              <a:schemeClr val="bg1"/>
            </a:solidFill>
            <a:effectLst/>
          </p:grpSpPr>
          <p:sp>
            <p:nvSpPr>
              <p:cNvPr id="107" name="Freeform 5"/>
              <p:cNvSpPr>
                <a:spLocks/>
              </p:cNvSpPr>
              <p:nvPr/>
            </p:nvSpPr>
            <p:spPr bwMode="auto">
              <a:xfrm>
                <a:off x="1795" y="1779"/>
                <a:ext cx="29" cy="26"/>
              </a:xfrm>
              <a:custGeom>
                <a:avLst/>
                <a:gdLst>
                  <a:gd name="T0" fmla="*/ 5 w 11"/>
                  <a:gd name="T1" fmla="*/ 10 h 10"/>
                  <a:gd name="T2" fmla="*/ 5 w 11"/>
                  <a:gd name="T3" fmla="*/ 10 h 10"/>
                  <a:gd name="T4" fmla="*/ 11 w 11"/>
                  <a:gd name="T5" fmla="*/ 5 h 10"/>
                  <a:gd name="T6" fmla="*/ 5 w 11"/>
                  <a:gd name="T7" fmla="*/ 0 h 10"/>
                  <a:gd name="T8" fmla="*/ 5 w 11"/>
                  <a:gd name="T9" fmla="*/ 0 h 10"/>
                  <a:gd name="T10" fmla="*/ 0 w 11"/>
                  <a:gd name="T11" fmla="*/ 5 h 10"/>
                  <a:gd name="T12" fmla="*/ 5 w 11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8" y="10"/>
                      <a:pt x="11" y="8"/>
                      <a:pt x="11" y="5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Freeform 6"/>
              <p:cNvSpPr>
                <a:spLocks/>
              </p:cNvSpPr>
              <p:nvPr/>
            </p:nvSpPr>
            <p:spPr bwMode="auto">
              <a:xfrm>
                <a:off x="1776" y="1810"/>
                <a:ext cx="64" cy="41"/>
              </a:xfrm>
              <a:custGeom>
                <a:avLst/>
                <a:gdLst>
                  <a:gd name="T0" fmla="*/ 23 w 24"/>
                  <a:gd name="T1" fmla="*/ 3 h 16"/>
                  <a:gd name="T2" fmla="*/ 19 w 24"/>
                  <a:gd name="T3" fmla="*/ 0 h 16"/>
                  <a:gd name="T4" fmla="*/ 19 w 24"/>
                  <a:gd name="T5" fmla="*/ 0 h 16"/>
                  <a:gd name="T6" fmla="*/ 17 w 24"/>
                  <a:gd name="T7" fmla="*/ 0 h 16"/>
                  <a:gd name="T8" fmla="*/ 15 w 24"/>
                  <a:gd name="T9" fmla="*/ 5 h 16"/>
                  <a:gd name="T10" fmla="*/ 12 w 24"/>
                  <a:gd name="T11" fmla="*/ 11 h 16"/>
                  <a:gd name="T12" fmla="*/ 14 w 24"/>
                  <a:gd name="T13" fmla="*/ 7 h 16"/>
                  <a:gd name="T14" fmla="*/ 13 w 24"/>
                  <a:gd name="T15" fmla="*/ 1 h 16"/>
                  <a:gd name="T16" fmla="*/ 13 w 24"/>
                  <a:gd name="T17" fmla="*/ 1 h 16"/>
                  <a:gd name="T18" fmla="*/ 12 w 24"/>
                  <a:gd name="T19" fmla="*/ 0 h 16"/>
                  <a:gd name="T20" fmla="*/ 12 w 24"/>
                  <a:gd name="T21" fmla="*/ 0 h 16"/>
                  <a:gd name="T22" fmla="*/ 12 w 24"/>
                  <a:gd name="T23" fmla="*/ 1 h 16"/>
                  <a:gd name="T24" fmla="*/ 12 w 24"/>
                  <a:gd name="T25" fmla="*/ 1 h 16"/>
                  <a:gd name="T26" fmla="*/ 11 w 24"/>
                  <a:gd name="T27" fmla="*/ 7 h 16"/>
                  <a:gd name="T28" fmla="*/ 10 w 24"/>
                  <a:gd name="T29" fmla="*/ 5 h 16"/>
                  <a:gd name="T30" fmla="*/ 8 w 24"/>
                  <a:gd name="T31" fmla="*/ 0 h 16"/>
                  <a:gd name="T32" fmla="*/ 5 w 24"/>
                  <a:gd name="T33" fmla="*/ 0 h 16"/>
                  <a:gd name="T34" fmla="*/ 5 w 24"/>
                  <a:gd name="T35" fmla="*/ 0 h 16"/>
                  <a:gd name="T36" fmla="*/ 1 w 24"/>
                  <a:gd name="T37" fmla="*/ 3 h 16"/>
                  <a:gd name="T38" fmla="*/ 0 w 24"/>
                  <a:gd name="T39" fmla="*/ 16 h 16"/>
                  <a:gd name="T40" fmla="*/ 4 w 24"/>
                  <a:gd name="T41" fmla="*/ 16 h 16"/>
                  <a:gd name="T42" fmla="*/ 4 w 24"/>
                  <a:gd name="T43" fmla="*/ 6 h 16"/>
                  <a:gd name="T44" fmla="*/ 5 w 24"/>
                  <a:gd name="T45" fmla="*/ 6 h 16"/>
                  <a:gd name="T46" fmla="*/ 5 w 24"/>
                  <a:gd name="T47" fmla="*/ 16 h 16"/>
                  <a:gd name="T48" fmla="*/ 12 w 24"/>
                  <a:gd name="T49" fmla="*/ 16 h 16"/>
                  <a:gd name="T50" fmla="*/ 19 w 24"/>
                  <a:gd name="T51" fmla="*/ 16 h 16"/>
                  <a:gd name="T52" fmla="*/ 19 w 24"/>
                  <a:gd name="T53" fmla="*/ 6 h 16"/>
                  <a:gd name="T54" fmla="*/ 19 w 24"/>
                  <a:gd name="T55" fmla="*/ 6 h 16"/>
                  <a:gd name="T56" fmla="*/ 20 w 24"/>
                  <a:gd name="T57" fmla="*/ 6 h 16"/>
                  <a:gd name="T58" fmla="*/ 20 w 24"/>
                  <a:gd name="T59" fmla="*/ 16 h 16"/>
                  <a:gd name="T60" fmla="*/ 23 w 24"/>
                  <a:gd name="T61" fmla="*/ 16 h 16"/>
                  <a:gd name="T62" fmla="*/ 23 w 24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" h="16">
                    <a:moveTo>
                      <a:pt x="23" y="3"/>
                    </a:moveTo>
                    <a:cubicBezTo>
                      <a:pt x="22" y="1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1" y="3"/>
                    </a:cubicBezTo>
                    <a:cubicBezTo>
                      <a:pt x="0" y="5"/>
                      <a:pt x="0" y="11"/>
                      <a:pt x="0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6"/>
                      <a:pt x="20" y="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1"/>
                      <a:pt x="24" y="5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9" name="Freeform 7"/>
              <p:cNvSpPr>
                <a:spLocks/>
              </p:cNvSpPr>
              <p:nvPr/>
            </p:nvSpPr>
            <p:spPr bwMode="auto">
              <a:xfrm>
                <a:off x="1795" y="1776"/>
                <a:ext cx="29" cy="26"/>
              </a:xfrm>
              <a:custGeom>
                <a:avLst/>
                <a:gdLst>
                  <a:gd name="T0" fmla="*/ 5 w 11"/>
                  <a:gd name="T1" fmla="*/ 10 h 10"/>
                  <a:gd name="T2" fmla="*/ 5 w 11"/>
                  <a:gd name="T3" fmla="*/ 10 h 10"/>
                  <a:gd name="T4" fmla="*/ 11 w 11"/>
                  <a:gd name="T5" fmla="*/ 5 h 10"/>
                  <a:gd name="T6" fmla="*/ 5 w 11"/>
                  <a:gd name="T7" fmla="*/ 0 h 10"/>
                  <a:gd name="T8" fmla="*/ 5 w 11"/>
                  <a:gd name="T9" fmla="*/ 0 h 10"/>
                  <a:gd name="T10" fmla="*/ 0 w 11"/>
                  <a:gd name="T11" fmla="*/ 5 h 10"/>
                  <a:gd name="T12" fmla="*/ 5 w 11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8" y="10"/>
                      <a:pt x="11" y="8"/>
                      <a:pt x="11" y="5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Freeform 8"/>
              <p:cNvSpPr>
                <a:spLocks/>
              </p:cNvSpPr>
              <p:nvPr/>
            </p:nvSpPr>
            <p:spPr bwMode="auto">
              <a:xfrm>
                <a:off x="1776" y="1807"/>
                <a:ext cx="64" cy="42"/>
              </a:xfrm>
              <a:custGeom>
                <a:avLst/>
                <a:gdLst>
                  <a:gd name="T0" fmla="*/ 23 w 24"/>
                  <a:gd name="T1" fmla="*/ 3 h 16"/>
                  <a:gd name="T2" fmla="*/ 19 w 24"/>
                  <a:gd name="T3" fmla="*/ 0 h 16"/>
                  <a:gd name="T4" fmla="*/ 19 w 24"/>
                  <a:gd name="T5" fmla="*/ 0 h 16"/>
                  <a:gd name="T6" fmla="*/ 17 w 24"/>
                  <a:gd name="T7" fmla="*/ 0 h 16"/>
                  <a:gd name="T8" fmla="*/ 15 w 24"/>
                  <a:gd name="T9" fmla="*/ 5 h 16"/>
                  <a:gd name="T10" fmla="*/ 12 w 24"/>
                  <a:gd name="T11" fmla="*/ 11 h 16"/>
                  <a:gd name="T12" fmla="*/ 14 w 24"/>
                  <a:gd name="T13" fmla="*/ 7 h 16"/>
                  <a:gd name="T14" fmla="*/ 13 w 24"/>
                  <a:gd name="T15" fmla="*/ 1 h 16"/>
                  <a:gd name="T16" fmla="*/ 13 w 24"/>
                  <a:gd name="T17" fmla="*/ 1 h 16"/>
                  <a:gd name="T18" fmla="*/ 12 w 24"/>
                  <a:gd name="T19" fmla="*/ 0 h 16"/>
                  <a:gd name="T20" fmla="*/ 12 w 24"/>
                  <a:gd name="T21" fmla="*/ 0 h 16"/>
                  <a:gd name="T22" fmla="*/ 12 w 24"/>
                  <a:gd name="T23" fmla="*/ 1 h 16"/>
                  <a:gd name="T24" fmla="*/ 12 w 24"/>
                  <a:gd name="T25" fmla="*/ 1 h 16"/>
                  <a:gd name="T26" fmla="*/ 11 w 24"/>
                  <a:gd name="T27" fmla="*/ 7 h 16"/>
                  <a:gd name="T28" fmla="*/ 10 w 24"/>
                  <a:gd name="T29" fmla="*/ 5 h 16"/>
                  <a:gd name="T30" fmla="*/ 8 w 24"/>
                  <a:gd name="T31" fmla="*/ 0 h 16"/>
                  <a:gd name="T32" fmla="*/ 5 w 24"/>
                  <a:gd name="T33" fmla="*/ 0 h 16"/>
                  <a:gd name="T34" fmla="*/ 5 w 24"/>
                  <a:gd name="T35" fmla="*/ 0 h 16"/>
                  <a:gd name="T36" fmla="*/ 1 w 24"/>
                  <a:gd name="T37" fmla="*/ 3 h 16"/>
                  <a:gd name="T38" fmla="*/ 0 w 24"/>
                  <a:gd name="T39" fmla="*/ 16 h 16"/>
                  <a:gd name="T40" fmla="*/ 4 w 24"/>
                  <a:gd name="T41" fmla="*/ 16 h 16"/>
                  <a:gd name="T42" fmla="*/ 4 w 24"/>
                  <a:gd name="T43" fmla="*/ 6 h 16"/>
                  <a:gd name="T44" fmla="*/ 5 w 24"/>
                  <a:gd name="T45" fmla="*/ 6 h 16"/>
                  <a:gd name="T46" fmla="*/ 5 w 24"/>
                  <a:gd name="T47" fmla="*/ 16 h 16"/>
                  <a:gd name="T48" fmla="*/ 12 w 24"/>
                  <a:gd name="T49" fmla="*/ 16 h 16"/>
                  <a:gd name="T50" fmla="*/ 19 w 24"/>
                  <a:gd name="T51" fmla="*/ 16 h 16"/>
                  <a:gd name="T52" fmla="*/ 19 w 24"/>
                  <a:gd name="T53" fmla="*/ 6 h 16"/>
                  <a:gd name="T54" fmla="*/ 19 w 24"/>
                  <a:gd name="T55" fmla="*/ 6 h 16"/>
                  <a:gd name="T56" fmla="*/ 20 w 24"/>
                  <a:gd name="T57" fmla="*/ 6 h 16"/>
                  <a:gd name="T58" fmla="*/ 20 w 24"/>
                  <a:gd name="T59" fmla="*/ 16 h 16"/>
                  <a:gd name="T60" fmla="*/ 23 w 24"/>
                  <a:gd name="T61" fmla="*/ 16 h 16"/>
                  <a:gd name="T62" fmla="*/ 23 w 24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" h="16">
                    <a:moveTo>
                      <a:pt x="23" y="3"/>
                    </a:moveTo>
                    <a:cubicBezTo>
                      <a:pt x="22" y="1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1" y="3"/>
                    </a:cubicBezTo>
                    <a:cubicBezTo>
                      <a:pt x="0" y="5"/>
                      <a:pt x="0" y="11"/>
                      <a:pt x="0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6"/>
                      <a:pt x="20" y="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1"/>
                      <a:pt x="24" y="5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11" name="组合 110"/>
          <p:cNvGrpSpPr/>
          <p:nvPr/>
        </p:nvGrpSpPr>
        <p:grpSpPr>
          <a:xfrm>
            <a:off x="7085535" y="3222680"/>
            <a:ext cx="1166781" cy="1166781"/>
            <a:chOff x="7227109" y="2832909"/>
            <a:chExt cx="1166781" cy="1166781"/>
          </a:xfrm>
        </p:grpSpPr>
        <p:sp>
          <p:nvSpPr>
            <p:cNvPr id="112" name="椭圆 111"/>
            <p:cNvSpPr/>
            <p:nvPr/>
          </p:nvSpPr>
          <p:spPr>
            <a:xfrm>
              <a:off x="7227109" y="2832909"/>
              <a:ext cx="1166781" cy="1166781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70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7360195" y="2965995"/>
              <a:ext cx="900609" cy="900609"/>
            </a:xfrm>
            <a:prstGeom prst="ellipse">
              <a:avLst/>
            </a:prstGeom>
            <a:solidFill>
              <a:srgbClr val="FFAB3F"/>
            </a:solidFill>
            <a:ln w="1587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762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14" name="Group 18"/>
            <p:cNvGrpSpPr>
              <a:grpSpLocks noChangeAspect="1"/>
            </p:cNvGrpSpPr>
            <p:nvPr/>
          </p:nvGrpSpPr>
          <p:grpSpPr bwMode="auto">
            <a:xfrm>
              <a:off x="7645844" y="3247027"/>
              <a:ext cx="320918" cy="299035"/>
              <a:chOff x="3802" y="2858"/>
              <a:chExt cx="616" cy="574"/>
            </a:xfrm>
            <a:solidFill>
              <a:schemeClr val="bg1"/>
            </a:solidFill>
            <a:effectLst/>
          </p:grpSpPr>
          <p:sp>
            <p:nvSpPr>
              <p:cNvPr id="115" name="Rectangle 19"/>
              <p:cNvSpPr>
                <a:spLocks noChangeArrowheads="1"/>
              </p:cNvSpPr>
              <p:nvPr/>
            </p:nvSpPr>
            <p:spPr bwMode="auto">
              <a:xfrm>
                <a:off x="3802" y="3205"/>
                <a:ext cx="129" cy="2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6" name="Rectangle 20"/>
              <p:cNvSpPr>
                <a:spLocks noChangeArrowheads="1"/>
              </p:cNvSpPr>
              <p:nvPr/>
            </p:nvSpPr>
            <p:spPr bwMode="auto">
              <a:xfrm>
                <a:off x="3964" y="3174"/>
                <a:ext cx="129" cy="25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7" name="Rectangle 21"/>
              <p:cNvSpPr>
                <a:spLocks noChangeArrowheads="1"/>
              </p:cNvSpPr>
              <p:nvPr/>
            </p:nvSpPr>
            <p:spPr bwMode="auto">
              <a:xfrm>
                <a:off x="4129" y="3131"/>
                <a:ext cx="129" cy="30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8" name="Rectangle 22"/>
              <p:cNvSpPr>
                <a:spLocks noChangeArrowheads="1"/>
              </p:cNvSpPr>
              <p:nvPr/>
            </p:nvSpPr>
            <p:spPr bwMode="auto">
              <a:xfrm>
                <a:off x="4289" y="3078"/>
                <a:ext cx="129" cy="3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9" name="Freeform 23"/>
              <p:cNvSpPr>
                <a:spLocks/>
              </p:cNvSpPr>
              <p:nvPr/>
            </p:nvSpPr>
            <p:spPr bwMode="auto">
              <a:xfrm>
                <a:off x="3888" y="2858"/>
                <a:ext cx="370" cy="270"/>
              </a:xfrm>
              <a:custGeom>
                <a:avLst/>
                <a:gdLst>
                  <a:gd name="T0" fmla="*/ 94 w 155"/>
                  <a:gd name="T1" fmla="*/ 21 h 113"/>
                  <a:gd name="T2" fmla="*/ 0 w 155"/>
                  <a:gd name="T3" fmla="*/ 72 h 113"/>
                  <a:gd name="T4" fmla="*/ 114 w 155"/>
                  <a:gd name="T5" fmla="*/ 63 h 113"/>
                  <a:gd name="T6" fmla="*/ 122 w 155"/>
                  <a:gd name="T7" fmla="*/ 82 h 113"/>
                  <a:gd name="T8" fmla="*/ 155 w 155"/>
                  <a:gd name="T9" fmla="*/ 0 h 113"/>
                  <a:gd name="T10" fmla="*/ 85 w 155"/>
                  <a:gd name="T11" fmla="*/ 2 h 113"/>
                  <a:gd name="T12" fmla="*/ 94 w 155"/>
                  <a:gd name="T13" fmla="*/ 2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3">
                    <a:moveTo>
                      <a:pt x="94" y="21"/>
                    </a:moveTo>
                    <a:cubicBezTo>
                      <a:pt x="85" y="33"/>
                      <a:pt x="53" y="68"/>
                      <a:pt x="0" y="72"/>
                    </a:cubicBezTo>
                    <a:cubicBezTo>
                      <a:pt x="0" y="72"/>
                      <a:pt x="31" y="113"/>
                      <a:pt x="114" y="63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85" y="2"/>
                      <a:pt x="85" y="2"/>
                      <a:pt x="85" y="2"/>
                    </a:cubicBezTo>
                    <a:lnTo>
                      <a:pt x="94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20" name="组合 119"/>
          <p:cNvGrpSpPr/>
          <p:nvPr/>
        </p:nvGrpSpPr>
        <p:grpSpPr>
          <a:xfrm>
            <a:off x="3656536" y="3222680"/>
            <a:ext cx="1166781" cy="1166781"/>
            <a:chOff x="3798110" y="2832909"/>
            <a:chExt cx="1166781" cy="1166781"/>
          </a:xfrm>
        </p:grpSpPr>
        <p:sp>
          <p:nvSpPr>
            <p:cNvPr id="121" name="椭圆 120"/>
            <p:cNvSpPr/>
            <p:nvPr/>
          </p:nvSpPr>
          <p:spPr>
            <a:xfrm>
              <a:off x="3798110" y="2832909"/>
              <a:ext cx="1166781" cy="1166781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70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3931196" y="2965995"/>
              <a:ext cx="900609" cy="900609"/>
            </a:xfrm>
            <a:prstGeom prst="ellipse">
              <a:avLst/>
            </a:prstGeom>
            <a:solidFill>
              <a:srgbClr val="EA5E66"/>
            </a:solidFill>
            <a:ln w="1587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762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23" name="Group 13"/>
            <p:cNvGrpSpPr>
              <a:grpSpLocks noChangeAspect="1"/>
            </p:cNvGrpSpPr>
            <p:nvPr/>
          </p:nvGrpSpPr>
          <p:grpSpPr bwMode="auto">
            <a:xfrm>
              <a:off x="4206344" y="3251776"/>
              <a:ext cx="350311" cy="354447"/>
              <a:chOff x="2426" y="2781"/>
              <a:chExt cx="593" cy="600"/>
            </a:xfrm>
            <a:solidFill>
              <a:schemeClr val="bg1"/>
            </a:solidFill>
            <a:effectLst/>
          </p:grpSpPr>
          <p:sp>
            <p:nvSpPr>
              <p:cNvPr id="124" name="Freeform 14"/>
              <p:cNvSpPr>
                <a:spLocks/>
              </p:cNvSpPr>
              <p:nvPr/>
            </p:nvSpPr>
            <p:spPr bwMode="auto">
              <a:xfrm>
                <a:off x="2442" y="2805"/>
                <a:ext cx="577" cy="576"/>
              </a:xfrm>
              <a:custGeom>
                <a:avLst/>
                <a:gdLst>
                  <a:gd name="T0" fmla="*/ 0 w 241"/>
                  <a:gd name="T1" fmla="*/ 115 h 241"/>
                  <a:gd name="T2" fmla="*/ 0 w 241"/>
                  <a:gd name="T3" fmla="*/ 121 h 241"/>
                  <a:gd name="T4" fmla="*/ 121 w 241"/>
                  <a:gd name="T5" fmla="*/ 241 h 241"/>
                  <a:gd name="T6" fmla="*/ 241 w 241"/>
                  <a:gd name="T7" fmla="*/ 121 h 241"/>
                  <a:gd name="T8" fmla="*/ 121 w 241"/>
                  <a:gd name="T9" fmla="*/ 0 h 241"/>
                  <a:gd name="T10" fmla="*/ 121 w 241"/>
                  <a:gd name="T11" fmla="*/ 115 h 241"/>
                  <a:gd name="T12" fmla="*/ 0 w 241"/>
                  <a:gd name="T13" fmla="*/ 115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41">
                    <a:moveTo>
                      <a:pt x="0" y="115"/>
                    </a:moveTo>
                    <a:cubicBezTo>
                      <a:pt x="0" y="117"/>
                      <a:pt x="0" y="119"/>
                      <a:pt x="0" y="121"/>
                    </a:cubicBezTo>
                    <a:cubicBezTo>
                      <a:pt x="0" y="187"/>
                      <a:pt x="54" y="241"/>
                      <a:pt x="121" y="241"/>
                    </a:cubicBezTo>
                    <a:cubicBezTo>
                      <a:pt x="187" y="241"/>
                      <a:pt x="241" y="187"/>
                      <a:pt x="241" y="121"/>
                    </a:cubicBezTo>
                    <a:cubicBezTo>
                      <a:pt x="241" y="54"/>
                      <a:pt x="187" y="0"/>
                      <a:pt x="121" y="0"/>
                    </a:cubicBezTo>
                    <a:cubicBezTo>
                      <a:pt x="121" y="115"/>
                      <a:pt x="121" y="115"/>
                      <a:pt x="121" y="115"/>
                    </a:cubicBezTo>
                    <a:lnTo>
                      <a:pt x="0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5" name="Freeform 15"/>
              <p:cNvSpPr>
                <a:spLocks noEditPoints="1"/>
              </p:cNvSpPr>
              <p:nvPr/>
            </p:nvSpPr>
            <p:spPr bwMode="auto">
              <a:xfrm>
                <a:off x="2426" y="2781"/>
                <a:ext cx="275" cy="273"/>
              </a:xfrm>
              <a:custGeom>
                <a:avLst/>
                <a:gdLst>
                  <a:gd name="T0" fmla="*/ 0 w 115"/>
                  <a:gd name="T1" fmla="*/ 114 h 114"/>
                  <a:gd name="T2" fmla="*/ 115 w 115"/>
                  <a:gd name="T3" fmla="*/ 114 h 114"/>
                  <a:gd name="T4" fmla="*/ 115 w 115"/>
                  <a:gd name="T5" fmla="*/ 0 h 114"/>
                  <a:gd name="T6" fmla="*/ 0 w 115"/>
                  <a:gd name="T7" fmla="*/ 114 h 114"/>
                  <a:gd name="T8" fmla="*/ 15 w 115"/>
                  <a:gd name="T9" fmla="*/ 104 h 114"/>
                  <a:gd name="T10" fmla="*/ 104 w 115"/>
                  <a:gd name="T11" fmla="*/ 14 h 114"/>
                  <a:gd name="T12" fmla="*/ 104 w 115"/>
                  <a:gd name="T13" fmla="*/ 104 h 114"/>
                  <a:gd name="T14" fmla="*/ 15 w 115"/>
                  <a:gd name="T15" fmla="*/ 10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114">
                    <a:moveTo>
                      <a:pt x="0" y="114"/>
                    </a:moveTo>
                    <a:cubicBezTo>
                      <a:pt x="115" y="114"/>
                      <a:pt x="115" y="114"/>
                      <a:pt x="115" y="114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51" y="0"/>
                      <a:pt x="0" y="51"/>
                      <a:pt x="0" y="114"/>
                    </a:cubicBezTo>
                    <a:close/>
                    <a:moveTo>
                      <a:pt x="15" y="104"/>
                    </a:moveTo>
                    <a:cubicBezTo>
                      <a:pt x="15" y="54"/>
                      <a:pt x="55" y="14"/>
                      <a:pt x="104" y="14"/>
                    </a:cubicBezTo>
                    <a:cubicBezTo>
                      <a:pt x="104" y="104"/>
                      <a:pt x="104" y="104"/>
                      <a:pt x="104" y="104"/>
                    </a:cubicBezTo>
                    <a:lnTo>
                      <a:pt x="15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26" name="组合 125"/>
          <p:cNvGrpSpPr/>
          <p:nvPr/>
        </p:nvGrpSpPr>
        <p:grpSpPr>
          <a:xfrm>
            <a:off x="5371036" y="4937181"/>
            <a:ext cx="1166781" cy="1166781"/>
            <a:chOff x="5512610" y="4547410"/>
            <a:chExt cx="1166781" cy="1166781"/>
          </a:xfrm>
        </p:grpSpPr>
        <p:sp>
          <p:nvSpPr>
            <p:cNvPr id="127" name="椭圆 126"/>
            <p:cNvSpPr/>
            <p:nvPr/>
          </p:nvSpPr>
          <p:spPr>
            <a:xfrm>
              <a:off x="5512610" y="4547410"/>
              <a:ext cx="1166781" cy="1166781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70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8" name="椭圆 127"/>
            <p:cNvSpPr/>
            <p:nvPr/>
          </p:nvSpPr>
          <p:spPr>
            <a:xfrm>
              <a:off x="5645696" y="4680496"/>
              <a:ext cx="900609" cy="900609"/>
            </a:xfrm>
            <a:prstGeom prst="ellipse">
              <a:avLst/>
            </a:prstGeom>
            <a:solidFill>
              <a:srgbClr val="0099A9"/>
            </a:solidFill>
            <a:ln w="1587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762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29" name="组合 128"/>
            <p:cNvGrpSpPr/>
            <p:nvPr/>
          </p:nvGrpSpPr>
          <p:grpSpPr>
            <a:xfrm>
              <a:off x="5930425" y="4950620"/>
              <a:ext cx="331151" cy="360360"/>
              <a:chOff x="4873620" y="1965325"/>
              <a:chExt cx="269882" cy="293688"/>
            </a:xfrm>
            <a:solidFill>
              <a:schemeClr val="bg1"/>
            </a:solidFill>
            <a:effectLst/>
          </p:grpSpPr>
          <p:sp>
            <p:nvSpPr>
              <p:cNvPr id="130" name="Freeform 502"/>
              <p:cNvSpPr>
                <a:spLocks/>
              </p:cNvSpPr>
              <p:nvPr/>
            </p:nvSpPr>
            <p:spPr bwMode="auto">
              <a:xfrm>
                <a:off x="4873620" y="2127250"/>
                <a:ext cx="112713" cy="131763"/>
              </a:xfrm>
              <a:custGeom>
                <a:avLst/>
                <a:gdLst>
                  <a:gd name="T0" fmla="*/ 2 w 30"/>
                  <a:gd name="T1" fmla="*/ 0 h 35"/>
                  <a:gd name="T2" fmla="*/ 28 w 30"/>
                  <a:gd name="T3" fmla="*/ 0 h 35"/>
                  <a:gd name="T4" fmla="*/ 30 w 30"/>
                  <a:gd name="T5" fmla="*/ 1 h 35"/>
                  <a:gd name="T6" fmla="*/ 28 w 30"/>
                  <a:gd name="T7" fmla="*/ 3 h 35"/>
                  <a:gd name="T8" fmla="*/ 3 w 30"/>
                  <a:gd name="T9" fmla="*/ 3 h 35"/>
                  <a:gd name="T10" fmla="*/ 3 w 30"/>
                  <a:gd name="T11" fmla="*/ 33 h 35"/>
                  <a:gd name="T12" fmla="*/ 2 w 30"/>
                  <a:gd name="T13" fmla="*/ 35 h 35"/>
                  <a:gd name="T14" fmla="*/ 0 w 30"/>
                  <a:gd name="T15" fmla="*/ 33 h 35"/>
                  <a:gd name="T16" fmla="*/ 0 w 30"/>
                  <a:gd name="T17" fmla="*/ 1 h 35"/>
                  <a:gd name="T18" fmla="*/ 2 w 30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5">
                    <a:moveTo>
                      <a:pt x="2" y="0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29" y="0"/>
                      <a:pt x="30" y="1"/>
                      <a:pt x="30" y="1"/>
                    </a:cubicBezTo>
                    <a:cubicBezTo>
                      <a:pt x="30" y="2"/>
                      <a:pt x="29" y="3"/>
                      <a:pt x="28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4"/>
                      <a:pt x="3" y="35"/>
                      <a:pt x="2" y="35"/>
                    </a:cubicBezTo>
                    <a:cubicBezTo>
                      <a:pt x="1" y="35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1" name="Freeform 503"/>
              <p:cNvSpPr>
                <a:spLocks/>
              </p:cNvSpPr>
              <p:nvPr/>
            </p:nvSpPr>
            <p:spPr bwMode="auto">
              <a:xfrm>
                <a:off x="4884737" y="1973263"/>
                <a:ext cx="41275" cy="146050"/>
              </a:xfrm>
              <a:custGeom>
                <a:avLst/>
                <a:gdLst>
                  <a:gd name="T0" fmla="*/ 11 w 11"/>
                  <a:gd name="T1" fmla="*/ 34 h 39"/>
                  <a:gd name="T2" fmla="*/ 11 w 11"/>
                  <a:gd name="T3" fmla="*/ 6 h 39"/>
                  <a:gd name="T4" fmla="*/ 5 w 11"/>
                  <a:gd name="T5" fmla="*/ 0 h 39"/>
                  <a:gd name="T6" fmla="*/ 0 w 11"/>
                  <a:gd name="T7" fmla="*/ 6 h 39"/>
                  <a:gd name="T8" fmla="*/ 0 w 11"/>
                  <a:gd name="T9" fmla="*/ 34 h 39"/>
                  <a:gd name="T10" fmla="*/ 5 w 11"/>
                  <a:gd name="T11" fmla="*/ 39 h 39"/>
                  <a:gd name="T12" fmla="*/ 11 w 11"/>
                  <a:gd name="T13" fmla="*/ 3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39">
                    <a:moveTo>
                      <a:pt x="11" y="34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3"/>
                      <a:pt x="9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7"/>
                      <a:pt x="2" y="39"/>
                      <a:pt x="5" y="39"/>
                    </a:cubicBezTo>
                    <a:cubicBezTo>
                      <a:pt x="9" y="39"/>
                      <a:pt x="11" y="37"/>
                      <a:pt x="11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" name="Freeform 504"/>
              <p:cNvSpPr>
                <a:spLocks/>
              </p:cNvSpPr>
              <p:nvPr/>
            </p:nvSpPr>
            <p:spPr bwMode="auto">
              <a:xfrm>
                <a:off x="4940303" y="1965325"/>
                <a:ext cx="177800" cy="293688"/>
              </a:xfrm>
              <a:custGeom>
                <a:avLst/>
                <a:gdLst>
                  <a:gd name="T0" fmla="*/ 5 w 47"/>
                  <a:gd name="T1" fmla="*/ 69 h 78"/>
                  <a:gd name="T2" fmla="*/ 6 w 47"/>
                  <a:gd name="T3" fmla="*/ 77 h 78"/>
                  <a:gd name="T4" fmla="*/ 9 w 47"/>
                  <a:gd name="T5" fmla="*/ 78 h 78"/>
                  <a:gd name="T6" fmla="*/ 14 w 47"/>
                  <a:gd name="T7" fmla="*/ 76 h 78"/>
                  <a:gd name="T8" fmla="*/ 26 w 47"/>
                  <a:gd name="T9" fmla="*/ 57 h 78"/>
                  <a:gd name="T10" fmla="*/ 46 w 47"/>
                  <a:gd name="T11" fmla="*/ 57 h 78"/>
                  <a:gd name="T12" fmla="*/ 47 w 47"/>
                  <a:gd name="T13" fmla="*/ 56 h 78"/>
                  <a:gd name="T14" fmla="*/ 47 w 47"/>
                  <a:gd name="T15" fmla="*/ 42 h 78"/>
                  <a:gd name="T16" fmla="*/ 32 w 47"/>
                  <a:gd name="T17" fmla="*/ 19 h 78"/>
                  <a:gd name="T18" fmla="*/ 30 w 47"/>
                  <a:gd name="T19" fmla="*/ 20 h 78"/>
                  <a:gd name="T20" fmla="*/ 35 w 47"/>
                  <a:gd name="T21" fmla="*/ 10 h 78"/>
                  <a:gd name="T22" fmla="*/ 24 w 47"/>
                  <a:gd name="T23" fmla="*/ 0 h 78"/>
                  <a:gd name="T24" fmla="*/ 14 w 47"/>
                  <a:gd name="T25" fmla="*/ 10 h 78"/>
                  <a:gd name="T26" fmla="*/ 24 w 47"/>
                  <a:gd name="T27" fmla="*/ 21 h 78"/>
                  <a:gd name="T28" fmla="*/ 27 w 47"/>
                  <a:gd name="T29" fmla="*/ 20 h 78"/>
                  <a:gd name="T30" fmla="*/ 21 w 47"/>
                  <a:gd name="T31" fmla="*/ 27 h 78"/>
                  <a:gd name="T32" fmla="*/ 5 w 47"/>
                  <a:gd name="T33" fmla="*/ 31 h 78"/>
                  <a:gd name="T34" fmla="*/ 1 w 47"/>
                  <a:gd name="T35" fmla="*/ 34 h 78"/>
                  <a:gd name="T36" fmla="*/ 1 w 47"/>
                  <a:gd name="T37" fmla="*/ 38 h 78"/>
                  <a:gd name="T38" fmla="*/ 6 w 47"/>
                  <a:gd name="T39" fmla="*/ 42 h 78"/>
                  <a:gd name="T40" fmla="*/ 8 w 47"/>
                  <a:gd name="T41" fmla="*/ 42 h 78"/>
                  <a:gd name="T42" fmla="*/ 17 w 47"/>
                  <a:gd name="T43" fmla="*/ 40 h 78"/>
                  <a:gd name="T44" fmla="*/ 17 w 47"/>
                  <a:gd name="T45" fmla="*/ 43 h 78"/>
                  <a:gd name="T46" fmla="*/ 17 w 47"/>
                  <a:gd name="T47" fmla="*/ 47 h 78"/>
                  <a:gd name="T48" fmla="*/ 5 w 47"/>
                  <a:gd name="T49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7" h="78">
                    <a:moveTo>
                      <a:pt x="5" y="69"/>
                    </a:moveTo>
                    <a:cubicBezTo>
                      <a:pt x="3" y="72"/>
                      <a:pt x="3" y="76"/>
                      <a:pt x="6" y="77"/>
                    </a:cubicBezTo>
                    <a:cubicBezTo>
                      <a:pt x="7" y="78"/>
                      <a:pt x="8" y="78"/>
                      <a:pt x="9" y="78"/>
                    </a:cubicBezTo>
                    <a:cubicBezTo>
                      <a:pt x="11" y="78"/>
                      <a:pt x="13" y="77"/>
                      <a:pt x="14" y="7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47" y="57"/>
                      <a:pt x="47" y="57"/>
                      <a:pt x="47" y="56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7" y="29"/>
                      <a:pt x="41" y="19"/>
                      <a:pt x="32" y="19"/>
                    </a:cubicBezTo>
                    <a:cubicBezTo>
                      <a:pt x="31" y="19"/>
                      <a:pt x="30" y="19"/>
                      <a:pt x="30" y="20"/>
                    </a:cubicBezTo>
                    <a:cubicBezTo>
                      <a:pt x="33" y="18"/>
                      <a:pt x="35" y="14"/>
                      <a:pt x="35" y="10"/>
                    </a:cubicBezTo>
                    <a:cubicBezTo>
                      <a:pt x="35" y="5"/>
                      <a:pt x="30" y="0"/>
                      <a:pt x="24" y="0"/>
                    </a:cubicBezTo>
                    <a:cubicBezTo>
                      <a:pt x="19" y="0"/>
                      <a:pt x="14" y="5"/>
                      <a:pt x="14" y="10"/>
                    </a:cubicBezTo>
                    <a:cubicBezTo>
                      <a:pt x="14" y="16"/>
                      <a:pt x="19" y="21"/>
                      <a:pt x="24" y="21"/>
                    </a:cubicBezTo>
                    <a:cubicBezTo>
                      <a:pt x="25" y="21"/>
                      <a:pt x="26" y="21"/>
                      <a:pt x="27" y="20"/>
                    </a:cubicBezTo>
                    <a:cubicBezTo>
                      <a:pt x="25" y="22"/>
                      <a:pt x="23" y="24"/>
                      <a:pt x="21" y="27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3" y="32"/>
                      <a:pt x="2" y="32"/>
                      <a:pt x="1" y="34"/>
                    </a:cubicBezTo>
                    <a:cubicBezTo>
                      <a:pt x="1" y="35"/>
                      <a:pt x="0" y="37"/>
                      <a:pt x="1" y="38"/>
                    </a:cubicBezTo>
                    <a:cubicBezTo>
                      <a:pt x="1" y="41"/>
                      <a:pt x="4" y="42"/>
                      <a:pt x="6" y="42"/>
                    </a:cubicBezTo>
                    <a:cubicBezTo>
                      <a:pt x="7" y="42"/>
                      <a:pt x="7" y="42"/>
                      <a:pt x="8" y="42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7" y="41"/>
                      <a:pt x="17" y="42"/>
                      <a:pt x="17" y="43"/>
                    </a:cubicBezTo>
                    <a:cubicBezTo>
                      <a:pt x="17" y="47"/>
                      <a:pt x="17" y="47"/>
                      <a:pt x="17" y="47"/>
                    </a:cubicBezTo>
                    <a:lnTo>
                      <a:pt x="5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3" name="Freeform 505"/>
              <p:cNvSpPr>
                <a:spLocks/>
              </p:cNvSpPr>
              <p:nvPr/>
            </p:nvSpPr>
            <p:spPr bwMode="auto">
              <a:xfrm>
                <a:off x="5046664" y="2093913"/>
                <a:ext cx="96838" cy="112713"/>
              </a:xfrm>
              <a:custGeom>
                <a:avLst/>
                <a:gdLst>
                  <a:gd name="T0" fmla="*/ 1 w 26"/>
                  <a:gd name="T1" fmla="*/ 27 h 30"/>
                  <a:gd name="T2" fmla="*/ 23 w 26"/>
                  <a:gd name="T3" fmla="*/ 27 h 30"/>
                  <a:gd name="T4" fmla="*/ 23 w 26"/>
                  <a:gd name="T5" fmla="*/ 2 h 30"/>
                  <a:gd name="T6" fmla="*/ 24 w 26"/>
                  <a:gd name="T7" fmla="*/ 0 h 30"/>
                  <a:gd name="T8" fmla="*/ 26 w 26"/>
                  <a:gd name="T9" fmla="*/ 2 h 30"/>
                  <a:gd name="T10" fmla="*/ 26 w 26"/>
                  <a:gd name="T11" fmla="*/ 28 h 30"/>
                  <a:gd name="T12" fmla="*/ 24 w 26"/>
                  <a:gd name="T13" fmla="*/ 30 h 30"/>
                  <a:gd name="T14" fmla="*/ 1 w 26"/>
                  <a:gd name="T15" fmla="*/ 30 h 30"/>
                  <a:gd name="T16" fmla="*/ 0 w 26"/>
                  <a:gd name="T17" fmla="*/ 28 h 30"/>
                  <a:gd name="T18" fmla="*/ 1 w 26"/>
                  <a:gd name="T19" fmla="*/ 2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30">
                    <a:moveTo>
                      <a:pt x="1" y="27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3" y="0"/>
                      <a:pt x="24" y="0"/>
                    </a:cubicBezTo>
                    <a:cubicBezTo>
                      <a:pt x="25" y="0"/>
                      <a:pt x="26" y="1"/>
                      <a:pt x="26" y="2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9"/>
                      <a:pt x="25" y="30"/>
                      <a:pt x="24" y="30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0" y="30"/>
                      <a:pt x="0" y="29"/>
                      <a:pt x="0" y="28"/>
                    </a:cubicBezTo>
                    <a:cubicBezTo>
                      <a:pt x="0" y="27"/>
                      <a:pt x="0" y="27"/>
                      <a:pt x="1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34" name="组合 133"/>
          <p:cNvGrpSpPr/>
          <p:nvPr/>
        </p:nvGrpSpPr>
        <p:grpSpPr>
          <a:xfrm>
            <a:off x="2203289" y="4387549"/>
            <a:ext cx="2139699" cy="1046359"/>
            <a:chOff x="1258030" y="3593783"/>
            <a:chExt cx="2139699" cy="1046359"/>
          </a:xfrm>
        </p:grpSpPr>
        <p:sp>
          <p:nvSpPr>
            <p:cNvPr id="135" name="文本框 45"/>
            <p:cNvSpPr txBox="1"/>
            <p:nvPr/>
          </p:nvSpPr>
          <p:spPr>
            <a:xfrm>
              <a:off x="1258030" y="3593783"/>
              <a:ext cx="8707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EA5E66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800" dirty="0">
                <a:solidFill>
                  <a:srgbClr val="EA5E66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36" name="文本框 46"/>
            <p:cNvSpPr txBox="1"/>
            <p:nvPr/>
          </p:nvSpPr>
          <p:spPr>
            <a:xfrm>
              <a:off x="1799069" y="3696239"/>
              <a:ext cx="1598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dirty="0" smtClean="0">
                  <a:solidFill>
                    <a:srgbClr val="EA5E66"/>
                  </a:solidFill>
                  <a:uFill>
                    <a:solidFill>
                      <a:srgbClr val="595959"/>
                    </a:solidFill>
                  </a:uFill>
                  <a:latin typeface="方正兰亭中粗黑_GBK" panose="02000000000000000000" pitchFamily="2" charset="-122"/>
                  <a:ea typeface="方正兰亭中粗黑_GBK" panose="02000000000000000000" pitchFamily="2" charset="-122"/>
                  <a:cs typeface="+mn-ea"/>
                  <a:sym typeface="+mn-lt"/>
                </a:rPr>
                <a:t> 最终</a:t>
              </a:r>
              <a:r>
                <a:rPr lang="zh-CN" altLang="en-US" dirty="0">
                  <a:solidFill>
                    <a:srgbClr val="EA5E66"/>
                  </a:solidFill>
                  <a:uFill>
                    <a:solidFill>
                      <a:srgbClr val="595959"/>
                    </a:solidFill>
                  </a:uFill>
                  <a:latin typeface="方正兰亭中粗黑_GBK" panose="02000000000000000000" pitchFamily="2" charset="-122"/>
                  <a:ea typeface="方正兰亭中粗黑_GBK" panose="02000000000000000000" pitchFamily="2" charset="-122"/>
                  <a:cs typeface="+mn-ea"/>
                  <a:sym typeface="+mn-lt"/>
                </a:rPr>
                <a:t>目标</a:t>
              </a:r>
            </a:p>
          </p:txBody>
        </p:sp>
        <p:sp>
          <p:nvSpPr>
            <p:cNvPr id="137" name="文本框 47"/>
            <p:cNvSpPr txBox="1"/>
            <p:nvPr/>
          </p:nvSpPr>
          <p:spPr>
            <a:xfrm>
              <a:off x="1438395" y="3993811"/>
              <a:ext cx="1915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点击输入简要文字内容，文字内容任意编辑，图片可替换</a:t>
              </a: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7791585" y="2176361"/>
            <a:ext cx="2275929" cy="1046359"/>
            <a:chOff x="1258030" y="3593783"/>
            <a:chExt cx="2275929" cy="1046359"/>
          </a:xfrm>
        </p:grpSpPr>
        <p:sp>
          <p:nvSpPr>
            <p:cNvPr id="139" name="文本框 49"/>
            <p:cNvSpPr txBox="1"/>
            <p:nvPr/>
          </p:nvSpPr>
          <p:spPr>
            <a:xfrm>
              <a:off x="1258030" y="3593783"/>
              <a:ext cx="8707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FFAB3F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00" dirty="0">
                <a:solidFill>
                  <a:srgbClr val="FFAB3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0" name="文本框 50"/>
            <p:cNvSpPr txBox="1"/>
            <p:nvPr/>
          </p:nvSpPr>
          <p:spPr>
            <a:xfrm>
              <a:off x="1799068" y="3696239"/>
              <a:ext cx="17348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dirty="0" smtClean="0">
                  <a:solidFill>
                    <a:srgbClr val="FFAB3F"/>
                  </a:solidFill>
                  <a:uFill>
                    <a:solidFill>
                      <a:srgbClr val="595959"/>
                    </a:solidFill>
                  </a:uFill>
                  <a:latin typeface="方正兰亭中粗黑_GBK" panose="02000000000000000000" pitchFamily="2" charset="-122"/>
                  <a:ea typeface="方正兰亭中粗黑_GBK" panose="02000000000000000000" pitchFamily="2" charset="-122"/>
                  <a:cs typeface="+mn-ea"/>
                  <a:sym typeface="+mn-lt"/>
                </a:rPr>
                <a:t> 中段</a:t>
              </a:r>
              <a:r>
                <a:rPr lang="zh-CN" altLang="en-US" dirty="0">
                  <a:solidFill>
                    <a:srgbClr val="FFAB3F"/>
                  </a:solidFill>
                  <a:uFill>
                    <a:solidFill>
                      <a:srgbClr val="595959"/>
                    </a:solidFill>
                  </a:uFill>
                  <a:latin typeface="方正兰亭中粗黑_GBK" panose="02000000000000000000" pitchFamily="2" charset="-122"/>
                  <a:ea typeface="方正兰亭中粗黑_GBK" panose="02000000000000000000" pitchFamily="2" charset="-122"/>
                  <a:cs typeface="+mn-ea"/>
                  <a:sym typeface="+mn-lt"/>
                </a:rPr>
                <a:t>完成目标</a:t>
              </a:r>
            </a:p>
          </p:txBody>
        </p:sp>
        <p:sp>
          <p:nvSpPr>
            <p:cNvPr id="141" name="文本框 51"/>
            <p:cNvSpPr txBox="1"/>
            <p:nvPr/>
          </p:nvSpPr>
          <p:spPr>
            <a:xfrm>
              <a:off x="1438395" y="3993811"/>
              <a:ext cx="1915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点击输入简要文字内容，文字内容任意编辑，图片可替换</a:t>
              </a: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2936988" y="1462954"/>
            <a:ext cx="2202349" cy="1046359"/>
            <a:chOff x="1258030" y="3593783"/>
            <a:chExt cx="2202349" cy="1046359"/>
          </a:xfrm>
        </p:grpSpPr>
        <p:sp>
          <p:nvSpPr>
            <p:cNvPr id="143" name="文本框 53"/>
            <p:cNvSpPr txBox="1"/>
            <p:nvPr/>
          </p:nvSpPr>
          <p:spPr>
            <a:xfrm>
              <a:off x="1258030" y="3593783"/>
              <a:ext cx="8707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EA6103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00" dirty="0">
                <a:solidFill>
                  <a:srgbClr val="EA6103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4" name="文本框 54"/>
            <p:cNvSpPr txBox="1"/>
            <p:nvPr/>
          </p:nvSpPr>
          <p:spPr>
            <a:xfrm>
              <a:off x="1799068" y="3696239"/>
              <a:ext cx="1661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dirty="0" smtClean="0">
                  <a:solidFill>
                    <a:srgbClr val="EA6103"/>
                  </a:solidFill>
                  <a:uFill>
                    <a:solidFill>
                      <a:srgbClr val="595959"/>
                    </a:solidFill>
                  </a:uFill>
                  <a:latin typeface="方正兰亭中粗黑_GBK" panose="02000000000000000000" pitchFamily="2" charset="-122"/>
                  <a:ea typeface="方正兰亭中粗黑_GBK" panose="02000000000000000000" pitchFamily="2" charset="-122"/>
                  <a:cs typeface="+mn-ea"/>
                  <a:sym typeface="+mn-lt"/>
                </a:rPr>
                <a:t> 初步</a:t>
              </a:r>
              <a:r>
                <a:rPr lang="zh-CN" altLang="en-US" dirty="0">
                  <a:solidFill>
                    <a:srgbClr val="EA6103"/>
                  </a:solidFill>
                  <a:uFill>
                    <a:solidFill>
                      <a:srgbClr val="595959"/>
                    </a:solidFill>
                  </a:uFill>
                  <a:latin typeface="方正兰亭中粗黑_GBK" panose="02000000000000000000" pitchFamily="2" charset="-122"/>
                  <a:ea typeface="方正兰亭中粗黑_GBK" panose="02000000000000000000" pitchFamily="2" charset="-122"/>
                  <a:cs typeface="+mn-ea"/>
                  <a:sym typeface="+mn-lt"/>
                </a:rPr>
                <a:t>完成目标</a:t>
              </a:r>
            </a:p>
          </p:txBody>
        </p:sp>
        <p:sp>
          <p:nvSpPr>
            <p:cNvPr id="145" name="文本框 55"/>
            <p:cNvSpPr txBox="1"/>
            <p:nvPr/>
          </p:nvSpPr>
          <p:spPr>
            <a:xfrm>
              <a:off x="1438395" y="3993811"/>
              <a:ext cx="1915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点击输入简要文字内容，文字内容任意编辑，图片可替换</a:t>
              </a: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6865685" y="5042462"/>
            <a:ext cx="2139699" cy="1046359"/>
            <a:chOff x="1258030" y="3593783"/>
            <a:chExt cx="2139699" cy="1046359"/>
          </a:xfrm>
        </p:grpSpPr>
        <p:sp>
          <p:nvSpPr>
            <p:cNvPr id="147" name="文本框 57"/>
            <p:cNvSpPr txBox="1"/>
            <p:nvPr/>
          </p:nvSpPr>
          <p:spPr>
            <a:xfrm>
              <a:off x="1258030" y="3593783"/>
              <a:ext cx="8707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smtClean="0">
                  <a:solidFill>
                    <a:srgbClr val="0099A9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00" dirty="0">
                <a:solidFill>
                  <a:srgbClr val="0099A9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8" name="文本框 58"/>
            <p:cNvSpPr txBox="1"/>
            <p:nvPr/>
          </p:nvSpPr>
          <p:spPr>
            <a:xfrm>
              <a:off x="1799069" y="3696239"/>
              <a:ext cx="1598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dirty="0" smtClean="0">
                  <a:solidFill>
                    <a:srgbClr val="0099A9"/>
                  </a:solidFill>
                  <a:uFill>
                    <a:solidFill>
                      <a:srgbClr val="595959"/>
                    </a:solidFill>
                  </a:uFill>
                  <a:latin typeface="方正兰亭中粗黑_GBK" panose="02000000000000000000" pitchFamily="2" charset="-122"/>
                  <a:ea typeface="方正兰亭中粗黑_GBK" panose="02000000000000000000" pitchFamily="2" charset="-122"/>
                  <a:cs typeface="+mn-ea"/>
                  <a:sym typeface="+mn-lt"/>
                </a:rPr>
                <a:t> 思考</a:t>
              </a:r>
              <a:r>
                <a:rPr lang="zh-CN" altLang="en-US" dirty="0">
                  <a:solidFill>
                    <a:srgbClr val="0099A9"/>
                  </a:solidFill>
                  <a:uFill>
                    <a:solidFill>
                      <a:srgbClr val="595959"/>
                    </a:solidFill>
                  </a:uFill>
                  <a:latin typeface="方正兰亭中粗黑_GBK" panose="02000000000000000000" pitchFamily="2" charset="-122"/>
                  <a:ea typeface="方正兰亭中粗黑_GBK" panose="02000000000000000000" pitchFamily="2" charset="-122"/>
                  <a:cs typeface="+mn-ea"/>
                  <a:sym typeface="+mn-lt"/>
                </a:rPr>
                <a:t>调整</a:t>
              </a:r>
            </a:p>
          </p:txBody>
        </p:sp>
        <p:sp>
          <p:nvSpPr>
            <p:cNvPr id="149" name="文本框 59"/>
            <p:cNvSpPr txBox="1"/>
            <p:nvPr/>
          </p:nvSpPr>
          <p:spPr>
            <a:xfrm>
              <a:off x="1438395" y="3993811"/>
              <a:ext cx="1915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点击输入简要文字内容，文字内容任意编辑，图片可替换</a:t>
              </a: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4708986" y="3113217"/>
            <a:ext cx="2490880" cy="1031825"/>
            <a:chOff x="4850560" y="2723446"/>
            <a:chExt cx="2490880" cy="1031825"/>
          </a:xfrm>
        </p:grpSpPr>
        <p:sp>
          <p:nvSpPr>
            <p:cNvPr id="151" name="文本框 60"/>
            <p:cNvSpPr txBox="1"/>
            <p:nvPr/>
          </p:nvSpPr>
          <p:spPr>
            <a:xfrm>
              <a:off x="4850560" y="3324384"/>
              <a:ext cx="249088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u="sng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目标规划</a:t>
              </a:r>
              <a:endParaRPr lang="zh-CN" altLang="en-US" sz="2200" u="sng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兰亭中粗黑_GBK" panose="02000000000000000000" pitchFamily="2" charset="-122"/>
                <a:ea typeface="方正兰亭中粗黑_GBK" panose="02000000000000000000" pitchFamily="2" charset="-122"/>
              </a:endParaRPr>
            </a:p>
          </p:txBody>
        </p:sp>
        <p:sp>
          <p:nvSpPr>
            <p:cNvPr id="152" name="Freeform 48"/>
            <p:cNvSpPr>
              <a:spLocks noEditPoints="1"/>
            </p:cNvSpPr>
            <p:nvPr/>
          </p:nvSpPr>
          <p:spPr bwMode="auto">
            <a:xfrm>
              <a:off x="5829190" y="2723446"/>
              <a:ext cx="547085" cy="595011"/>
            </a:xfrm>
            <a:custGeom>
              <a:avLst/>
              <a:gdLst>
                <a:gd name="T0" fmla="*/ 189 w 311"/>
                <a:gd name="T1" fmla="*/ 220 h 339"/>
                <a:gd name="T2" fmla="*/ 209 w 311"/>
                <a:gd name="T3" fmla="*/ 163 h 339"/>
                <a:gd name="T4" fmla="*/ 221 w 311"/>
                <a:gd name="T5" fmla="*/ 120 h 339"/>
                <a:gd name="T6" fmla="*/ 221 w 311"/>
                <a:gd name="T7" fmla="*/ 120 h 339"/>
                <a:gd name="T8" fmla="*/ 222 w 311"/>
                <a:gd name="T9" fmla="*/ 116 h 339"/>
                <a:gd name="T10" fmla="*/ 222 w 311"/>
                <a:gd name="T11" fmla="*/ 112 h 339"/>
                <a:gd name="T12" fmla="*/ 223 w 311"/>
                <a:gd name="T13" fmla="*/ 109 h 339"/>
                <a:gd name="T14" fmla="*/ 223 w 311"/>
                <a:gd name="T15" fmla="*/ 105 h 339"/>
                <a:gd name="T16" fmla="*/ 223 w 311"/>
                <a:gd name="T17" fmla="*/ 102 h 339"/>
                <a:gd name="T18" fmla="*/ 224 w 311"/>
                <a:gd name="T19" fmla="*/ 98 h 339"/>
                <a:gd name="T20" fmla="*/ 224 w 311"/>
                <a:gd name="T21" fmla="*/ 95 h 339"/>
                <a:gd name="T22" fmla="*/ 224 w 311"/>
                <a:gd name="T23" fmla="*/ 92 h 339"/>
                <a:gd name="T24" fmla="*/ 223 w 311"/>
                <a:gd name="T25" fmla="*/ 89 h 339"/>
                <a:gd name="T26" fmla="*/ 223 w 311"/>
                <a:gd name="T27" fmla="*/ 87 h 339"/>
                <a:gd name="T28" fmla="*/ 223 w 311"/>
                <a:gd name="T29" fmla="*/ 85 h 339"/>
                <a:gd name="T30" fmla="*/ 223 w 311"/>
                <a:gd name="T31" fmla="*/ 83 h 339"/>
                <a:gd name="T32" fmla="*/ 223 w 311"/>
                <a:gd name="T33" fmla="*/ 82 h 339"/>
                <a:gd name="T34" fmla="*/ 223 w 311"/>
                <a:gd name="T35" fmla="*/ 81 h 339"/>
                <a:gd name="T36" fmla="*/ 223 w 311"/>
                <a:gd name="T37" fmla="*/ 81 h 339"/>
                <a:gd name="T38" fmla="*/ 108 w 311"/>
                <a:gd name="T39" fmla="*/ 36 h 339"/>
                <a:gd name="T40" fmla="*/ 78 w 311"/>
                <a:gd name="T41" fmla="*/ 55 h 339"/>
                <a:gd name="T42" fmla="*/ 77 w 311"/>
                <a:gd name="T43" fmla="*/ 59 h 339"/>
                <a:gd name="T44" fmla="*/ 76 w 311"/>
                <a:gd name="T45" fmla="*/ 64 h 339"/>
                <a:gd name="T46" fmla="*/ 76 w 311"/>
                <a:gd name="T47" fmla="*/ 69 h 339"/>
                <a:gd name="T48" fmla="*/ 75 w 311"/>
                <a:gd name="T49" fmla="*/ 74 h 339"/>
                <a:gd name="T50" fmla="*/ 75 w 311"/>
                <a:gd name="T51" fmla="*/ 78 h 339"/>
                <a:gd name="T52" fmla="*/ 76 w 311"/>
                <a:gd name="T53" fmla="*/ 83 h 339"/>
                <a:gd name="T54" fmla="*/ 76 w 311"/>
                <a:gd name="T55" fmla="*/ 87 h 339"/>
                <a:gd name="T56" fmla="*/ 77 w 311"/>
                <a:gd name="T57" fmla="*/ 92 h 339"/>
                <a:gd name="T58" fmla="*/ 77 w 311"/>
                <a:gd name="T59" fmla="*/ 96 h 339"/>
                <a:gd name="T60" fmla="*/ 78 w 311"/>
                <a:gd name="T61" fmla="*/ 100 h 339"/>
                <a:gd name="T62" fmla="*/ 79 w 311"/>
                <a:gd name="T63" fmla="*/ 104 h 339"/>
                <a:gd name="T64" fmla="*/ 80 w 311"/>
                <a:gd name="T65" fmla="*/ 106 h 339"/>
                <a:gd name="T66" fmla="*/ 84 w 311"/>
                <a:gd name="T67" fmla="*/ 119 h 339"/>
                <a:gd name="T68" fmla="*/ 92 w 311"/>
                <a:gd name="T69" fmla="*/ 161 h 339"/>
                <a:gd name="T70" fmla="*/ 104 w 311"/>
                <a:gd name="T71" fmla="*/ 238 h 339"/>
                <a:gd name="T72" fmla="*/ 0 w 311"/>
                <a:gd name="T73" fmla="*/ 339 h 339"/>
                <a:gd name="T74" fmla="*/ 148 w 311"/>
                <a:gd name="T75" fmla="*/ 271 h 339"/>
                <a:gd name="T76" fmla="*/ 146 w 311"/>
                <a:gd name="T77" fmla="*/ 249 h 339"/>
                <a:gd name="T78" fmla="*/ 175 w 311"/>
                <a:gd name="T79" fmla="*/ 258 h 339"/>
                <a:gd name="T80" fmla="*/ 174 w 311"/>
                <a:gd name="T81" fmla="*/ 339 h 339"/>
                <a:gd name="T82" fmla="*/ 216 w 311"/>
                <a:gd name="T83" fmla="*/ 244 h 339"/>
                <a:gd name="T84" fmla="*/ 81 w 311"/>
                <a:gd name="T85" fmla="*/ 139 h 339"/>
                <a:gd name="T86" fmla="*/ 93 w 311"/>
                <a:gd name="T87" fmla="*/ 136 h 339"/>
                <a:gd name="T88" fmla="*/ 105 w 311"/>
                <a:gd name="T89" fmla="*/ 72 h 339"/>
                <a:gd name="T90" fmla="*/ 211 w 311"/>
                <a:gd name="T91" fmla="*/ 131 h 339"/>
                <a:gd name="T92" fmla="*/ 222 w 311"/>
                <a:gd name="T93" fmla="*/ 130 h 339"/>
                <a:gd name="T94" fmla="*/ 183 w 311"/>
                <a:gd name="T95" fmla="*/ 201 h 339"/>
                <a:gd name="T96" fmla="*/ 96 w 311"/>
                <a:gd name="T97" fmla="*/ 158 h 339"/>
                <a:gd name="T98" fmla="*/ 166 w 311"/>
                <a:gd name="T99" fmla="*/ 245 h 339"/>
                <a:gd name="T100" fmla="*/ 117 w 311"/>
                <a:gd name="T101" fmla="*/ 225 h 339"/>
                <a:gd name="T102" fmla="*/ 152 w 311"/>
                <a:gd name="T103" fmla="*/ 220 h 339"/>
                <a:gd name="T104" fmla="*/ 185 w 311"/>
                <a:gd name="T105" fmla="*/ 22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" h="339">
                  <a:moveTo>
                    <a:pt x="216" y="244"/>
                  </a:moveTo>
                  <a:cubicBezTo>
                    <a:pt x="194" y="236"/>
                    <a:pt x="189" y="220"/>
                    <a:pt x="189" y="220"/>
                  </a:cubicBezTo>
                  <a:cubicBezTo>
                    <a:pt x="189" y="202"/>
                    <a:pt x="189" y="202"/>
                    <a:pt x="189" y="202"/>
                  </a:cubicBezTo>
                  <a:cubicBezTo>
                    <a:pt x="205" y="182"/>
                    <a:pt x="209" y="163"/>
                    <a:pt x="209" y="163"/>
                  </a:cubicBezTo>
                  <a:cubicBezTo>
                    <a:pt x="212" y="160"/>
                    <a:pt x="218" y="154"/>
                    <a:pt x="218" y="154"/>
                  </a:cubicBezTo>
                  <a:cubicBezTo>
                    <a:pt x="229" y="137"/>
                    <a:pt x="225" y="116"/>
                    <a:pt x="221" y="120"/>
                  </a:cubicBezTo>
                  <a:cubicBezTo>
                    <a:pt x="221" y="120"/>
                    <a:pt x="221" y="121"/>
                    <a:pt x="220" y="122"/>
                  </a:cubicBezTo>
                  <a:cubicBezTo>
                    <a:pt x="220" y="121"/>
                    <a:pt x="221" y="121"/>
                    <a:pt x="221" y="120"/>
                  </a:cubicBezTo>
                  <a:cubicBezTo>
                    <a:pt x="221" y="120"/>
                    <a:pt x="221" y="119"/>
                    <a:pt x="221" y="119"/>
                  </a:cubicBezTo>
                  <a:cubicBezTo>
                    <a:pt x="221" y="118"/>
                    <a:pt x="221" y="117"/>
                    <a:pt x="222" y="116"/>
                  </a:cubicBezTo>
                  <a:cubicBezTo>
                    <a:pt x="222" y="116"/>
                    <a:pt x="222" y="116"/>
                    <a:pt x="222" y="115"/>
                  </a:cubicBezTo>
                  <a:cubicBezTo>
                    <a:pt x="222" y="114"/>
                    <a:pt x="222" y="113"/>
                    <a:pt x="222" y="112"/>
                  </a:cubicBezTo>
                  <a:cubicBezTo>
                    <a:pt x="222" y="112"/>
                    <a:pt x="222" y="112"/>
                    <a:pt x="222" y="111"/>
                  </a:cubicBezTo>
                  <a:cubicBezTo>
                    <a:pt x="223" y="110"/>
                    <a:pt x="223" y="110"/>
                    <a:pt x="223" y="109"/>
                  </a:cubicBezTo>
                  <a:cubicBezTo>
                    <a:pt x="223" y="108"/>
                    <a:pt x="223" y="108"/>
                    <a:pt x="223" y="108"/>
                  </a:cubicBezTo>
                  <a:cubicBezTo>
                    <a:pt x="223" y="107"/>
                    <a:pt x="223" y="106"/>
                    <a:pt x="223" y="105"/>
                  </a:cubicBezTo>
                  <a:cubicBezTo>
                    <a:pt x="223" y="105"/>
                    <a:pt x="223" y="105"/>
                    <a:pt x="223" y="104"/>
                  </a:cubicBezTo>
                  <a:cubicBezTo>
                    <a:pt x="223" y="103"/>
                    <a:pt x="223" y="103"/>
                    <a:pt x="223" y="102"/>
                  </a:cubicBezTo>
                  <a:cubicBezTo>
                    <a:pt x="223" y="101"/>
                    <a:pt x="223" y="101"/>
                    <a:pt x="224" y="101"/>
                  </a:cubicBezTo>
                  <a:cubicBezTo>
                    <a:pt x="224" y="100"/>
                    <a:pt x="224" y="99"/>
                    <a:pt x="224" y="98"/>
                  </a:cubicBezTo>
                  <a:cubicBezTo>
                    <a:pt x="224" y="98"/>
                    <a:pt x="224" y="98"/>
                    <a:pt x="224" y="98"/>
                  </a:cubicBezTo>
                  <a:cubicBezTo>
                    <a:pt x="224" y="97"/>
                    <a:pt x="224" y="96"/>
                    <a:pt x="224" y="95"/>
                  </a:cubicBezTo>
                  <a:cubicBezTo>
                    <a:pt x="224" y="95"/>
                    <a:pt x="224" y="95"/>
                    <a:pt x="224" y="94"/>
                  </a:cubicBezTo>
                  <a:cubicBezTo>
                    <a:pt x="224" y="94"/>
                    <a:pt x="224" y="93"/>
                    <a:pt x="224" y="92"/>
                  </a:cubicBezTo>
                  <a:cubicBezTo>
                    <a:pt x="224" y="92"/>
                    <a:pt x="224" y="92"/>
                    <a:pt x="224" y="91"/>
                  </a:cubicBezTo>
                  <a:cubicBezTo>
                    <a:pt x="224" y="91"/>
                    <a:pt x="224" y="90"/>
                    <a:pt x="223" y="89"/>
                  </a:cubicBezTo>
                  <a:cubicBezTo>
                    <a:pt x="223" y="89"/>
                    <a:pt x="223" y="89"/>
                    <a:pt x="223" y="89"/>
                  </a:cubicBezTo>
                  <a:cubicBezTo>
                    <a:pt x="223" y="88"/>
                    <a:pt x="223" y="88"/>
                    <a:pt x="223" y="87"/>
                  </a:cubicBezTo>
                  <a:cubicBezTo>
                    <a:pt x="223" y="87"/>
                    <a:pt x="223" y="87"/>
                    <a:pt x="223" y="87"/>
                  </a:cubicBezTo>
                  <a:cubicBezTo>
                    <a:pt x="223" y="86"/>
                    <a:pt x="223" y="86"/>
                    <a:pt x="223" y="85"/>
                  </a:cubicBezTo>
                  <a:cubicBezTo>
                    <a:pt x="223" y="85"/>
                    <a:pt x="223" y="85"/>
                    <a:pt x="223" y="85"/>
                  </a:cubicBezTo>
                  <a:cubicBezTo>
                    <a:pt x="223" y="84"/>
                    <a:pt x="223" y="84"/>
                    <a:pt x="223" y="83"/>
                  </a:cubicBezTo>
                  <a:cubicBezTo>
                    <a:pt x="223" y="83"/>
                    <a:pt x="223" y="83"/>
                    <a:pt x="223" y="83"/>
                  </a:cubicBezTo>
                  <a:cubicBezTo>
                    <a:pt x="223" y="83"/>
                    <a:pt x="223" y="82"/>
                    <a:pt x="223" y="82"/>
                  </a:cubicBezTo>
                  <a:cubicBezTo>
                    <a:pt x="223" y="82"/>
                    <a:pt x="223" y="82"/>
                    <a:pt x="223" y="82"/>
                  </a:cubicBezTo>
                  <a:cubicBezTo>
                    <a:pt x="223" y="82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1" y="33"/>
                    <a:pt x="182" y="21"/>
                    <a:pt x="182" y="21"/>
                  </a:cubicBezTo>
                  <a:cubicBezTo>
                    <a:pt x="134" y="0"/>
                    <a:pt x="108" y="36"/>
                    <a:pt x="108" y="36"/>
                  </a:cubicBezTo>
                  <a:cubicBezTo>
                    <a:pt x="89" y="27"/>
                    <a:pt x="79" y="51"/>
                    <a:pt x="79" y="51"/>
                  </a:cubicBezTo>
                  <a:cubicBezTo>
                    <a:pt x="79" y="52"/>
                    <a:pt x="78" y="54"/>
                    <a:pt x="78" y="55"/>
                  </a:cubicBezTo>
                  <a:cubicBezTo>
                    <a:pt x="78" y="55"/>
                    <a:pt x="78" y="56"/>
                    <a:pt x="78" y="56"/>
                  </a:cubicBezTo>
                  <a:cubicBezTo>
                    <a:pt x="78" y="57"/>
                    <a:pt x="77" y="58"/>
                    <a:pt x="77" y="59"/>
                  </a:cubicBezTo>
                  <a:cubicBezTo>
                    <a:pt x="77" y="60"/>
                    <a:pt x="77" y="60"/>
                    <a:pt x="77" y="61"/>
                  </a:cubicBezTo>
                  <a:cubicBezTo>
                    <a:pt x="77" y="62"/>
                    <a:pt x="76" y="63"/>
                    <a:pt x="76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6" y="66"/>
                    <a:pt x="76" y="68"/>
                    <a:pt x="76" y="69"/>
                  </a:cubicBezTo>
                  <a:cubicBezTo>
                    <a:pt x="76" y="70"/>
                    <a:pt x="76" y="70"/>
                    <a:pt x="76" y="71"/>
                  </a:cubicBezTo>
                  <a:cubicBezTo>
                    <a:pt x="76" y="72"/>
                    <a:pt x="75" y="73"/>
                    <a:pt x="75" y="74"/>
                  </a:cubicBezTo>
                  <a:cubicBezTo>
                    <a:pt x="75" y="74"/>
                    <a:pt x="75" y="75"/>
                    <a:pt x="75" y="75"/>
                  </a:cubicBezTo>
                  <a:cubicBezTo>
                    <a:pt x="75" y="76"/>
                    <a:pt x="75" y="77"/>
                    <a:pt x="75" y="78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5" y="81"/>
                    <a:pt x="76" y="82"/>
                    <a:pt x="76" y="83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76" y="85"/>
                    <a:pt x="76" y="86"/>
                    <a:pt x="76" y="87"/>
                  </a:cubicBezTo>
                  <a:cubicBezTo>
                    <a:pt x="76" y="88"/>
                    <a:pt x="76" y="88"/>
                    <a:pt x="76" y="89"/>
                  </a:cubicBezTo>
                  <a:cubicBezTo>
                    <a:pt x="76" y="90"/>
                    <a:pt x="76" y="91"/>
                    <a:pt x="77" y="92"/>
                  </a:cubicBezTo>
                  <a:cubicBezTo>
                    <a:pt x="77" y="92"/>
                    <a:pt x="77" y="92"/>
                    <a:pt x="77" y="93"/>
                  </a:cubicBezTo>
                  <a:cubicBezTo>
                    <a:pt x="77" y="94"/>
                    <a:pt x="77" y="95"/>
                    <a:pt x="77" y="96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8" y="98"/>
                    <a:pt x="78" y="99"/>
                    <a:pt x="78" y="100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9" y="102"/>
                    <a:pt x="79" y="103"/>
                    <a:pt x="79" y="104"/>
                  </a:cubicBezTo>
                  <a:cubicBezTo>
                    <a:pt x="79" y="104"/>
                    <a:pt x="79" y="105"/>
                    <a:pt x="79" y="105"/>
                  </a:cubicBezTo>
                  <a:cubicBezTo>
                    <a:pt x="79" y="105"/>
                    <a:pt x="80" y="105"/>
                    <a:pt x="80" y="106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11"/>
                    <a:pt x="83" y="115"/>
                    <a:pt x="84" y="119"/>
                  </a:cubicBezTo>
                  <a:cubicBezTo>
                    <a:pt x="77" y="115"/>
                    <a:pt x="76" y="123"/>
                    <a:pt x="76" y="123"/>
                  </a:cubicBezTo>
                  <a:cubicBezTo>
                    <a:pt x="76" y="152"/>
                    <a:pt x="92" y="161"/>
                    <a:pt x="92" y="161"/>
                  </a:cubicBezTo>
                  <a:cubicBezTo>
                    <a:pt x="95" y="180"/>
                    <a:pt x="114" y="200"/>
                    <a:pt x="114" y="200"/>
                  </a:cubicBezTo>
                  <a:cubicBezTo>
                    <a:pt x="121" y="227"/>
                    <a:pt x="104" y="238"/>
                    <a:pt x="104" y="238"/>
                  </a:cubicBezTo>
                  <a:cubicBezTo>
                    <a:pt x="75" y="249"/>
                    <a:pt x="75" y="249"/>
                    <a:pt x="75" y="249"/>
                  </a:cubicBezTo>
                  <a:cubicBezTo>
                    <a:pt x="0" y="273"/>
                    <a:pt x="0" y="339"/>
                    <a:pt x="0" y="339"/>
                  </a:cubicBezTo>
                  <a:cubicBezTo>
                    <a:pt x="137" y="339"/>
                    <a:pt x="137" y="339"/>
                    <a:pt x="137" y="339"/>
                  </a:cubicBezTo>
                  <a:cubicBezTo>
                    <a:pt x="148" y="271"/>
                    <a:pt x="148" y="271"/>
                    <a:pt x="148" y="271"/>
                  </a:cubicBezTo>
                  <a:cubicBezTo>
                    <a:pt x="136" y="258"/>
                    <a:pt x="136" y="258"/>
                    <a:pt x="136" y="258"/>
                  </a:cubicBezTo>
                  <a:cubicBezTo>
                    <a:pt x="146" y="249"/>
                    <a:pt x="146" y="249"/>
                    <a:pt x="146" y="249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75" y="258"/>
                    <a:pt x="175" y="258"/>
                    <a:pt x="175" y="258"/>
                  </a:cubicBezTo>
                  <a:cubicBezTo>
                    <a:pt x="164" y="271"/>
                    <a:pt x="164" y="271"/>
                    <a:pt x="164" y="271"/>
                  </a:cubicBezTo>
                  <a:cubicBezTo>
                    <a:pt x="174" y="339"/>
                    <a:pt x="174" y="339"/>
                    <a:pt x="174" y="339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307" y="274"/>
                    <a:pt x="238" y="252"/>
                    <a:pt x="216" y="244"/>
                  </a:cubicBezTo>
                  <a:close/>
                  <a:moveTo>
                    <a:pt x="96" y="158"/>
                  </a:moveTo>
                  <a:cubicBezTo>
                    <a:pt x="94" y="157"/>
                    <a:pt x="86" y="153"/>
                    <a:pt x="81" y="139"/>
                  </a:cubicBezTo>
                  <a:cubicBezTo>
                    <a:pt x="81" y="139"/>
                    <a:pt x="77" y="124"/>
                    <a:pt x="81" y="123"/>
                  </a:cubicBezTo>
                  <a:cubicBezTo>
                    <a:pt x="81" y="123"/>
                    <a:pt x="86" y="119"/>
                    <a:pt x="93" y="136"/>
                  </a:cubicBezTo>
                  <a:cubicBezTo>
                    <a:pt x="94" y="139"/>
                    <a:pt x="96" y="142"/>
                    <a:pt x="97" y="143"/>
                  </a:cubicBezTo>
                  <a:cubicBezTo>
                    <a:pt x="97" y="143"/>
                    <a:pt x="82" y="98"/>
                    <a:pt x="105" y="72"/>
                  </a:cubicBezTo>
                  <a:cubicBezTo>
                    <a:pt x="105" y="72"/>
                    <a:pt x="155" y="137"/>
                    <a:pt x="211" y="104"/>
                  </a:cubicBezTo>
                  <a:cubicBezTo>
                    <a:pt x="211" y="131"/>
                    <a:pt x="211" y="131"/>
                    <a:pt x="211" y="131"/>
                  </a:cubicBezTo>
                  <a:cubicBezTo>
                    <a:pt x="211" y="138"/>
                    <a:pt x="211" y="143"/>
                    <a:pt x="215" y="136"/>
                  </a:cubicBezTo>
                  <a:cubicBezTo>
                    <a:pt x="222" y="120"/>
                    <a:pt x="222" y="130"/>
                    <a:pt x="222" y="130"/>
                  </a:cubicBezTo>
                  <a:cubicBezTo>
                    <a:pt x="220" y="148"/>
                    <a:pt x="212" y="156"/>
                    <a:pt x="206" y="161"/>
                  </a:cubicBezTo>
                  <a:cubicBezTo>
                    <a:pt x="201" y="176"/>
                    <a:pt x="193" y="190"/>
                    <a:pt x="183" y="201"/>
                  </a:cubicBezTo>
                  <a:cubicBezTo>
                    <a:pt x="152" y="236"/>
                    <a:pt x="121" y="201"/>
                    <a:pt x="121" y="201"/>
                  </a:cubicBezTo>
                  <a:cubicBezTo>
                    <a:pt x="109" y="191"/>
                    <a:pt x="101" y="175"/>
                    <a:pt x="96" y="158"/>
                  </a:cubicBezTo>
                  <a:close/>
                  <a:moveTo>
                    <a:pt x="185" y="222"/>
                  </a:moveTo>
                  <a:cubicBezTo>
                    <a:pt x="166" y="245"/>
                    <a:pt x="166" y="245"/>
                    <a:pt x="166" y="245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17" y="225"/>
                    <a:pt x="117" y="225"/>
                    <a:pt x="117" y="225"/>
                  </a:cubicBezTo>
                  <a:cubicBezTo>
                    <a:pt x="117" y="225"/>
                    <a:pt x="119" y="216"/>
                    <a:pt x="119" y="204"/>
                  </a:cubicBezTo>
                  <a:cubicBezTo>
                    <a:pt x="119" y="204"/>
                    <a:pt x="132" y="221"/>
                    <a:pt x="152" y="220"/>
                  </a:cubicBezTo>
                  <a:cubicBezTo>
                    <a:pt x="152" y="220"/>
                    <a:pt x="171" y="222"/>
                    <a:pt x="185" y="204"/>
                  </a:cubicBezTo>
                  <a:lnTo>
                    <a:pt x="185" y="222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5753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4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40"/>
                                </p:stCondLst>
                                <p:childTnLst>
                                  <p:par>
                                    <p:cTn id="1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840"/>
                                </p:stCondLst>
                                <p:childTnLst>
                                  <p:par>
                                    <p:cTn id="18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13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14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640"/>
                                </p:stCondLst>
                                <p:childTnLst>
                                  <p:par>
                                    <p:cTn id="26" presetID="2" presetClass="entr" presetSubtype="4" accel="7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140"/>
                                </p:stCondLst>
                                <p:childTnLst>
                                  <p:par>
                                    <p:cTn id="31" presetID="2" presetClass="entr" presetSubtype="4" accel="7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640"/>
                                </p:stCondLst>
                                <p:childTnLst>
                                  <p:par>
                                    <p:cTn id="36" presetID="2" presetClass="entr" presetSubtype="4" accel="7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140"/>
                                </p:stCondLst>
                                <p:childTnLst>
                                  <p:par>
                                    <p:cTn id="41" presetID="2" presetClass="entr" presetSubtype="4" accel="7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640"/>
                                </p:stCondLst>
                                <p:childTnLst>
                                  <p:par>
                                    <p:cTn id="4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8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140"/>
                                </p:stCondLst>
                                <p:childTnLst>
                                  <p:par>
                                    <p:cTn id="5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640"/>
                                </p:stCondLst>
                                <p:childTnLst>
                                  <p:par>
                                    <p:cTn id="5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7140"/>
                                </p:stCondLst>
                                <p:childTnLst>
                                  <p:par>
                                    <p:cTn id="5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4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40"/>
                                </p:stCondLst>
                                <p:childTnLst>
                                  <p:par>
                                    <p:cTn id="1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840"/>
                                </p:stCondLst>
                                <p:childTnLst>
                                  <p:par>
                                    <p:cTn id="18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13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14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640"/>
                                </p:stCondLst>
                                <p:childTnLst>
                                  <p:par>
                                    <p:cTn id="26" presetID="2" presetClass="entr" presetSubtype="4" accel="7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140"/>
                                </p:stCondLst>
                                <p:childTnLst>
                                  <p:par>
                                    <p:cTn id="31" presetID="2" presetClass="entr" presetSubtype="4" accel="7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640"/>
                                </p:stCondLst>
                                <p:childTnLst>
                                  <p:par>
                                    <p:cTn id="36" presetID="2" presetClass="entr" presetSubtype="4" accel="7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140"/>
                                </p:stCondLst>
                                <p:childTnLst>
                                  <p:par>
                                    <p:cTn id="41" presetID="2" presetClass="entr" presetSubtype="4" accel="7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640"/>
                                </p:stCondLst>
                                <p:childTnLst>
                                  <p:par>
                                    <p:cTn id="4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8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140"/>
                                </p:stCondLst>
                                <p:childTnLst>
                                  <p:par>
                                    <p:cTn id="5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640"/>
                                </p:stCondLst>
                                <p:childTnLst>
                                  <p:par>
                                    <p:cTn id="54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7140"/>
                                </p:stCondLst>
                                <p:childTnLst>
                                  <p:par>
                                    <p:cTn id="5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组合 83"/>
          <p:cNvGrpSpPr/>
          <p:nvPr/>
        </p:nvGrpSpPr>
        <p:grpSpPr>
          <a:xfrm>
            <a:off x="1785669" y="1771810"/>
            <a:ext cx="8739282" cy="4286090"/>
            <a:chOff x="1785669" y="1086010"/>
            <a:chExt cx="8739282" cy="4286090"/>
          </a:xfrm>
        </p:grpSpPr>
        <p:sp>
          <p:nvSpPr>
            <p:cNvPr id="18" name="圆角矩形 17"/>
            <p:cNvSpPr/>
            <p:nvPr/>
          </p:nvSpPr>
          <p:spPr>
            <a:xfrm>
              <a:off x="1785669" y="1086010"/>
              <a:ext cx="8739282" cy="4286090"/>
            </a:xfrm>
            <a:prstGeom prst="roundRect">
              <a:avLst>
                <a:gd name="adj" fmla="val 3595"/>
              </a:avLst>
            </a:prstGeom>
            <a:gradFill>
              <a:gsLst>
                <a:gs pos="100000">
                  <a:schemeClr val="bg1">
                    <a:lumMod val="96000"/>
                  </a:schemeClr>
                </a:gs>
                <a:gs pos="0">
                  <a:schemeClr val="bg1">
                    <a:lumMod val="88000"/>
                  </a:schemeClr>
                </a:gs>
              </a:gsLst>
              <a:lin ang="5400000" scaled="0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0"/>
                <a:tileRect/>
              </a:gradFill>
            </a:ln>
            <a:effectLst>
              <a:outerShdw blurRad="127000" dist="50800" dir="27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1845680" y="1165721"/>
              <a:ext cx="8603245" cy="4120654"/>
            </a:xfrm>
            <a:prstGeom prst="roundRect">
              <a:avLst>
                <a:gd name="adj" fmla="val 3359"/>
              </a:avLst>
            </a:prstGeom>
            <a:solidFill>
              <a:srgbClr val="EA6103"/>
            </a:solidFill>
            <a:ln w="22225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527573" y="2862948"/>
            <a:ext cx="72554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       本人</a:t>
            </a:r>
            <a:r>
              <a:rPr lang="zh-CN" altLang="en-US" sz="1400" dirty="0">
                <a:solidFill>
                  <a:schemeClr val="bg1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性格热情开朗，待人友好，为人诚实谦虚。工作勤奋，认真负责，能吃苦耐劳，尽职尽责，有耐心。具有亲和力，平易近人，善于与人沟通。 学习刻苦认真，成绩优秀，名列前茅。品学兼优，连续三年获得学院奖学金。 曾担任系学生会外联部干部、系团总支组织部副部长、班级生活委员等，在学生工作和外出拉赞助与商家联系的过程中，大大提高了自己的办事和处事能力。此外，还积极参加课外文体活动，各种社会实践活动和兼职工作等，以增加自己的阅历，提高自己的能力。在工作中体会办事方式，锻炼口才和人际交往能力。曾连续两年获得学院“暑期社会实践积极分子”，“学生会优秀干事”等荣誉称号。 </a:t>
            </a:r>
            <a:endParaRPr lang="zh-CN" altLang="en-US" sz="1400" dirty="0">
              <a:solidFill>
                <a:schemeClr val="bg1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  <a:cs typeface="方正兰亭细黑_GBK_M" panose="02010600010101010101" pitchFamily="2" charset="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235139" y="759748"/>
            <a:ext cx="1840342" cy="1840342"/>
            <a:chOff x="5003513" y="947846"/>
            <a:chExt cx="1639134" cy="1639134"/>
          </a:xfrm>
        </p:grpSpPr>
        <p:grpSp>
          <p:nvGrpSpPr>
            <p:cNvPr id="43" name="组合 42"/>
            <p:cNvGrpSpPr/>
            <p:nvPr/>
          </p:nvGrpSpPr>
          <p:grpSpPr>
            <a:xfrm flipH="1">
              <a:off x="5003513" y="947846"/>
              <a:ext cx="1639134" cy="1639134"/>
              <a:chOff x="2848131" y="1860029"/>
              <a:chExt cx="3807502" cy="3807502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2848131" y="1860029"/>
                <a:ext cx="3807502" cy="38075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0E0E0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000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2936814" y="1948725"/>
                <a:ext cx="3630123" cy="363012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000"/>
              </a:p>
            </p:txBody>
          </p:sp>
        </p:grp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6716" y="1113616"/>
              <a:ext cx="1349735" cy="1323096"/>
            </a:xfrm>
            <a:prstGeom prst="ellipse">
              <a:avLst/>
            </a:prstGeom>
            <a:blipFill>
              <a:blip r:embed="rId4"/>
              <a:tile tx="0" ty="0" sx="100000" sy="100000" flip="none" algn="tl"/>
            </a:blip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</p:pic>
      </p:grpSp>
    </p:spTree>
    <p:extLst>
      <p:ext uri="{BB962C8B-B14F-4D97-AF65-F5344CB8AC3E}">
        <p14:creationId xmlns:p14="http://schemas.microsoft.com/office/powerpoint/2010/main" val="63417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50" tmFilter="0,0; .5, 1; 1, 1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椭圆 58"/>
          <p:cNvSpPr/>
          <p:nvPr/>
        </p:nvSpPr>
        <p:spPr>
          <a:xfrm>
            <a:off x="3026149" y="2280477"/>
            <a:ext cx="1866073" cy="1866073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4397558" y="2280477"/>
            <a:ext cx="1866073" cy="1866073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5768662" y="2280477"/>
            <a:ext cx="1866073" cy="1866073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7190839" y="2280477"/>
            <a:ext cx="1866073" cy="1866073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3" name="组合 62"/>
          <p:cNvGrpSpPr/>
          <p:nvPr/>
        </p:nvGrpSpPr>
        <p:grpSpPr>
          <a:xfrm>
            <a:off x="3170935" y="2408387"/>
            <a:ext cx="1610256" cy="1610256"/>
            <a:chOff x="3768359" y="1725446"/>
            <a:chExt cx="1930605" cy="1930605"/>
          </a:xfrm>
        </p:grpSpPr>
        <p:sp>
          <p:nvSpPr>
            <p:cNvPr id="64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529865" y="2408387"/>
            <a:ext cx="1610256" cy="1610256"/>
            <a:chOff x="3768359" y="1725446"/>
            <a:chExt cx="1930605" cy="1930605"/>
          </a:xfrm>
        </p:grpSpPr>
        <p:sp>
          <p:nvSpPr>
            <p:cNvPr id="67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8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FAB3F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5895573" y="2408387"/>
            <a:ext cx="1610256" cy="1610256"/>
            <a:chOff x="3768359" y="1725446"/>
            <a:chExt cx="1930605" cy="1930605"/>
          </a:xfrm>
        </p:grpSpPr>
        <p:sp>
          <p:nvSpPr>
            <p:cNvPr id="7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7318750" y="2408387"/>
            <a:ext cx="1610256" cy="1610256"/>
            <a:chOff x="3768359" y="1725446"/>
            <a:chExt cx="1930605" cy="1930605"/>
          </a:xfrm>
        </p:grpSpPr>
        <p:sp>
          <p:nvSpPr>
            <p:cNvPr id="7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7636B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3421869" y="2626860"/>
            <a:ext cx="1107996" cy="1200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感</a:t>
            </a:r>
            <a:endParaRPr lang="zh-CN" altLang="en-US" sz="7200" dirty="0">
              <a:solidFill>
                <a:schemeClr val="bg1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4740112" y="2626860"/>
            <a:ext cx="1107996" cy="1200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谢</a:t>
            </a:r>
            <a:endParaRPr lang="zh-CN" altLang="en-US" sz="7200" dirty="0">
              <a:solidFill>
                <a:schemeClr val="bg1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6167185" y="2626860"/>
            <a:ext cx="1107996" cy="1200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观</a:t>
            </a:r>
            <a:endParaRPr lang="zh-CN" altLang="en-US" sz="7200" dirty="0">
              <a:solidFill>
                <a:schemeClr val="bg1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7590828" y="2588760"/>
            <a:ext cx="1107996" cy="12003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看</a:t>
            </a:r>
            <a:endParaRPr lang="zh-CN" altLang="en-US" sz="7200" dirty="0">
              <a:solidFill>
                <a:schemeClr val="bg1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2704915" y="3153149"/>
            <a:ext cx="384656" cy="384656"/>
            <a:chOff x="3768359" y="1725446"/>
            <a:chExt cx="1930605" cy="1930605"/>
          </a:xfrm>
        </p:grpSpPr>
        <p:sp>
          <p:nvSpPr>
            <p:cNvPr id="8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2064764" y="3164187"/>
            <a:ext cx="269160" cy="269160"/>
            <a:chOff x="3768359" y="1725446"/>
            <a:chExt cx="1930605" cy="1930605"/>
          </a:xfrm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298706" y="2358149"/>
            <a:ext cx="192889" cy="192889"/>
            <a:chOff x="3768359" y="1725446"/>
            <a:chExt cx="1930605" cy="1930605"/>
          </a:xfrm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7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EA610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4397742" y="2113240"/>
            <a:ext cx="384656" cy="384656"/>
            <a:chOff x="3768359" y="1725446"/>
            <a:chExt cx="1930605" cy="1930605"/>
          </a:xfrm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0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7636B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4509350" y="3811411"/>
            <a:ext cx="269160" cy="269160"/>
            <a:chOff x="3768359" y="1725446"/>
            <a:chExt cx="1930605" cy="1930605"/>
          </a:xfrm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3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5632480" y="3956306"/>
            <a:ext cx="384656" cy="384656"/>
            <a:chOff x="3768359" y="1725446"/>
            <a:chExt cx="1930605" cy="1930605"/>
          </a:xfrm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6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7636B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5996054" y="2213975"/>
            <a:ext cx="302490" cy="302490"/>
            <a:chOff x="3768359" y="1725446"/>
            <a:chExt cx="1930605" cy="1930605"/>
          </a:xfrm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9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7427511" y="3933952"/>
            <a:ext cx="363175" cy="363175"/>
            <a:chOff x="3768359" y="1725446"/>
            <a:chExt cx="1930605" cy="1930605"/>
          </a:xfrm>
        </p:grpSpPr>
        <p:sp>
          <p:nvSpPr>
            <p:cNvPr id="154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5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8972757" y="3084588"/>
            <a:ext cx="384656" cy="384656"/>
            <a:chOff x="3768359" y="1725446"/>
            <a:chExt cx="1930605" cy="1930605"/>
          </a:xfrm>
        </p:grpSpPr>
        <p:sp>
          <p:nvSpPr>
            <p:cNvPr id="157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8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7636B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9444551" y="2922089"/>
            <a:ext cx="269160" cy="269160"/>
            <a:chOff x="3768359" y="1725446"/>
            <a:chExt cx="1930605" cy="1930605"/>
          </a:xfrm>
        </p:grpSpPr>
        <p:sp>
          <p:nvSpPr>
            <p:cNvPr id="160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1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FDA93E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9841623" y="3153977"/>
            <a:ext cx="192889" cy="192889"/>
            <a:chOff x="3768359" y="1725446"/>
            <a:chExt cx="1930605" cy="1930605"/>
          </a:xfrm>
        </p:grpSpPr>
        <p:sp>
          <p:nvSpPr>
            <p:cNvPr id="163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4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94A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619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25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75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25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500"/>
                            </p:stCondLst>
                            <p:childTnLst>
                              <p:par>
                                <p:cTn id="1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750"/>
                            </p:stCondLst>
                            <p:childTnLst>
                              <p:par>
                                <p:cTn id="1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61" grpId="0" animBg="1"/>
      <p:bldP spid="62" grpId="0" animBg="1"/>
      <p:bldP spid="75" grpId="0"/>
      <p:bldP spid="76" grpId="0"/>
      <p:bldP spid="77" grpId="0"/>
      <p:bldP spid="7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reeform 5"/>
          <p:cNvSpPr>
            <a:spLocks noEditPoints="1"/>
          </p:cNvSpPr>
          <p:nvPr/>
        </p:nvSpPr>
        <p:spPr bwMode="auto">
          <a:xfrm>
            <a:off x="3605213" y="1385888"/>
            <a:ext cx="438150" cy="438150"/>
          </a:xfrm>
          <a:custGeom>
            <a:avLst/>
            <a:gdLst>
              <a:gd name="T0" fmla="*/ 93 w 185"/>
              <a:gd name="T1" fmla="*/ 185 h 185"/>
              <a:gd name="T2" fmla="*/ 0 w 185"/>
              <a:gd name="T3" fmla="*/ 92 h 185"/>
              <a:gd name="T4" fmla="*/ 93 w 185"/>
              <a:gd name="T5" fmla="*/ 0 h 185"/>
              <a:gd name="T6" fmla="*/ 185 w 185"/>
              <a:gd name="T7" fmla="*/ 92 h 185"/>
              <a:gd name="T8" fmla="*/ 93 w 185"/>
              <a:gd name="T9" fmla="*/ 185 h 185"/>
              <a:gd name="T10" fmla="*/ 93 w 185"/>
              <a:gd name="T11" fmla="*/ 8 h 185"/>
              <a:gd name="T12" fmla="*/ 8 w 185"/>
              <a:gd name="T13" fmla="*/ 92 h 185"/>
              <a:gd name="T14" fmla="*/ 93 w 185"/>
              <a:gd name="T15" fmla="*/ 177 h 185"/>
              <a:gd name="T16" fmla="*/ 177 w 185"/>
              <a:gd name="T17" fmla="*/ 92 h 185"/>
              <a:gd name="T18" fmla="*/ 93 w 185"/>
              <a:gd name="T19" fmla="*/ 8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5" h="185">
                <a:moveTo>
                  <a:pt x="93" y="185"/>
                </a:moveTo>
                <a:cubicBezTo>
                  <a:pt x="42" y="185"/>
                  <a:pt x="0" y="143"/>
                  <a:pt x="0" y="92"/>
                </a:cubicBezTo>
                <a:cubicBezTo>
                  <a:pt x="0" y="41"/>
                  <a:pt x="42" y="0"/>
                  <a:pt x="93" y="0"/>
                </a:cubicBezTo>
                <a:cubicBezTo>
                  <a:pt x="144" y="0"/>
                  <a:pt x="185" y="41"/>
                  <a:pt x="185" y="92"/>
                </a:cubicBezTo>
                <a:cubicBezTo>
                  <a:pt x="185" y="143"/>
                  <a:pt x="144" y="185"/>
                  <a:pt x="93" y="185"/>
                </a:cubicBezTo>
                <a:close/>
                <a:moveTo>
                  <a:pt x="93" y="8"/>
                </a:moveTo>
                <a:cubicBezTo>
                  <a:pt x="46" y="8"/>
                  <a:pt x="8" y="46"/>
                  <a:pt x="8" y="92"/>
                </a:cubicBezTo>
                <a:cubicBezTo>
                  <a:pt x="8" y="139"/>
                  <a:pt x="46" y="177"/>
                  <a:pt x="93" y="177"/>
                </a:cubicBezTo>
                <a:cubicBezTo>
                  <a:pt x="139" y="177"/>
                  <a:pt x="177" y="139"/>
                  <a:pt x="177" y="92"/>
                </a:cubicBezTo>
                <a:cubicBezTo>
                  <a:pt x="177" y="46"/>
                  <a:pt x="139" y="8"/>
                  <a:pt x="93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59" name="Freeform 6"/>
          <p:cNvSpPr>
            <a:spLocks noEditPoints="1"/>
          </p:cNvSpPr>
          <p:nvPr/>
        </p:nvSpPr>
        <p:spPr bwMode="auto">
          <a:xfrm>
            <a:off x="9985376" y="2293938"/>
            <a:ext cx="439738" cy="438150"/>
          </a:xfrm>
          <a:custGeom>
            <a:avLst/>
            <a:gdLst>
              <a:gd name="T0" fmla="*/ 93 w 185"/>
              <a:gd name="T1" fmla="*/ 185 h 185"/>
              <a:gd name="T2" fmla="*/ 0 w 185"/>
              <a:gd name="T3" fmla="*/ 92 h 185"/>
              <a:gd name="T4" fmla="*/ 93 w 185"/>
              <a:gd name="T5" fmla="*/ 0 h 185"/>
              <a:gd name="T6" fmla="*/ 185 w 185"/>
              <a:gd name="T7" fmla="*/ 92 h 185"/>
              <a:gd name="T8" fmla="*/ 93 w 185"/>
              <a:gd name="T9" fmla="*/ 185 h 185"/>
              <a:gd name="T10" fmla="*/ 93 w 185"/>
              <a:gd name="T11" fmla="*/ 8 h 185"/>
              <a:gd name="T12" fmla="*/ 8 w 185"/>
              <a:gd name="T13" fmla="*/ 92 h 185"/>
              <a:gd name="T14" fmla="*/ 93 w 185"/>
              <a:gd name="T15" fmla="*/ 177 h 185"/>
              <a:gd name="T16" fmla="*/ 177 w 185"/>
              <a:gd name="T17" fmla="*/ 92 h 185"/>
              <a:gd name="T18" fmla="*/ 93 w 185"/>
              <a:gd name="T19" fmla="*/ 8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5" h="185">
                <a:moveTo>
                  <a:pt x="93" y="185"/>
                </a:moveTo>
                <a:cubicBezTo>
                  <a:pt x="42" y="185"/>
                  <a:pt x="0" y="143"/>
                  <a:pt x="0" y="92"/>
                </a:cubicBezTo>
                <a:cubicBezTo>
                  <a:pt x="0" y="41"/>
                  <a:pt x="42" y="0"/>
                  <a:pt x="93" y="0"/>
                </a:cubicBezTo>
                <a:cubicBezTo>
                  <a:pt x="144" y="0"/>
                  <a:pt x="185" y="41"/>
                  <a:pt x="185" y="92"/>
                </a:cubicBezTo>
                <a:cubicBezTo>
                  <a:pt x="185" y="143"/>
                  <a:pt x="144" y="185"/>
                  <a:pt x="93" y="185"/>
                </a:cubicBezTo>
                <a:close/>
                <a:moveTo>
                  <a:pt x="93" y="8"/>
                </a:moveTo>
                <a:cubicBezTo>
                  <a:pt x="46" y="8"/>
                  <a:pt x="8" y="46"/>
                  <a:pt x="8" y="92"/>
                </a:cubicBezTo>
                <a:cubicBezTo>
                  <a:pt x="8" y="139"/>
                  <a:pt x="46" y="177"/>
                  <a:pt x="93" y="177"/>
                </a:cubicBezTo>
                <a:cubicBezTo>
                  <a:pt x="139" y="177"/>
                  <a:pt x="177" y="139"/>
                  <a:pt x="177" y="92"/>
                </a:cubicBezTo>
                <a:cubicBezTo>
                  <a:pt x="177" y="46"/>
                  <a:pt x="139" y="8"/>
                  <a:pt x="93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60" name="Freeform 7"/>
          <p:cNvSpPr>
            <a:spLocks noEditPoints="1"/>
          </p:cNvSpPr>
          <p:nvPr/>
        </p:nvSpPr>
        <p:spPr bwMode="auto">
          <a:xfrm>
            <a:off x="3648076" y="1425576"/>
            <a:ext cx="355600" cy="355600"/>
          </a:xfrm>
          <a:custGeom>
            <a:avLst/>
            <a:gdLst>
              <a:gd name="T0" fmla="*/ 75 w 150"/>
              <a:gd name="T1" fmla="*/ 150 h 150"/>
              <a:gd name="T2" fmla="*/ 0 w 150"/>
              <a:gd name="T3" fmla="*/ 75 h 150"/>
              <a:gd name="T4" fmla="*/ 75 w 150"/>
              <a:gd name="T5" fmla="*/ 0 h 150"/>
              <a:gd name="T6" fmla="*/ 150 w 150"/>
              <a:gd name="T7" fmla="*/ 75 h 150"/>
              <a:gd name="T8" fmla="*/ 75 w 150"/>
              <a:gd name="T9" fmla="*/ 150 h 150"/>
              <a:gd name="T10" fmla="*/ 75 w 150"/>
              <a:gd name="T11" fmla="*/ 4 h 150"/>
              <a:gd name="T12" fmla="*/ 4 w 150"/>
              <a:gd name="T13" fmla="*/ 75 h 150"/>
              <a:gd name="T14" fmla="*/ 75 w 150"/>
              <a:gd name="T15" fmla="*/ 146 h 150"/>
              <a:gd name="T16" fmla="*/ 146 w 150"/>
              <a:gd name="T17" fmla="*/ 75 h 150"/>
              <a:gd name="T18" fmla="*/ 75 w 150"/>
              <a:gd name="T19" fmla="*/ 4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0" h="150">
                <a:moveTo>
                  <a:pt x="75" y="150"/>
                </a:moveTo>
                <a:cubicBezTo>
                  <a:pt x="33" y="150"/>
                  <a:pt x="0" y="117"/>
                  <a:pt x="0" y="75"/>
                </a:cubicBezTo>
                <a:cubicBezTo>
                  <a:pt x="0" y="34"/>
                  <a:pt x="33" y="0"/>
                  <a:pt x="75" y="0"/>
                </a:cubicBezTo>
                <a:cubicBezTo>
                  <a:pt x="116" y="0"/>
                  <a:pt x="150" y="34"/>
                  <a:pt x="150" y="75"/>
                </a:cubicBezTo>
                <a:cubicBezTo>
                  <a:pt x="150" y="117"/>
                  <a:pt x="116" y="150"/>
                  <a:pt x="75" y="150"/>
                </a:cubicBezTo>
                <a:close/>
                <a:moveTo>
                  <a:pt x="75" y="4"/>
                </a:moveTo>
                <a:cubicBezTo>
                  <a:pt x="35" y="4"/>
                  <a:pt x="4" y="36"/>
                  <a:pt x="4" y="75"/>
                </a:cubicBezTo>
                <a:cubicBezTo>
                  <a:pt x="4" y="115"/>
                  <a:pt x="35" y="146"/>
                  <a:pt x="75" y="146"/>
                </a:cubicBezTo>
                <a:cubicBezTo>
                  <a:pt x="114" y="146"/>
                  <a:pt x="146" y="115"/>
                  <a:pt x="146" y="75"/>
                </a:cubicBezTo>
                <a:cubicBezTo>
                  <a:pt x="146" y="36"/>
                  <a:pt x="114" y="4"/>
                  <a:pt x="75" y="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61" name="Freeform 8"/>
          <p:cNvSpPr>
            <a:spLocks noEditPoints="1"/>
          </p:cNvSpPr>
          <p:nvPr/>
        </p:nvSpPr>
        <p:spPr bwMode="auto">
          <a:xfrm>
            <a:off x="930276" y="523876"/>
            <a:ext cx="322263" cy="325438"/>
          </a:xfrm>
          <a:custGeom>
            <a:avLst/>
            <a:gdLst>
              <a:gd name="T0" fmla="*/ 180 w 203"/>
              <a:gd name="T1" fmla="*/ 205 h 205"/>
              <a:gd name="T2" fmla="*/ 108 w 203"/>
              <a:gd name="T3" fmla="*/ 205 h 205"/>
              <a:gd name="T4" fmla="*/ 108 w 203"/>
              <a:gd name="T5" fmla="*/ 163 h 205"/>
              <a:gd name="T6" fmla="*/ 96 w 203"/>
              <a:gd name="T7" fmla="*/ 163 h 205"/>
              <a:gd name="T8" fmla="*/ 96 w 203"/>
              <a:gd name="T9" fmla="*/ 205 h 205"/>
              <a:gd name="T10" fmla="*/ 24 w 203"/>
              <a:gd name="T11" fmla="*/ 205 h 205"/>
              <a:gd name="T12" fmla="*/ 24 w 203"/>
              <a:gd name="T13" fmla="*/ 134 h 205"/>
              <a:gd name="T14" fmla="*/ 0 w 203"/>
              <a:gd name="T15" fmla="*/ 134 h 205"/>
              <a:gd name="T16" fmla="*/ 0 w 203"/>
              <a:gd name="T17" fmla="*/ 120 h 205"/>
              <a:gd name="T18" fmla="*/ 102 w 203"/>
              <a:gd name="T19" fmla="*/ 0 h 205"/>
              <a:gd name="T20" fmla="*/ 132 w 203"/>
              <a:gd name="T21" fmla="*/ 36 h 205"/>
              <a:gd name="T22" fmla="*/ 132 w 203"/>
              <a:gd name="T23" fmla="*/ 10 h 205"/>
              <a:gd name="T24" fmla="*/ 168 w 203"/>
              <a:gd name="T25" fmla="*/ 10 h 205"/>
              <a:gd name="T26" fmla="*/ 168 w 203"/>
              <a:gd name="T27" fmla="*/ 78 h 205"/>
              <a:gd name="T28" fmla="*/ 203 w 203"/>
              <a:gd name="T29" fmla="*/ 120 h 205"/>
              <a:gd name="T30" fmla="*/ 203 w 203"/>
              <a:gd name="T31" fmla="*/ 134 h 205"/>
              <a:gd name="T32" fmla="*/ 180 w 203"/>
              <a:gd name="T33" fmla="*/ 134 h 205"/>
              <a:gd name="T34" fmla="*/ 180 w 203"/>
              <a:gd name="T35" fmla="*/ 205 h 205"/>
              <a:gd name="T36" fmla="*/ 120 w 203"/>
              <a:gd name="T37" fmla="*/ 193 h 205"/>
              <a:gd name="T38" fmla="*/ 168 w 203"/>
              <a:gd name="T39" fmla="*/ 193 h 205"/>
              <a:gd name="T40" fmla="*/ 168 w 203"/>
              <a:gd name="T41" fmla="*/ 123 h 205"/>
              <a:gd name="T42" fmla="*/ 190 w 203"/>
              <a:gd name="T43" fmla="*/ 123 h 205"/>
              <a:gd name="T44" fmla="*/ 156 w 203"/>
              <a:gd name="T45" fmla="*/ 82 h 205"/>
              <a:gd name="T46" fmla="*/ 156 w 203"/>
              <a:gd name="T47" fmla="*/ 22 h 205"/>
              <a:gd name="T48" fmla="*/ 144 w 203"/>
              <a:gd name="T49" fmla="*/ 22 h 205"/>
              <a:gd name="T50" fmla="*/ 144 w 203"/>
              <a:gd name="T51" fmla="*/ 67 h 205"/>
              <a:gd name="T52" fmla="*/ 102 w 203"/>
              <a:gd name="T53" fmla="*/ 19 h 205"/>
              <a:gd name="T54" fmla="*/ 14 w 203"/>
              <a:gd name="T55" fmla="*/ 123 h 205"/>
              <a:gd name="T56" fmla="*/ 36 w 203"/>
              <a:gd name="T57" fmla="*/ 123 h 205"/>
              <a:gd name="T58" fmla="*/ 36 w 203"/>
              <a:gd name="T59" fmla="*/ 193 h 205"/>
              <a:gd name="T60" fmla="*/ 84 w 203"/>
              <a:gd name="T61" fmla="*/ 193 h 205"/>
              <a:gd name="T62" fmla="*/ 84 w 203"/>
              <a:gd name="T63" fmla="*/ 151 h 205"/>
              <a:gd name="T64" fmla="*/ 120 w 203"/>
              <a:gd name="T65" fmla="*/ 151 h 205"/>
              <a:gd name="T66" fmla="*/ 120 w 203"/>
              <a:gd name="T67" fmla="*/ 193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3" h="205">
                <a:moveTo>
                  <a:pt x="180" y="205"/>
                </a:moveTo>
                <a:lnTo>
                  <a:pt x="108" y="205"/>
                </a:lnTo>
                <a:lnTo>
                  <a:pt x="108" y="163"/>
                </a:lnTo>
                <a:lnTo>
                  <a:pt x="96" y="163"/>
                </a:lnTo>
                <a:lnTo>
                  <a:pt x="96" y="205"/>
                </a:lnTo>
                <a:lnTo>
                  <a:pt x="24" y="205"/>
                </a:lnTo>
                <a:lnTo>
                  <a:pt x="24" y="134"/>
                </a:lnTo>
                <a:lnTo>
                  <a:pt x="0" y="134"/>
                </a:lnTo>
                <a:lnTo>
                  <a:pt x="0" y="120"/>
                </a:lnTo>
                <a:lnTo>
                  <a:pt x="102" y="0"/>
                </a:lnTo>
                <a:lnTo>
                  <a:pt x="132" y="36"/>
                </a:lnTo>
                <a:lnTo>
                  <a:pt x="132" y="10"/>
                </a:lnTo>
                <a:lnTo>
                  <a:pt x="168" y="10"/>
                </a:lnTo>
                <a:lnTo>
                  <a:pt x="168" y="78"/>
                </a:lnTo>
                <a:lnTo>
                  <a:pt x="203" y="120"/>
                </a:lnTo>
                <a:lnTo>
                  <a:pt x="203" y="134"/>
                </a:lnTo>
                <a:lnTo>
                  <a:pt x="180" y="134"/>
                </a:lnTo>
                <a:lnTo>
                  <a:pt x="180" y="205"/>
                </a:lnTo>
                <a:close/>
                <a:moveTo>
                  <a:pt x="120" y="193"/>
                </a:moveTo>
                <a:lnTo>
                  <a:pt x="168" y="193"/>
                </a:lnTo>
                <a:lnTo>
                  <a:pt x="168" y="123"/>
                </a:lnTo>
                <a:lnTo>
                  <a:pt x="190" y="123"/>
                </a:lnTo>
                <a:lnTo>
                  <a:pt x="156" y="82"/>
                </a:lnTo>
                <a:lnTo>
                  <a:pt x="156" y="22"/>
                </a:lnTo>
                <a:lnTo>
                  <a:pt x="144" y="22"/>
                </a:lnTo>
                <a:lnTo>
                  <a:pt x="144" y="67"/>
                </a:lnTo>
                <a:lnTo>
                  <a:pt x="102" y="19"/>
                </a:lnTo>
                <a:lnTo>
                  <a:pt x="14" y="123"/>
                </a:lnTo>
                <a:lnTo>
                  <a:pt x="36" y="123"/>
                </a:lnTo>
                <a:lnTo>
                  <a:pt x="36" y="193"/>
                </a:lnTo>
                <a:lnTo>
                  <a:pt x="84" y="193"/>
                </a:lnTo>
                <a:lnTo>
                  <a:pt x="84" y="151"/>
                </a:lnTo>
                <a:lnTo>
                  <a:pt x="120" y="151"/>
                </a:lnTo>
                <a:lnTo>
                  <a:pt x="120" y="19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62" name="Freeform 9"/>
          <p:cNvSpPr>
            <a:spLocks noEditPoints="1"/>
          </p:cNvSpPr>
          <p:nvPr/>
        </p:nvSpPr>
        <p:spPr bwMode="auto">
          <a:xfrm>
            <a:off x="1819276" y="500063"/>
            <a:ext cx="379413" cy="379413"/>
          </a:xfrm>
          <a:custGeom>
            <a:avLst/>
            <a:gdLst>
              <a:gd name="T0" fmla="*/ 127 w 160"/>
              <a:gd name="T1" fmla="*/ 160 h 160"/>
              <a:gd name="T2" fmla="*/ 126 w 160"/>
              <a:gd name="T3" fmla="*/ 160 h 160"/>
              <a:gd name="T4" fmla="*/ 42 w 160"/>
              <a:gd name="T5" fmla="*/ 118 h 160"/>
              <a:gd name="T6" fmla="*/ 0 w 160"/>
              <a:gd name="T7" fmla="*/ 34 h 160"/>
              <a:gd name="T8" fmla="*/ 0 w 160"/>
              <a:gd name="T9" fmla="*/ 33 h 160"/>
              <a:gd name="T10" fmla="*/ 1 w 160"/>
              <a:gd name="T11" fmla="*/ 32 h 160"/>
              <a:gd name="T12" fmla="*/ 34 w 160"/>
              <a:gd name="T13" fmla="*/ 0 h 160"/>
              <a:gd name="T14" fmla="*/ 69 w 160"/>
              <a:gd name="T15" fmla="*/ 31 h 160"/>
              <a:gd name="T16" fmla="*/ 68 w 160"/>
              <a:gd name="T17" fmla="*/ 47 h 160"/>
              <a:gd name="T18" fmla="*/ 56 w 160"/>
              <a:gd name="T19" fmla="*/ 56 h 160"/>
              <a:gd name="T20" fmla="*/ 49 w 160"/>
              <a:gd name="T21" fmla="*/ 64 h 160"/>
              <a:gd name="T22" fmla="*/ 68 w 160"/>
              <a:gd name="T23" fmla="*/ 92 h 160"/>
              <a:gd name="T24" fmla="*/ 95 w 160"/>
              <a:gd name="T25" fmla="*/ 111 h 160"/>
              <a:gd name="T26" fmla="*/ 104 w 160"/>
              <a:gd name="T27" fmla="*/ 104 h 160"/>
              <a:gd name="T28" fmla="*/ 113 w 160"/>
              <a:gd name="T29" fmla="*/ 92 h 160"/>
              <a:gd name="T30" fmla="*/ 121 w 160"/>
              <a:gd name="T31" fmla="*/ 89 h 160"/>
              <a:gd name="T32" fmla="*/ 160 w 160"/>
              <a:gd name="T33" fmla="*/ 125 h 160"/>
              <a:gd name="T34" fmla="*/ 128 w 160"/>
              <a:gd name="T35" fmla="*/ 159 h 160"/>
              <a:gd name="T36" fmla="*/ 127 w 160"/>
              <a:gd name="T37" fmla="*/ 160 h 160"/>
              <a:gd name="T38" fmla="*/ 8 w 160"/>
              <a:gd name="T39" fmla="*/ 35 h 160"/>
              <a:gd name="T40" fmla="*/ 47 w 160"/>
              <a:gd name="T41" fmla="*/ 112 h 160"/>
              <a:gd name="T42" fmla="*/ 125 w 160"/>
              <a:gd name="T43" fmla="*/ 152 h 160"/>
              <a:gd name="T44" fmla="*/ 152 w 160"/>
              <a:gd name="T45" fmla="*/ 125 h 160"/>
              <a:gd name="T46" fmla="*/ 121 w 160"/>
              <a:gd name="T47" fmla="*/ 97 h 160"/>
              <a:gd name="T48" fmla="*/ 118 w 160"/>
              <a:gd name="T49" fmla="*/ 98 h 160"/>
              <a:gd name="T50" fmla="*/ 111 w 160"/>
              <a:gd name="T51" fmla="*/ 108 h 160"/>
              <a:gd name="T52" fmla="*/ 95 w 160"/>
              <a:gd name="T53" fmla="*/ 119 h 160"/>
              <a:gd name="T54" fmla="*/ 62 w 160"/>
              <a:gd name="T55" fmla="*/ 98 h 160"/>
              <a:gd name="T56" fmla="*/ 41 w 160"/>
              <a:gd name="T57" fmla="*/ 64 h 160"/>
              <a:gd name="T58" fmla="*/ 52 w 160"/>
              <a:gd name="T59" fmla="*/ 49 h 160"/>
              <a:gd name="T60" fmla="*/ 62 w 160"/>
              <a:gd name="T61" fmla="*/ 41 h 160"/>
              <a:gd name="T62" fmla="*/ 62 w 160"/>
              <a:gd name="T63" fmla="*/ 34 h 160"/>
              <a:gd name="T64" fmla="*/ 34 w 160"/>
              <a:gd name="T65" fmla="*/ 8 h 160"/>
              <a:gd name="T66" fmla="*/ 8 w 160"/>
              <a:gd name="T67" fmla="*/ 35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0" h="160">
                <a:moveTo>
                  <a:pt x="127" y="160"/>
                </a:moveTo>
                <a:cubicBezTo>
                  <a:pt x="126" y="160"/>
                  <a:pt x="126" y="160"/>
                  <a:pt x="126" y="160"/>
                </a:cubicBezTo>
                <a:cubicBezTo>
                  <a:pt x="105" y="160"/>
                  <a:pt x="62" y="138"/>
                  <a:pt x="42" y="118"/>
                </a:cubicBezTo>
                <a:cubicBezTo>
                  <a:pt x="21" y="97"/>
                  <a:pt x="0" y="55"/>
                  <a:pt x="0" y="34"/>
                </a:cubicBezTo>
                <a:cubicBezTo>
                  <a:pt x="0" y="33"/>
                  <a:pt x="0" y="33"/>
                  <a:pt x="0" y="33"/>
                </a:cubicBezTo>
                <a:cubicBezTo>
                  <a:pt x="1" y="32"/>
                  <a:pt x="1" y="32"/>
                  <a:pt x="1" y="32"/>
                </a:cubicBezTo>
                <a:cubicBezTo>
                  <a:pt x="6" y="24"/>
                  <a:pt x="23" y="0"/>
                  <a:pt x="34" y="0"/>
                </a:cubicBezTo>
                <a:cubicBezTo>
                  <a:pt x="44" y="0"/>
                  <a:pt x="63" y="17"/>
                  <a:pt x="69" y="31"/>
                </a:cubicBezTo>
                <a:cubicBezTo>
                  <a:pt x="73" y="39"/>
                  <a:pt x="70" y="44"/>
                  <a:pt x="68" y="47"/>
                </a:cubicBezTo>
                <a:cubicBezTo>
                  <a:pt x="64" y="51"/>
                  <a:pt x="59" y="54"/>
                  <a:pt x="56" y="56"/>
                </a:cubicBezTo>
                <a:cubicBezTo>
                  <a:pt x="51" y="59"/>
                  <a:pt x="49" y="61"/>
                  <a:pt x="49" y="64"/>
                </a:cubicBezTo>
                <a:cubicBezTo>
                  <a:pt x="49" y="73"/>
                  <a:pt x="58" y="83"/>
                  <a:pt x="68" y="92"/>
                </a:cubicBezTo>
                <a:cubicBezTo>
                  <a:pt x="77" y="101"/>
                  <a:pt x="87" y="111"/>
                  <a:pt x="95" y="111"/>
                </a:cubicBezTo>
                <a:cubicBezTo>
                  <a:pt x="99" y="111"/>
                  <a:pt x="100" y="109"/>
                  <a:pt x="104" y="104"/>
                </a:cubicBezTo>
                <a:cubicBezTo>
                  <a:pt x="106" y="100"/>
                  <a:pt x="109" y="96"/>
                  <a:pt x="113" y="92"/>
                </a:cubicBezTo>
                <a:cubicBezTo>
                  <a:pt x="115" y="90"/>
                  <a:pt x="118" y="89"/>
                  <a:pt x="121" y="89"/>
                </a:cubicBezTo>
                <a:cubicBezTo>
                  <a:pt x="135" y="89"/>
                  <a:pt x="160" y="114"/>
                  <a:pt x="160" y="125"/>
                </a:cubicBezTo>
                <a:cubicBezTo>
                  <a:pt x="160" y="137"/>
                  <a:pt x="135" y="154"/>
                  <a:pt x="128" y="159"/>
                </a:cubicBezTo>
                <a:lnTo>
                  <a:pt x="127" y="160"/>
                </a:lnTo>
                <a:close/>
                <a:moveTo>
                  <a:pt x="8" y="35"/>
                </a:moveTo>
                <a:cubicBezTo>
                  <a:pt x="9" y="54"/>
                  <a:pt x="29" y="93"/>
                  <a:pt x="47" y="112"/>
                </a:cubicBezTo>
                <a:cubicBezTo>
                  <a:pt x="66" y="131"/>
                  <a:pt x="105" y="151"/>
                  <a:pt x="125" y="152"/>
                </a:cubicBezTo>
                <a:cubicBezTo>
                  <a:pt x="138" y="142"/>
                  <a:pt x="152" y="130"/>
                  <a:pt x="152" y="125"/>
                </a:cubicBezTo>
                <a:cubicBezTo>
                  <a:pt x="152" y="118"/>
                  <a:pt x="131" y="97"/>
                  <a:pt x="121" y="97"/>
                </a:cubicBezTo>
                <a:cubicBezTo>
                  <a:pt x="119" y="97"/>
                  <a:pt x="119" y="97"/>
                  <a:pt x="118" y="98"/>
                </a:cubicBezTo>
                <a:cubicBezTo>
                  <a:pt x="115" y="101"/>
                  <a:pt x="113" y="105"/>
                  <a:pt x="111" y="108"/>
                </a:cubicBezTo>
                <a:cubicBezTo>
                  <a:pt x="107" y="113"/>
                  <a:pt x="104" y="119"/>
                  <a:pt x="95" y="119"/>
                </a:cubicBezTo>
                <a:cubicBezTo>
                  <a:pt x="84" y="119"/>
                  <a:pt x="73" y="108"/>
                  <a:pt x="62" y="98"/>
                </a:cubicBezTo>
                <a:cubicBezTo>
                  <a:pt x="52" y="87"/>
                  <a:pt x="41" y="76"/>
                  <a:pt x="41" y="64"/>
                </a:cubicBezTo>
                <a:cubicBezTo>
                  <a:pt x="41" y="56"/>
                  <a:pt x="46" y="52"/>
                  <a:pt x="52" y="49"/>
                </a:cubicBezTo>
                <a:cubicBezTo>
                  <a:pt x="55" y="47"/>
                  <a:pt x="59" y="45"/>
                  <a:pt x="62" y="41"/>
                </a:cubicBezTo>
                <a:cubicBezTo>
                  <a:pt x="64" y="40"/>
                  <a:pt x="63" y="36"/>
                  <a:pt x="62" y="34"/>
                </a:cubicBezTo>
                <a:cubicBezTo>
                  <a:pt x="57" y="22"/>
                  <a:pt x="39" y="8"/>
                  <a:pt x="34" y="8"/>
                </a:cubicBezTo>
                <a:cubicBezTo>
                  <a:pt x="30" y="8"/>
                  <a:pt x="17" y="22"/>
                  <a:pt x="8" y="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63" name="Freeform 10"/>
          <p:cNvSpPr>
            <a:spLocks noEditPoints="1"/>
          </p:cNvSpPr>
          <p:nvPr/>
        </p:nvSpPr>
        <p:spPr bwMode="auto">
          <a:xfrm>
            <a:off x="2697163" y="590551"/>
            <a:ext cx="436563" cy="201613"/>
          </a:xfrm>
          <a:custGeom>
            <a:avLst/>
            <a:gdLst>
              <a:gd name="T0" fmla="*/ 154 w 184"/>
              <a:gd name="T1" fmla="*/ 85 h 85"/>
              <a:gd name="T2" fmla="*/ 121 w 184"/>
              <a:gd name="T3" fmla="*/ 67 h 85"/>
              <a:gd name="T4" fmla="*/ 123 w 184"/>
              <a:gd name="T5" fmla="*/ 58 h 85"/>
              <a:gd name="T6" fmla="*/ 122 w 184"/>
              <a:gd name="T7" fmla="*/ 48 h 85"/>
              <a:gd name="T8" fmla="*/ 92 w 184"/>
              <a:gd name="T9" fmla="*/ 41 h 85"/>
              <a:gd name="T10" fmla="*/ 62 w 184"/>
              <a:gd name="T11" fmla="*/ 48 h 85"/>
              <a:gd name="T12" fmla="*/ 61 w 184"/>
              <a:gd name="T13" fmla="*/ 58 h 85"/>
              <a:gd name="T14" fmla="*/ 63 w 184"/>
              <a:gd name="T15" fmla="*/ 67 h 85"/>
              <a:gd name="T16" fmla="*/ 30 w 184"/>
              <a:gd name="T17" fmla="*/ 85 h 85"/>
              <a:gd name="T18" fmla="*/ 5 w 184"/>
              <a:gd name="T19" fmla="*/ 78 h 85"/>
              <a:gd name="T20" fmla="*/ 2 w 184"/>
              <a:gd name="T21" fmla="*/ 47 h 85"/>
              <a:gd name="T22" fmla="*/ 15 w 184"/>
              <a:gd name="T23" fmla="*/ 23 h 85"/>
              <a:gd name="T24" fmla="*/ 91 w 184"/>
              <a:gd name="T25" fmla="*/ 0 h 85"/>
              <a:gd name="T26" fmla="*/ 93 w 184"/>
              <a:gd name="T27" fmla="*/ 0 h 85"/>
              <a:gd name="T28" fmla="*/ 169 w 184"/>
              <a:gd name="T29" fmla="*/ 23 h 85"/>
              <a:gd name="T30" fmla="*/ 182 w 184"/>
              <a:gd name="T31" fmla="*/ 47 h 85"/>
              <a:gd name="T32" fmla="*/ 179 w 184"/>
              <a:gd name="T33" fmla="*/ 78 h 85"/>
              <a:gd name="T34" fmla="*/ 154 w 184"/>
              <a:gd name="T35" fmla="*/ 85 h 85"/>
              <a:gd name="T36" fmla="*/ 92 w 184"/>
              <a:gd name="T37" fmla="*/ 33 h 85"/>
              <a:gd name="T38" fmla="*/ 128 w 184"/>
              <a:gd name="T39" fmla="*/ 43 h 85"/>
              <a:gd name="T40" fmla="*/ 130 w 184"/>
              <a:gd name="T41" fmla="*/ 61 h 85"/>
              <a:gd name="T42" fmla="*/ 129 w 184"/>
              <a:gd name="T43" fmla="*/ 67 h 85"/>
              <a:gd name="T44" fmla="*/ 154 w 184"/>
              <a:gd name="T45" fmla="*/ 77 h 85"/>
              <a:gd name="T46" fmla="*/ 173 w 184"/>
              <a:gd name="T47" fmla="*/ 73 h 85"/>
              <a:gd name="T48" fmla="*/ 174 w 184"/>
              <a:gd name="T49" fmla="*/ 49 h 85"/>
              <a:gd name="T50" fmla="*/ 163 w 184"/>
              <a:gd name="T51" fmla="*/ 29 h 85"/>
              <a:gd name="T52" fmla="*/ 93 w 184"/>
              <a:gd name="T53" fmla="*/ 8 h 85"/>
              <a:gd name="T54" fmla="*/ 91 w 184"/>
              <a:gd name="T55" fmla="*/ 8 h 85"/>
              <a:gd name="T56" fmla="*/ 21 w 184"/>
              <a:gd name="T57" fmla="*/ 29 h 85"/>
              <a:gd name="T58" fmla="*/ 10 w 184"/>
              <a:gd name="T59" fmla="*/ 49 h 85"/>
              <a:gd name="T60" fmla="*/ 11 w 184"/>
              <a:gd name="T61" fmla="*/ 73 h 85"/>
              <a:gd name="T62" fmla="*/ 30 w 184"/>
              <a:gd name="T63" fmla="*/ 77 h 85"/>
              <a:gd name="T64" fmla="*/ 55 w 184"/>
              <a:gd name="T65" fmla="*/ 67 h 85"/>
              <a:gd name="T66" fmla="*/ 54 w 184"/>
              <a:gd name="T67" fmla="*/ 61 h 85"/>
              <a:gd name="T68" fmla="*/ 56 w 184"/>
              <a:gd name="T69" fmla="*/ 43 h 85"/>
              <a:gd name="T70" fmla="*/ 92 w 184"/>
              <a:gd name="T71" fmla="*/ 33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4" h="85">
                <a:moveTo>
                  <a:pt x="154" y="85"/>
                </a:moveTo>
                <a:cubicBezTo>
                  <a:pt x="139" y="85"/>
                  <a:pt x="121" y="80"/>
                  <a:pt x="121" y="67"/>
                </a:cubicBezTo>
                <a:cubicBezTo>
                  <a:pt x="121" y="64"/>
                  <a:pt x="122" y="61"/>
                  <a:pt x="123" y="58"/>
                </a:cubicBezTo>
                <a:cubicBezTo>
                  <a:pt x="124" y="54"/>
                  <a:pt x="125" y="51"/>
                  <a:pt x="122" y="48"/>
                </a:cubicBezTo>
                <a:cubicBezTo>
                  <a:pt x="116" y="41"/>
                  <a:pt x="105" y="41"/>
                  <a:pt x="92" y="41"/>
                </a:cubicBezTo>
                <a:cubicBezTo>
                  <a:pt x="80" y="41"/>
                  <a:pt x="68" y="41"/>
                  <a:pt x="62" y="48"/>
                </a:cubicBezTo>
                <a:cubicBezTo>
                  <a:pt x="59" y="51"/>
                  <a:pt x="60" y="54"/>
                  <a:pt x="61" y="58"/>
                </a:cubicBezTo>
                <a:cubicBezTo>
                  <a:pt x="62" y="61"/>
                  <a:pt x="63" y="64"/>
                  <a:pt x="63" y="67"/>
                </a:cubicBezTo>
                <a:cubicBezTo>
                  <a:pt x="63" y="80"/>
                  <a:pt x="45" y="85"/>
                  <a:pt x="30" y="85"/>
                </a:cubicBezTo>
                <a:cubicBezTo>
                  <a:pt x="26" y="85"/>
                  <a:pt x="10" y="84"/>
                  <a:pt x="5" y="78"/>
                </a:cubicBezTo>
                <a:cubicBezTo>
                  <a:pt x="1" y="73"/>
                  <a:pt x="0" y="63"/>
                  <a:pt x="2" y="47"/>
                </a:cubicBezTo>
                <a:cubicBezTo>
                  <a:pt x="3" y="42"/>
                  <a:pt x="5" y="34"/>
                  <a:pt x="15" y="23"/>
                </a:cubicBezTo>
                <a:cubicBezTo>
                  <a:pt x="27" y="13"/>
                  <a:pt x="46" y="1"/>
                  <a:pt x="91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139" y="1"/>
                  <a:pt x="157" y="13"/>
                  <a:pt x="169" y="23"/>
                </a:cubicBezTo>
                <a:cubicBezTo>
                  <a:pt x="179" y="34"/>
                  <a:pt x="181" y="42"/>
                  <a:pt x="182" y="47"/>
                </a:cubicBezTo>
                <a:cubicBezTo>
                  <a:pt x="184" y="63"/>
                  <a:pt x="183" y="73"/>
                  <a:pt x="179" y="78"/>
                </a:cubicBezTo>
                <a:cubicBezTo>
                  <a:pt x="174" y="84"/>
                  <a:pt x="159" y="85"/>
                  <a:pt x="154" y="85"/>
                </a:cubicBezTo>
                <a:close/>
                <a:moveTo>
                  <a:pt x="92" y="33"/>
                </a:moveTo>
                <a:cubicBezTo>
                  <a:pt x="106" y="33"/>
                  <a:pt x="120" y="33"/>
                  <a:pt x="128" y="43"/>
                </a:cubicBezTo>
                <a:cubicBezTo>
                  <a:pt x="134" y="50"/>
                  <a:pt x="132" y="56"/>
                  <a:pt x="130" y="61"/>
                </a:cubicBezTo>
                <a:cubicBezTo>
                  <a:pt x="130" y="63"/>
                  <a:pt x="129" y="65"/>
                  <a:pt x="129" y="67"/>
                </a:cubicBezTo>
                <a:cubicBezTo>
                  <a:pt x="129" y="73"/>
                  <a:pt x="142" y="77"/>
                  <a:pt x="154" y="77"/>
                </a:cubicBezTo>
                <a:cubicBezTo>
                  <a:pt x="165" y="77"/>
                  <a:pt x="172" y="74"/>
                  <a:pt x="173" y="73"/>
                </a:cubicBezTo>
                <a:cubicBezTo>
                  <a:pt x="174" y="72"/>
                  <a:pt x="177" y="67"/>
                  <a:pt x="174" y="49"/>
                </a:cubicBezTo>
                <a:cubicBezTo>
                  <a:pt x="173" y="44"/>
                  <a:pt x="171" y="37"/>
                  <a:pt x="163" y="29"/>
                </a:cubicBezTo>
                <a:cubicBezTo>
                  <a:pt x="153" y="20"/>
                  <a:pt x="136" y="9"/>
                  <a:pt x="93" y="8"/>
                </a:cubicBezTo>
                <a:cubicBezTo>
                  <a:pt x="91" y="8"/>
                  <a:pt x="91" y="8"/>
                  <a:pt x="91" y="8"/>
                </a:cubicBezTo>
                <a:cubicBezTo>
                  <a:pt x="48" y="9"/>
                  <a:pt x="31" y="20"/>
                  <a:pt x="21" y="29"/>
                </a:cubicBezTo>
                <a:cubicBezTo>
                  <a:pt x="13" y="37"/>
                  <a:pt x="11" y="44"/>
                  <a:pt x="10" y="49"/>
                </a:cubicBezTo>
                <a:cubicBezTo>
                  <a:pt x="7" y="67"/>
                  <a:pt x="10" y="72"/>
                  <a:pt x="11" y="73"/>
                </a:cubicBezTo>
                <a:cubicBezTo>
                  <a:pt x="12" y="74"/>
                  <a:pt x="19" y="77"/>
                  <a:pt x="30" y="77"/>
                </a:cubicBezTo>
                <a:cubicBezTo>
                  <a:pt x="42" y="77"/>
                  <a:pt x="55" y="73"/>
                  <a:pt x="55" y="67"/>
                </a:cubicBezTo>
                <a:cubicBezTo>
                  <a:pt x="55" y="65"/>
                  <a:pt x="55" y="63"/>
                  <a:pt x="54" y="61"/>
                </a:cubicBezTo>
                <a:cubicBezTo>
                  <a:pt x="52" y="56"/>
                  <a:pt x="50" y="50"/>
                  <a:pt x="56" y="43"/>
                </a:cubicBezTo>
                <a:cubicBezTo>
                  <a:pt x="64" y="33"/>
                  <a:pt x="78" y="33"/>
                  <a:pt x="92" y="3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64" name="Freeform 11"/>
          <p:cNvSpPr>
            <a:spLocks noEditPoints="1"/>
          </p:cNvSpPr>
          <p:nvPr/>
        </p:nvSpPr>
        <p:spPr bwMode="auto">
          <a:xfrm>
            <a:off x="3676651" y="509588"/>
            <a:ext cx="323850" cy="363538"/>
          </a:xfrm>
          <a:custGeom>
            <a:avLst/>
            <a:gdLst>
              <a:gd name="T0" fmla="*/ 76 w 137"/>
              <a:gd name="T1" fmla="*/ 153 h 153"/>
              <a:gd name="T2" fmla="*/ 0 w 137"/>
              <a:gd name="T3" fmla="*/ 77 h 153"/>
              <a:gd name="T4" fmla="*/ 76 w 137"/>
              <a:gd name="T5" fmla="*/ 0 h 153"/>
              <a:gd name="T6" fmla="*/ 134 w 137"/>
              <a:gd name="T7" fmla="*/ 27 h 153"/>
              <a:gd name="T8" fmla="*/ 137 w 137"/>
              <a:gd name="T9" fmla="*/ 30 h 153"/>
              <a:gd name="T10" fmla="*/ 91 w 137"/>
              <a:gd name="T11" fmla="*/ 77 h 153"/>
              <a:gd name="T12" fmla="*/ 137 w 137"/>
              <a:gd name="T13" fmla="*/ 123 h 153"/>
              <a:gd name="T14" fmla="*/ 134 w 137"/>
              <a:gd name="T15" fmla="*/ 126 h 153"/>
              <a:gd name="T16" fmla="*/ 76 w 137"/>
              <a:gd name="T17" fmla="*/ 153 h 153"/>
              <a:gd name="T18" fmla="*/ 76 w 137"/>
              <a:gd name="T19" fmla="*/ 8 h 153"/>
              <a:gd name="T20" fmla="*/ 8 w 137"/>
              <a:gd name="T21" fmla="*/ 77 h 153"/>
              <a:gd name="T22" fmla="*/ 76 w 137"/>
              <a:gd name="T23" fmla="*/ 145 h 153"/>
              <a:gd name="T24" fmla="*/ 126 w 137"/>
              <a:gd name="T25" fmla="*/ 124 h 153"/>
              <a:gd name="T26" fmla="*/ 80 w 137"/>
              <a:gd name="T27" fmla="*/ 77 h 153"/>
              <a:gd name="T28" fmla="*/ 126 w 137"/>
              <a:gd name="T29" fmla="*/ 29 h 153"/>
              <a:gd name="T30" fmla="*/ 76 w 137"/>
              <a:gd name="T31" fmla="*/ 8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7" h="153">
                <a:moveTo>
                  <a:pt x="76" y="153"/>
                </a:moveTo>
                <a:cubicBezTo>
                  <a:pt x="34" y="153"/>
                  <a:pt x="0" y="119"/>
                  <a:pt x="0" y="77"/>
                </a:cubicBezTo>
                <a:cubicBezTo>
                  <a:pt x="0" y="34"/>
                  <a:pt x="34" y="0"/>
                  <a:pt x="76" y="0"/>
                </a:cubicBezTo>
                <a:cubicBezTo>
                  <a:pt x="99" y="0"/>
                  <a:pt x="120" y="10"/>
                  <a:pt x="134" y="27"/>
                </a:cubicBezTo>
                <a:cubicBezTo>
                  <a:pt x="137" y="30"/>
                  <a:pt x="137" y="30"/>
                  <a:pt x="137" y="30"/>
                </a:cubicBezTo>
                <a:cubicBezTo>
                  <a:pt x="91" y="77"/>
                  <a:pt x="91" y="77"/>
                  <a:pt x="91" y="77"/>
                </a:cubicBezTo>
                <a:cubicBezTo>
                  <a:pt x="137" y="123"/>
                  <a:pt x="137" y="123"/>
                  <a:pt x="137" y="123"/>
                </a:cubicBezTo>
                <a:cubicBezTo>
                  <a:pt x="134" y="126"/>
                  <a:pt x="134" y="126"/>
                  <a:pt x="134" y="126"/>
                </a:cubicBezTo>
                <a:cubicBezTo>
                  <a:pt x="120" y="143"/>
                  <a:pt x="99" y="153"/>
                  <a:pt x="76" y="153"/>
                </a:cubicBezTo>
                <a:close/>
                <a:moveTo>
                  <a:pt x="76" y="8"/>
                </a:moveTo>
                <a:cubicBezTo>
                  <a:pt x="39" y="8"/>
                  <a:pt x="8" y="39"/>
                  <a:pt x="8" y="77"/>
                </a:cubicBezTo>
                <a:cubicBezTo>
                  <a:pt x="8" y="114"/>
                  <a:pt x="39" y="145"/>
                  <a:pt x="76" y="145"/>
                </a:cubicBezTo>
                <a:cubicBezTo>
                  <a:pt x="95" y="145"/>
                  <a:pt x="113" y="137"/>
                  <a:pt x="126" y="124"/>
                </a:cubicBezTo>
                <a:cubicBezTo>
                  <a:pt x="80" y="77"/>
                  <a:pt x="80" y="77"/>
                  <a:pt x="80" y="77"/>
                </a:cubicBezTo>
                <a:cubicBezTo>
                  <a:pt x="126" y="29"/>
                  <a:pt x="126" y="29"/>
                  <a:pt x="126" y="29"/>
                </a:cubicBezTo>
                <a:cubicBezTo>
                  <a:pt x="113" y="16"/>
                  <a:pt x="95" y="8"/>
                  <a:pt x="76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65" name="Freeform 12"/>
          <p:cNvSpPr>
            <a:spLocks noEditPoints="1"/>
          </p:cNvSpPr>
          <p:nvPr/>
        </p:nvSpPr>
        <p:spPr bwMode="auto">
          <a:xfrm>
            <a:off x="3870326" y="554038"/>
            <a:ext cx="57150" cy="57150"/>
          </a:xfrm>
          <a:custGeom>
            <a:avLst/>
            <a:gdLst>
              <a:gd name="T0" fmla="*/ 12 w 24"/>
              <a:gd name="T1" fmla="*/ 24 h 24"/>
              <a:gd name="T2" fmla="*/ 0 w 24"/>
              <a:gd name="T3" fmla="*/ 12 h 24"/>
              <a:gd name="T4" fmla="*/ 12 w 24"/>
              <a:gd name="T5" fmla="*/ 0 h 24"/>
              <a:gd name="T6" fmla="*/ 24 w 24"/>
              <a:gd name="T7" fmla="*/ 12 h 24"/>
              <a:gd name="T8" fmla="*/ 12 w 24"/>
              <a:gd name="T9" fmla="*/ 24 h 24"/>
              <a:gd name="T10" fmla="*/ 12 w 24"/>
              <a:gd name="T11" fmla="*/ 4 h 24"/>
              <a:gd name="T12" fmla="*/ 4 w 24"/>
              <a:gd name="T13" fmla="*/ 12 h 24"/>
              <a:gd name="T14" fmla="*/ 12 w 24"/>
              <a:gd name="T15" fmla="*/ 20 h 24"/>
              <a:gd name="T16" fmla="*/ 20 w 24"/>
              <a:gd name="T17" fmla="*/ 12 h 24"/>
              <a:gd name="T18" fmla="*/ 12 w 24"/>
              <a:gd name="T19" fmla="*/ 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24">
                <a:moveTo>
                  <a:pt x="12" y="24"/>
                </a:moveTo>
                <a:cubicBezTo>
                  <a:pt x="6" y="24"/>
                  <a:pt x="0" y="19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19" y="0"/>
                  <a:pt x="24" y="6"/>
                  <a:pt x="24" y="12"/>
                </a:cubicBezTo>
                <a:cubicBezTo>
                  <a:pt x="24" y="19"/>
                  <a:pt x="19" y="24"/>
                  <a:pt x="12" y="24"/>
                </a:cubicBezTo>
                <a:close/>
                <a:moveTo>
                  <a:pt x="12" y="4"/>
                </a:moveTo>
                <a:cubicBezTo>
                  <a:pt x="8" y="4"/>
                  <a:pt x="4" y="8"/>
                  <a:pt x="4" y="12"/>
                </a:cubicBezTo>
                <a:cubicBezTo>
                  <a:pt x="4" y="17"/>
                  <a:pt x="8" y="20"/>
                  <a:pt x="12" y="20"/>
                </a:cubicBezTo>
                <a:cubicBezTo>
                  <a:pt x="17" y="20"/>
                  <a:pt x="20" y="17"/>
                  <a:pt x="20" y="12"/>
                </a:cubicBezTo>
                <a:cubicBezTo>
                  <a:pt x="20" y="8"/>
                  <a:pt x="17" y="4"/>
                  <a:pt x="12" y="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66" name="Freeform 13"/>
          <p:cNvSpPr>
            <a:spLocks noEditPoints="1"/>
          </p:cNvSpPr>
          <p:nvPr/>
        </p:nvSpPr>
        <p:spPr bwMode="auto">
          <a:xfrm>
            <a:off x="4570413" y="495301"/>
            <a:ext cx="342900" cy="379413"/>
          </a:xfrm>
          <a:custGeom>
            <a:avLst/>
            <a:gdLst>
              <a:gd name="T0" fmla="*/ 104 w 145"/>
              <a:gd name="T1" fmla="*/ 160 h 160"/>
              <a:gd name="T2" fmla="*/ 41 w 145"/>
              <a:gd name="T3" fmla="*/ 160 h 160"/>
              <a:gd name="T4" fmla="*/ 41 w 145"/>
              <a:gd name="T5" fmla="*/ 149 h 160"/>
              <a:gd name="T6" fmla="*/ 43 w 145"/>
              <a:gd name="T7" fmla="*/ 148 h 160"/>
              <a:gd name="T8" fmla="*/ 59 w 145"/>
              <a:gd name="T9" fmla="*/ 124 h 160"/>
              <a:gd name="T10" fmla="*/ 42 w 145"/>
              <a:gd name="T11" fmla="*/ 128 h 160"/>
              <a:gd name="T12" fmla="*/ 6 w 145"/>
              <a:gd name="T13" fmla="*/ 104 h 160"/>
              <a:gd name="T14" fmla="*/ 26 w 145"/>
              <a:gd name="T15" fmla="*/ 56 h 160"/>
              <a:gd name="T16" fmla="*/ 69 w 145"/>
              <a:gd name="T17" fmla="*/ 7 h 160"/>
              <a:gd name="T18" fmla="*/ 73 w 145"/>
              <a:gd name="T19" fmla="*/ 0 h 160"/>
              <a:gd name="T20" fmla="*/ 76 w 145"/>
              <a:gd name="T21" fmla="*/ 7 h 160"/>
              <a:gd name="T22" fmla="*/ 119 w 145"/>
              <a:gd name="T23" fmla="*/ 56 h 160"/>
              <a:gd name="T24" fmla="*/ 140 w 145"/>
              <a:gd name="T25" fmla="*/ 104 h 160"/>
              <a:gd name="T26" fmla="*/ 104 w 145"/>
              <a:gd name="T27" fmla="*/ 128 h 160"/>
              <a:gd name="T28" fmla="*/ 104 w 145"/>
              <a:gd name="T29" fmla="*/ 128 h 160"/>
              <a:gd name="T30" fmla="*/ 86 w 145"/>
              <a:gd name="T31" fmla="*/ 124 h 160"/>
              <a:gd name="T32" fmla="*/ 102 w 145"/>
              <a:gd name="T33" fmla="*/ 148 h 160"/>
              <a:gd name="T34" fmla="*/ 104 w 145"/>
              <a:gd name="T35" fmla="*/ 149 h 160"/>
              <a:gd name="T36" fmla="*/ 104 w 145"/>
              <a:gd name="T37" fmla="*/ 160 h 160"/>
              <a:gd name="T38" fmla="*/ 50 w 145"/>
              <a:gd name="T39" fmla="*/ 152 h 160"/>
              <a:gd name="T40" fmla="*/ 95 w 145"/>
              <a:gd name="T41" fmla="*/ 152 h 160"/>
              <a:gd name="T42" fmla="*/ 76 w 145"/>
              <a:gd name="T43" fmla="*/ 117 h 160"/>
              <a:gd name="T44" fmla="*/ 75 w 145"/>
              <a:gd name="T45" fmla="*/ 108 h 160"/>
              <a:gd name="T46" fmla="*/ 82 w 145"/>
              <a:gd name="T47" fmla="*/ 113 h 160"/>
              <a:gd name="T48" fmla="*/ 104 w 145"/>
              <a:gd name="T49" fmla="*/ 120 h 160"/>
              <a:gd name="T50" fmla="*/ 104 w 145"/>
              <a:gd name="T51" fmla="*/ 120 h 160"/>
              <a:gd name="T52" fmla="*/ 132 w 145"/>
              <a:gd name="T53" fmla="*/ 101 h 160"/>
              <a:gd name="T54" fmla="*/ 114 w 145"/>
              <a:gd name="T55" fmla="*/ 62 h 160"/>
              <a:gd name="T56" fmla="*/ 73 w 145"/>
              <a:gd name="T57" fmla="*/ 17 h 160"/>
              <a:gd name="T58" fmla="*/ 31 w 145"/>
              <a:gd name="T59" fmla="*/ 62 h 160"/>
              <a:gd name="T60" fmla="*/ 13 w 145"/>
              <a:gd name="T61" fmla="*/ 101 h 160"/>
              <a:gd name="T62" fmla="*/ 42 w 145"/>
              <a:gd name="T63" fmla="*/ 120 h 160"/>
              <a:gd name="T64" fmla="*/ 63 w 145"/>
              <a:gd name="T65" fmla="*/ 113 h 160"/>
              <a:gd name="T66" fmla="*/ 71 w 145"/>
              <a:gd name="T67" fmla="*/ 108 h 160"/>
              <a:gd name="T68" fmla="*/ 69 w 145"/>
              <a:gd name="T69" fmla="*/ 117 h 160"/>
              <a:gd name="T70" fmla="*/ 50 w 145"/>
              <a:gd name="T71" fmla="*/ 15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5" h="160">
                <a:moveTo>
                  <a:pt x="104" y="160"/>
                </a:moveTo>
                <a:cubicBezTo>
                  <a:pt x="41" y="160"/>
                  <a:pt x="41" y="160"/>
                  <a:pt x="41" y="160"/>
                </a:cubicBezTo>
                <a:cubicBezTo>
                  <a:pt x="41" y="149"/>
                  <a:pt x="41" y="149"/>
                  <a:pt x="41" y="149"/>
                </a:cubicBezTo>
                <a:cubicBezTo>
                  <a:pt x="43" y="148"/>
                  <a:pt x="43" y="148"/>
                  <a:pt x="43" y="148"/>
                </a:cubicBezTo>
                <a:cubicBezTo>
                  <a:pt x="49" y="144"/>
                  <a:pt x="56" y="136"/>
                  <a:pt x="59" y="124"/>
                </a:cubicBezTo>
                <a:cubicBezTo>
                  <a:pt x="54" y="127"/>
                  <a:pt x="48" y="128"/>
                  <a:pt x="42" y="128"/>
                </a:cubicBezTo>
                <a:cubicBezTo>
                  <a:pt x="25" y="128"/>
                  <a:pt x="11" y="118"/>
                  <a:pt x="6" y="104"/>
                </a:cubicBezTo>
                <a:cubicBezTo>
                  <a:pt x="0" y="87"/>
                  <a:pt x="8" y="69"/>
                  <a:pt x="26" y="56"/>
                </a:cubicBezTo>
                <a:cubicBezTo>
                  <a:pt x="53" y="36"/>
                  <a:pt x="62" y="20"/>
                  <a:pt x="69" y="7"/>
                </a:cubicBezTo>
                <a:cubicBezTo>
                  <a:pt x="73" y="0"/>
                  <a:pt x="73" y="0"/>
                  <a:pt x="73" y="0"/>
                </a:cubicBezTo>
                <a:cubicBezTo>
                  <a:pt x="76" y="7"/>
                  <a:pt x="76" y="7"/>
                  <a:pt x="76" y="7"/>
                </a:cubicBezTo>
                <a:cubicBezTo>
                  <a:pt x="83" y="20"/>
                  <a:pt x="92" y="36"/>
                  <a:pt x="119" y="56"/>
                </a:cubicBezTo>
                <a:cubicBezTo>
                  <a:pt x="137" y="69"/>
                  <a:pt x="145" y="87"/>
                  <a:pt x="140" y="104"/>
                </a:cubicBezTo>
                <a:cubicBezTo>
                  <a:pt x="135" y="118"/>
                  <a:pt x="120" y="128"/>
                  <a:pt x="104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98" y="128"/>
                  <a:pt x="92" y="127"/>
                  <a:pt x="86" y="124"/>
                </a:cubicBezTo>
                <a:cubicBezTo>
                  <a:pt x="90" y="136"/>
                  <a:pt x="97" y="144"/>
                  <a:pt x="102" y="148"/>
                </a:cubicBezTo>
                <a:cubicBezTo>
                  <a:pt x="104" y="149"/>
                  <a:pt x="104" y="149"/>
                  <a:pt x="104" y="149"/>
                </a:cubicBezTo>
                <a:lnTo>
                  <a:pt x="104" y="160"/>
                </a:lnTo>
                <a:close/>
                <a:moveTo>
                  <a:pt x="50" y="152"/>
                </a:moveTo>
                <a:cubicBezTo>
                  <a:pt x="95" y="152"/>
                  <a:pt x="95" y="152"/>
                  <a:pt x="95" y="152"/>
                </a:cubicBezTo>
                <a:cubicBezTo>
                  <a:pt x="87" y="146"/>
                  <a:pt x="79" y="135"/>
                  <a:pt x="76" y="117"/>
                </a:cubicBezTo>
                <a:cubicBezTo>
                  <a:pt x="75" y="108"/>
                  <a:pt x="75" y="108"/>
                  <a:pt x="75" y="108"/>
                </a:cubicBezTo>
                <a:cubicBezTo>
                  <a:pt x="82" y="113"/>
                  <a:pt x="82" y="113"/>
                  <a:pt x="82" y="113"/>
                </a:cubicBezTo>
                <a:cubicBezTo>
                  <a:pt x="89" y="118"/>
                  <a:pt x="97" y="120"/>
                  <a:pt x="104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17" y="120"/>
                  <a:pt x="128" y="113"/>
                  <a:pt x="132" y="101"/>
                </a:cubicBezTo>
                <a:cubicBezTo>
                  <a:pt x="136" y="88"/>
                  <a:pt x="130" y="74"/>
                  <a:pt x="114" y="62"/>
                </a:cubicBezTo>
                <a:cubicBezTo>
                  <a:pt x="91" y="44"/>
                  <a:pt x="80" y="30"/>
                  <a:pt x="73" y="17"/>
                </a:cubicBezTo>
                <a:cubicBezTo>
                  <a:pt x="66" y="30"/>
                  <a:pt x="55" y="44"/>
                  <a:pt x="31" y="62"/>
                </a:cubicBezTo>
                <a:cubicBezTo>
                  <a:pt x="15" y="74"/>
                  <a:pt x="9" y="88"/>
                  <a:pt x="13" y="101"/>
                </a:cubicBezTo>
                <a:cubicBezTo>
                  <a:pt x="17" y="113"/>
                  <a:pt x="28" y="120"/>
                  <a:pt x="42" y="120"/>
                </a:cubicBezTo>
                <a:cubicBezTo>
                  <a:pt x="49" y="120"/>
                  <a:pt x="56" y="118"/>
                  <a:pt x="63" y="113"/>
                </a:cubicBezTo>
                <a:cubicBezTo>
                  <a:pt x="71" y="108"/>
                  <a:pt x="71" y="108"/>
                  <a:pt x="71" y="108"/>
                </a:cubicBezTo>
                <a:cubicBezTo>
                  <a:pt x="69" y="117"/>
                  <a:pt x="69" y="117"/>
                  <a:pt x="69" y="117"/>
                </a:cubicBezTo>
                <a:cubicBezTo>
                  <a:pt x="67" y="135"/>
                  <a:pt x="58" y="146"/>
                  <a:pt x="50" y="15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67" name="Freeform 14"/>
          <p:cNvSpPr>
            <a:spLocks noEditPoints="1"/>
          </p:cNvSpPr>
          <p:nvPr/>
        </p:nvSpPr>
        <p:spPr bwMode="auto">
          <a:xfrm>
            <a:off x="5449888" y="479426"/>
            <a:ext cx="398463" cy="423863"/>
          </a:xfrm>
          <a:custGeom>
            <a:avLst/>
            <a:gdLst>
              <a:gd name="T0" fmla="*/ 120 w 168"/>
              <a:gd name="T1" fmla="*/ 179 h 179"/>
              <a:gd name="T2" fmla="*/ 48 w 168"/>
              <a:gd name="T3" fmla="*/ 179 h 179"/>
              <a:gd name="T4" fmla="*/ 48 w 168"/>
              <a:gd name="T5" fmla="*/ 166 h 179"/>
              <a:gd name="T6" fmla="*/ 50 w 168"/>
              <a:gd name="T7" fmla="*/ 165 h 179"/>
              <a:gd name="T8" fmla="*/ 72 w 168"/>
              <a:gd name="T9" fmla="*/ 126 h 179"/>
              <a:gd name="T10" fmla="*/ 66 w 168"/>
              <a:gd name="T11" fmla="*/ 131 h 179"/>
              <a:gd name="T12" fmla="*/ 39 w 168"/>
              <a:gd name="T13" fmla="*/ 143 h 179"/>
              <a:gd name="T14" fmla="*/ 0 w 168"/>
              <a:gd name="T15" fmla="*/ 105 h 179"/>
              <a:gd name="T16" fmla="*/ 39 w 168"/>
              <a:gd name="T17" fmla="*/ 66 h 179"/>
              <a:gd name="T18" fmla="*/ 65 w 168"/>
              <a:gd name="T19" fmla="*/ 77 h 179"/>
              <a:gd name="T20" fmla="*/ 58 w 168"/>
              <a:gd name="T21" fmla="*/ 67 h 179"/>
              <a:gd name="T22" fmla="*/ 46 w 168"/>
              <a:gd name="T23" fmla="*/ 39 h 179"/>
              <a:gd name="T24" fmla="*/ 84 w 168"/>
              <a:gd name="T25" fmla="*/ 0 h 179"/>
              <a:gd name="T26" fmla="*/ 122 w 168"/>
              <a:gd name="T27" fmla="*/ 39 h 179"/>
              <a:gd name="T28" fmla="*/ 110 w 168"/>
              <a:gd name="T29" fmla="*/ 67 h 179"/>
              <a:gd name="T30" fmla="*/ 103 w 168"/>
              <a:gd name="T31" fmla="*/ 77 h 179"/>
              <a:gd name="T32" fmla="*/ 130 w 168"/>
              <a:gd name="T33" fmla="*/ 66 h 179"/>
              <a:gd name="T34" fmla="*/ 168 w 168"/>
              <a:gd name="T35" fmla="*/ 105 h 179"/>
              <a:gd name="T36" fmla="*/ 130 w 168"/>
              <a:gd name="T37" fmla="*/ 143 h 179"/>
              <a:gd name="T38" fmla="*/ 102 w 168"/>
              <a:gd name="T39" fmla="*/ 131 h 179"/>
              <a:gd name="T40" fmla="*/ 97 w 168"/>
              <a:gd name="T41" fmla="*/ 126 h 179"/>
              <a:gd name="T42" fmla="*/ 118 w 168"/>
              <a:gd name="T43" fmla="*/ 165 h 179"/>
              <a:gd name="T44" fmla="*/ 120 w 168"/>
              <a:gd name="T45" fmla="*/ 166 h 179"/>
              <a:gd name="T46" fmla="*/ 120 w 168"/>
              <a:gd name="T47" fmla="*/ 179 h 179"/>
              <a:gd name="T48" fmla="*/ 56 w 168"/>
              <a:gd name="T49" fmla="*/ 171 h 179"/>
              <a:gd name="T50" fmla="*/ 112 w 168"/>
              <a:gd name="T51" fmla="*/ 171 h 179"/>
              <a:gd name="T52" fmla="*/ 88 w 168"/>
              <a:gd name="T53" fmla="*/ 119 h 179"/>
              <a:gd name="T54" fmla="*/ 88 w 168"/>
              <a:gd name="T55" fmla="*/ 112 h 179"/>
              <a:gd name="T56" fmla="*/ 94 w 168"/>
              <a:gd name="T57" fmla="*/ 115 h 179"/>
              <a:gd name="T58" fmla="*/ 108 w 168"/>
              <a:gd name="T59" fmla="*/ 126 h 179"/>
              <a:gd name="T60" fmla="*/ 130 w 168"/>
              <a:gd name="T61" fmla="*/ 135 h 179"/>
              <a:gd name="T62" fmla="*/ 160 w 168"/>
              <a:gd name="T63" fmla="*/ 105 h 179"/>
              <a:gd name="T64" fmla="*/ 130 w 168"/>
              <a:gd name="T65" fmla="*/ 74 h 179"/>
              <a:gd name="T66" fmla="*/ 108 w 168"/>
              <a:gd name="T67" fmla="*/ 83 h 179"/>
              <a:gd name="T68" fmla="*/ 95 w 168"/>
              <a:gd name="T69" fmla="*/ 93 h 179"/>
              <a:gd name="T70" fmla="*/ 86 w 168"/>
              <a:gd name="T71" fmla="*/ 98 h 179"/>
              <a:gd name="T72" fmla="*/ 89 w 168"/>
              <a:gd name="T73" fmla="*/ 89 h 179"/>
              <a:gd name="T74" fmla="*/ 105 w 168"/>
              <a:gd name="T75" fmla="*/ 62 h 179"/>
              <a:gd name="T76" fmla="*/ 114 w 168"/>
              <a:gd name="T77" fmla="*/ 39 h 179"/>
              <a:gd name="T78" fmla="*/ 84 w 168"/>
              <a:gd name="T79" fmla="*/ 8 h 179"/>
              <a:gd name="T80" fmla="*/ 54 w 168"/>
              <a:gd name="T81" fmla="*/ 39 h 179"/>
              <a:gd name="T82" fmla="*/ 64 w 168"/>
              <a:gd name="T83" fmla="*/ 62 h 179"/>
              <a:gd name="T84" fmla="*/ 80 w 168"/>
              <a:gd name="T85" fmla="*/ 89 h 179"/>
              <a:gd name="T86" fmla="*/ 82 w 168"/>
              <a:gd name="T87" fmla="*/ 98 h 179"/>
              <a:gd name="T88" fmla="*/ 74 w 168"/>
              <a:gd name="T89" fmla="*/ 93 h 179"/>
              <a:gd name="T90" fmla="*/ 61 w 168"/>
              <a:gd name="T91" fmla="*/ 83 h 179"/>
              <a:gd name="T92" fmla="*/ 39 w 168"/>
              <a:gd name="T93" fmla="*/ 74 h 179"/>
              <a:gd name="T94" fmla="*/ 8 w 168"/>
              <a:gd name="T95" fmla="*/ 105 h 179"/>
              <a:gd name="T96" fmla="*/ 39 w 168"/>
              <a:gd name="T97" fmla="*/ 135 h 179"/>
              <a:gd name="T98" fmla="*/ 61 w 168"/>
              <a:gd name="T99" fmla="*/ 126 h 179"/>
              <a:gd name="T100" fmla="*/ 75 w 168"/>
              <a:gd name="T101" fmla="*/ 115 h 179"/>
              <a:gd name="T102" fmla="*/ 81 w 168"/>
              <a:gd name="T103" fmla="*/ 112 h 179"/>
              <a:gd name="T104" fmla="*/ 81 w 168"/>
              <a:gd name="T105" fmla="*/ 119 h 179"/>
              <a:gd name="T106" fmla="*/ 56 w 168"/>
              <a:gd name="T107" fmla="*/ 171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8" h="179">
                <a:moveTo>
                  <a:pt x="120" y="179"/>
                </a:moveTo>
                <a:cubicBezTo>
                  <a:pt x="48" y="179"/>
                  <a:pt x="48" y="179"/>
                  <a:pt x="48" y="179"/>
                </a:cubicBezTo>
                <a:cubicBezTo>
                  <a:pt x="48" y="166"/>
                  <a:pt x="48" y="166"/>
                  <a:pt x="48" y="166"/>
                </a:cubicBezTo>
                <a:cubicBezTo>
                  <a:pt x="50" y="165"/>
                  <a:pt x="50" y="165"/>
                  <a:pt x="50" y="165"/>
                </a:cubicBezTo>
                <a:cubicBezTo>
                  <a:pt x="60" y="159"/>
                  <a:pt x="69" y="146"/>
                  <a:pt x="72" y="126"/>
                </a:cubicBezTo>
                <a:cubicBezTo>
                  <a:pt x="70" y="128"/>
                  <a:pt x="68" y="130"/>
                  <a:pt x="66" y="131"/>
                </a:cubicBezTo>
                <a:cubicBezTo>
                  <a:pt x="59" y="139"/>
                  <a:pt x="49" y="143"/>
                  <a:pt x="39" y="143"/>
                </a:cubicBezTo>
                <a:cubicBezTo>
                  <a:pt x="17" y="143"/>
                  <a:pt x="0" y="126"/>
                  <a:pt x="0" y="105"/>
                </a:cubicBezTo>
                <a:cubicBezTo>
                  <a:pt x="0" y="83"/>
                  <a:pt x="17" y="66"/>
                  <a:pt x="39" y="66"/>
                </a:cubicBezTo>
                <a:cubicBezTo>
                  <a:pt x="49" y="66"/>
                  <a:pt x="58" y="70"/>
                  <a:pt x="65" y="77"/>
                </a:cubicBezTo>
                <a:cubicBezTo>
                  <a:pt x="63" y="73"/>
                  <a:pt x="60" y="69"/>
                  <a:pt x="58" y="67"/>
                </a:cubicBezTo>
                <a:cubicBezTo>
                  <a:pt x="50" y="60"/>
                  <a:pt x="46" y="50"/>
                  <a:pt x="46" y="39"/>
                </a:cubicBezTo>
                <a:cubicBezTo>
                  <a:pt x="46" y="18"/>
                  <a:pt x="63" y="1"/>
                  <a:pt x="84" y="0"/>
                </a:cubicBezTo>
                <a:cubicBezTo>
                  <a:pt x="105" y="1"/>
                  <a:pt x="122" y="18"/>
                  <a:pt x="122" y="39"/>
                </a:cubicBezTo>
                <a:cubicBezTo>
                  <a:pt x="122" y="50"/>
                  <a:pt x="118" y="60"/>
                  <a:pt x="110" y="67"/>
                </a:cubicBezTo>
                <a:cubicBezTo>
                  <a:pt x="108" y="69"/>
                  <a:pt x="106" y="73"/>
                  <a:pt x="103" y="77"/>
                </a:cubicBezTo>
                <a:cubicBezTo>
                  <a:pt x="110" y="70"/>
                  <a:pt x="120" y="66"/>
                  <a:pt x="130" y="66"/>
                </a:cubicBezTo>
                <a:cubicBezTo>
                  <a:pt x="151" y="66"/>
                  <a:pt x="168" y="83"/>
                  <a:pt x="168" y="105"/>
                </a:cubicBezTo>
                <a:cubicBezTo>
                  <a:pt x="168" y="126"/>
                  <a:pt x="151" y="143"/>
                  <a:pt x="130" y="143"/>
                </a:cubicBezTo>
                <a:cubicBezTo>
                  <a:pt x="119" y="143"/>
                  <a:pt x="110" y="139"/>
                  <a:pt x="102" y="131"/>
                </a:cubicBezTo>
                <a:cubicBezTo>
                  <a:pt x="101" y="130"/>
                  <a:pt x="99" y="128"/>
                  <a:pt x="97" y="126"/>
                </a:cubicBezTo>
                <a:cubicBezTo>
                  <a:pt x="99" y="146"/>
                  <a:pt x="109" y="159"/>
                  <a:pt x="118" y="165"/>
                </a:cubicBezTo>
                <a:cubicBezTo>
                  <a:pt x="120" y="166"/>
                  <a:pt x="120" y="166"/>
                  <a:pt x="120" y="166"/>
                </a:cubicBezTo>
                <a:lnTo>
                  <a:pt x="120" y="179"/>
                </a:lnTo>
                <a:close/>
                <a:moveTo>
                  <a:pt x="56" y="171"/>
                </a:moveTo>
                <a:cubicBezTo>
                  <a:pt x="112" y="171"/>
                  <a:pt x="112" y="171"/>
                  <a:pt x="112" y="171"/>
                </a:cubicBezTo>
                <a:cubicBezTo>
                  <a:pt x="101" y="163"/>
                  <a:pt x="89" y="145"/>
                  <a:pt x="88" y="119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4" y="115"/>
                  <a:pt x="94" y="115"/>
                  <a:pt x="94" y="115"/>
                </a:cubicBezTo>
                <a:cubicBezTo>
                  <a:pt x="100" y="118"/>
                  <a:pt x="105" y="122"/>
                  <a:pt x="108" y="126"/>
                </a:cubicBezTo>
                <a:cubicBezTo>
                  <a:pt x="114" y="132"/>
                  <a:pt x="122" y="135"/>
                  <a:pt x="130" y="135"/>
                </a:cubicBezTo>
                <a:cubicBezTo>
                  <a:pt x="147" y="135"/>
                  <a:pt x="160" y="121"/>
                  <a:pt x="160" y="105"/>
                </a:cubicBezTo>
                <a:cubicBezTo>
                  <a:pt x="160" y="88"/>
                  <a:pt x="147" y="74"/>
                  <a:pt x="130" y="74"/>
                </a:cubicBezTo>
                <a:cubicBezTo>
                  <a:pt x="122" y="74"/>
                  <a:pt x="114" y="77"/>
                  <a:pt x="108" y="83"/>
                </a:cubicBezTo>
                <a:cubicBezTo>
                  <a:pt x="104" y="87"/>
                  <a:pt x="98" y="91"/>
                  <a:pt x="95" y="93"/>
                </a:cubicBezTo>
                <a:cubicBezTo>
                  <a:pt x="86" y="98"/>
                  <a:pt x="86" y="98"/>
                  <a:pt x="86" y="98"/>
                </a:cubicBezTo>
                <a:cubicBezTo>
                  <a:pt x="89" y="89"/>
                  <a:pt x="89" y="89"/>
                  <a:pt x="89" y="89"/>
                </a:cubicBezTo>
                <a:cubicBezTo>
                  <a:pt x="91" y="79"/>
                  <a:pt x="99" y="67"/>
                  <a:pt x="105" y="62"/>
                </a:cubicBezTo>
                <a:cubicBezTo>
                  <a:pt x="111" y="56"/>
                  <a:pt x="114" y="48"/>
                  <a:pt x="114" y="39"/>
                </a:cubicBezTo>
                <a:cubicBezTo>
                  <a:pt x="114" y="22"/>
                  <a:pt x="101" y="9"/>
                  <a:pt x="84" y="8"/>
                </a:cubicBezTo>
                <a:cubicBezTo>
                  <a:pt x="68" y="9"/>
                  <a:pt x="54" y="22"/>
                  <a:pt x="54" y="39"/>
                </a:cubicBezTo>
                <a:cubicBezTo>
                  <a:pt x="54" y="48"/>
                  <a:pt x="58" y="56"/>
                  <a:pt x="64" y="62"/>
                </a:cubicBezTo>
                <a:cubicBezTo>
                  <a:pt x="69" y="67"/>
                  <a:pt x="77" y="79"/>
                  <a:pt x="80" y="89"/>
                </a:cubicBezTo>
                <a:cubicBezTo>
                  <a:pt x="82" y="98"/>
                  <a:pt x="82" y="98"/>
                  <a:pt x="82" y="98"/>
                </a:cubicBezTo>
                <a:cubicBezTo>
                  <a:pt x="74" y="93"/>
                  <a:pt x="74" y="93"/>
                  <a:pt x="74" y="93"/>
                </a:cubicBezTo>
                <a:cubicBezTo>
                  <a:pt x="68" y="90"/>
                  <a:pt x="63" y="86"/>
                  <a:pt x="61" y="83"/>
                </a:cubicBezTo>
                <a:cubicBezTo>
                  <a:pt x="55" y="77"/>
                  <a:pt x="47" y="74"/>
                  <a:pt x="39" y="74"/>
                </a:cubicBezTo>
                <a:cubicBezTo>
                  <a:pt x="22" y="74"/>
                  <a:pt x="8" y="88"/>
                  <a:pt x="8" y="105"/>
                </a:cubicBezTo>
                <a:cubicBezTo>
                  <a:pt x="8" y="121"/>
                  <a:pt x="22" y="135"/>
                  <a:pt x="39" y="135"/>
                </a:cubicBezTo>
                <a:cubicBezTo>
                  <a:pt x="47" y="135"/>
                  <a:pt x="55" y="132"/>
                  <a:pt x="61" y="126"/>
                </a:cubicBezTo>
                <a:cubicBezTo>
                  <a:pt x="64" y="122"/>
                  <a:pt x="69" y="118"/>
                  <a:pt x="75" y="115"/>
                </a:cubicBezTo>
                <a:cubicBezTo>
                  <a:pt x="81" y="112"/>
                  <a:pt x="81" y="112"/>
                  <a:pt x="81" y="112"/>
                </a:cubicBezTo>
                <a:cubicBezTo>
                  <a:pt x="81" y="119"/>
                  <a:pt x="81" y="119"/>
                  <a:pt x="81" y="119"/>
                </a:cubicBezTo>
                <a:cubicBezTo>
                  <a:pt x="80" y="145"/>
                  <a:pt x="68" y="163"/>
                  <a:pt x="56" y="17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68" name="Freeform 15"/>
          <p:cNvSpPr>
            <a:spLocks noEditPoints="1"/>
          </p:cNvSpPr>
          <p:nvPr/>
        </p:nvSpPr>
        <p:spPr bwMode="auto">
          <a:xfrm>
            <a:off x="6429376" y="474663"/>
            <a:ext cx="273050" cy="433388"/>
          </a:xfrm>
          <a:custGeom>
            <a:avLst/>
            <a:gdLst>
              <a:gd name="T0" fmla="*/ 85 w 172"/>
              <a:gd name="T1" fmla="*/ 273 h 273"/>
              <a:gd name="T2" fmla="*/ 0 w 172"/>
              <a:gd name="T3" fmla="*/ 137 h 273"/>
              <a:gd name="T4" fmla="*/ 85 w 172"/>
              <a:gd name="T5" fmla="*/ 0 h 273"/>
              <a:gd name="T6" fmla="*/ 172 w 172"/>
              <a:gd name="T7" fmla="*/ 137 h 273"/>
              <a:gd name="T8" fmla="*/ 85 w 172"/>
              <a:gd name="T9" fmla="*/ 273 h 273"/>
              <a:gd name="T10" fmla="*/ 15 w 172"/>
              <a:gd name="T11" fmla="*/ 137 h 273"/>
              <a:gd name="T12" fmla="*/ 85 w 172"/>
              <a:gd name="T13" fmla="*/ 251 h 273"/>
              <a:gd name="T14" fmla="*/ 157 w 172"/>
              <a:gd name="T15" fmla="*/ 137 h 273"/>
              <a:gd name="T16" fmla="*/ 85 w 172"/>
              <a:gd name="T17" fmla="*/ 22 h 273"/>
              <a:gd name="T18" fmla="*/ 15 w 172"/>
              <a:gd name="T19" fmla="*/ 137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" h="273">
                <a:moveTo>
                  <a:pt x="85" y="273"/>
                </a:moveTo>
                <a:lnTo>
                  <a:pt x="0" y="137"/>
                </a:lnTo>
                <a:lnTo>
                  <a:pt x="85" y="0"/>
                </a:lnTo>
                <a:lnTo>
                  <a:pt x="172" y="137"/>
                </a:lnTo>
                <a:lnTo>
                  <a:pt x="85" y="273"/>
                </a:lnTo>
                <a:close/>
                <a:moveTo>
                  <a:pt x="15" y="137"/>
                </a:moveTo>
                <a:lnTo>
                  <a:pt x="85" y="251"/>
                </a:lnTo>
                <a:lnTo>
                  <a:pt x="157" y="137"/>
                </a:lnTo>
                <a:lnTo>
                  <a:pt x="85" y="22"/>
                </a:lnTo>
                <a:lnTo>
                  <a:pt x="15" y="13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69" name="Freeform 16"/>
          <p:cNvSpPr>
            <a:spLocks noEditPoints="1"/>
          </p:cNvSpPr>
          <p:nvPr/>
        </p:nvSpPr>
        <p:spPr bwMode="auto">
          <a:xfrm>
            <a:off x="7292976" y="500063"/>
            <a:ext cx="338138" cy="382588"/>
          </a:xfrm>
          <a:custGeom>
            <a:avLst/>
            <a:gdLst>
              <a:gd name="T0" fmla="*/ 143 w 143"/>
              <a:gd name="T1" fmla="*/ 161 h 161"/>
              <a:gd name="T2" fmla="*/ 0 w 143"/>
              <a:gd name="T3" fmla="*/ 161 h 161"/>
              <a:gd name="T4" fmla="*/ 0 w 143"/>
              <a:gd name="T5" fmla="*/ 157 h 161"/>
              <a:gd name="T6" fmla="*/ 33 w 143"/>
              <a:gd name="T7" fmla="*/ 98 h 161"/>
              <a:gd name="T8" fmla="*/ 29 w 143"/>
              <a:gd name="T9" fmla="*/ 81 h 161"/>
              <a:gd name="T10" fmla="*/ 49 w 143"/>
              <a:gd name="T11" fmla="*/ 44 h 161"/>
              <a:gd name="T12" fmla="*/ 44 w 143"/>
              <a:gd name="T13" fmla="*/ 28 h 161"/>
              <a:gd name="T14" fmla="*/ 72 w 143"/>
              <a:gd name="T15" fmla="*/ 0 h 161"/>
              <a:gd name="T16" fmla="*/ 100 w 143"/>
              <a:gd name="T17" fmla="*/ 28 h 161"/>
              <a:gd name="T18" fmla="*/ 94 w 143"/>
              <a:gd name="T19" fmla="*/ 44 h 161"/>
              <a:gd name="T20" fmla="*/ 114 w 143"/>
              <a:gd name="T21" fmla="*/ 81 h 161"/>
              <a:gd name="T22" fmla="*/ 111 w 143"/>
              <a:gd name="T23" fmla="*/ 98 h 161"/>
              <a:gd name="T24" fmla="*/ 143 w 143"/>
              <a:gd name="T25" fmla="*/ 157 h 161"/>
              <a:gd name="T26" fmla="*/ 143 w 143"/>
              <a:gd name="T27" fmla="*/ 161 h 161"/>
              <a:gd name="T28" fmla="*/ 9 w 143"/>
              <a:gd name="T29" fmla="*/ 153 h 161"/>
              <a:gd name="T30" fmla="*/ 135 w 143"/>
              <a:gd name="T31" fmla="*/ 153 h 161"/>
              <a:gd name="T32" fmla="*/ 103 w 143"/>
              <a:gd name="T33" fmla="*/ 103 h 161"/>
              <a:gd name="T34" fmla="*/ 100 w 143"/>
              <a:gd name="T35" fmla="*/ 101 h 161"/>
              <a:gd name="T36" fmla="*/ 102 w 143"/>
              <a:gd name="T37" fmla="*/ 97 h 161"/>
              <a:gd name="T38" fmla="*/ 106 w 143"/>
              <a:gd name="T39" fmla="*/ 81 h 161"/>
              <a:gd name="T40" fmla="*/ 86 w 143"/>
              <a:gd name="T41" fmla="*/ 49 h 161"/>
              <a:gd name="T42" fmla="*/ 81 w 143"/>
              <a:gd name="T43" fmla="*/ 47 h 161"/>
              <a:gd name="T44" fmla="*/ 85 w 143"/>
              <a:gd name="T45" fmla="*/ 43 h 161"/>
              <a:gd name="T46" fmla="*/ 92 w 143"/>
              <a:gd name="T47" fmla="*/ 28 h 161"/>
              <a:gd name="T48" fmla="*/ 72 w 143"/>
              <a:gd name="T49" fmla="*/ 8 h 161"/>
              <a:gd name="T50" fmla="*/ 52 w 143"/>
              <a:gd name="T51" fmla="*/ 28 h 161"/>
              <a:gd name="T52" fmla="*/ 58 w 143"/>
              <a:gd name="T53" fmla="*/ 43 h 161"/>
              <a:gd name="T54" fmla="*/ 63 w 143"/>
              <a:gd name="T55" fmla="*/ 47 h 161"/>
              <a:gd name="T56" fmla="*/ 57 w 143"/>
              <a:gd name="T57" fmla="*/ 49 h 161"/>
              <a:gd name="T58" fmla="*/ 37 w 143"/>
              <a:gd name="T59" fmla="*/ 81 h 161"/>
              <a:gd name="T60" fmla="*/ 42 w 143"/>
              <a:gd name="T61" fmla="*/ 97 h 161"/>
              <a:gd name="T62" fmla="*/ 43 w 143"/>
              <a:gd name="T63" fmla="*/ 101 h 161"/>
              <a:gd name="T64" fmla="*/ 40 w 143"/>
              <a:gd name="T65" fmla="*/ 103 h 161"/>
              <a:gd name="T66" fmla="*/ 9 w 143"/>
              <a:gd name="T67" fmla="*/ 1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3" h="161">
                <a:moveTo>
                  <a:pt x="143" y="161"/>
                </a:moveTo>
                <a:cubicBezTo>
                  <a:pt x="0" y="161"/>
                  <a:pt x="0" y="161"/>
                  <a:pt x="0" y="161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33"/>
                  <a:pt x="13" y="111"/>
                  <a:pt x="33" y="98"/>
                </a:cubicBezTo>
                <a:cubicBezTo>
                  <a:pt x="30" y="92"/>
                  <a:pt x="29" y="86"/>
                  <a:pt x="29" y="81"/>
                </a:cubicBezTo>
                <a:cubicBezTo>
                  <a:pt x="29" y="66"/>
                  <a:pt x="37" y="52"/>
                  <a:pt x="49" y="44"/>
                </a:cubicBezTo>
                <a:cubicBezTo>
                  <a:pt x="46" y="40"/>
                  <a:pt x="44" y="34"/>
                  <a:pt x="44" y="28"/>
                </a:cubicBezTo>
                <a:cubicBezTo>
                  <a:pt x="44" y="12"/>
                  <a:pt x="56" y="0"/>
                  <a:pt x="72" y="0"/>
                </a:cubicBezTo>
                <a:cubicBezTo>
                  <a:pt x="87" y="0"/>
                  <a:pt x="100" y="12"/>
                  <a:pt x="100" y="28"/>
                </a:cubicBezTo>
                <a:cubicBezTo>
                  <a:pt x="100" y="34"/>
                  <a:pt x="98" y="40"/>
                  <a:pt x="94" y="44"/>
                </a:cubicBezTo>
                <a:cubicBezTo>
                  <a:pt x="106" y="52"/>
                  <a:pt x="114" y="66"/>
                  <a:pt x="114" y="81"/>
                </a:cubicBezTo>
                <a:cubicBezTo>
                  <a:pt x="114" y="86"/>
                  <a:pt x="113" y="92"/>
                  <a:pt x="111" y="98"/>
                </a:cubicBezTo>
                <a:cubicBezTo>
                  <a:pt x="131" y="111"/>
                  <a:pt x="143" y="133"/>
                  <a:pt x="143" y="157"/>
                </a:cubicBezTo>
                <a:lnTo>
                  <a:pt x="143" y="161"/>
                </a:lnTo>
                <a:close/>
                <a:moveTo>
                  <a:pt x="9" y="153"/>
                </a:moveTo>
                <a:cubicBezTo>
                  <a:pt x="135" y="153"/>
                  <a:pt x="135" y="153"/>
                  <a:pt x="135" y="153"/>
                </a:cubicBezTo>
                <a:cubicBezTo>
                  <a:pt x="134" y="132"/>
                  <a:pt x="122" y="113"/>
                  <a:pt x="103" y="103"/>
                </a:cubicBezTo>
                <a:cubicBezTo>
                  <a:pt x="100" y="101"/>
                  <a:pt x="100" y="101"/>
                  <a:pt x="100" y="101"/>
                </a:cubicBezTo>
                <a:cubicBezTo>
                  <a:pt x="102" y="97"/>
                  <a:pt x="102" y="97"/>
                  <a:pt x="102" y="97"/>
                </a:cubicBezTo>
                <a:cubicBezTo>
                  <a:pt x="105" y="92"/>
                  <a:pt x="106" y="86"/>
                  <a:pt x="106" y="81"/>
                </a:cubicBezTo>
                <a:cubicBezTo>
                  <a:pt x="106" y="67"/>
                  <a:pt x="98" y="55"/>
                  <a:pt x="86" y="49"/>
                </a:cubicBezTo>
                <a:cubicBezTo>
                  <a:pt x="81" y="47"/>
                  <a:pt x="81" y="47"/>
                  <a:pt x="81" y="47"/>
                </a:cubicBezTo>
                <a:cubicBezTo>
                  <a:pt x="85" y="43"/>
                  <a:pt x="85" y="43"/>
                  <a:pt x="85" y="43"/>
                </a:cubicBezTo>
                <a:cubicBezTo>
                  <a:pt x="89" y="39"/>
                  <a:pt x="92" y="33"/>
                  <a:pt x="92" y="28"/>
                </a:cubicBezTo>
                <a:cubicBezTo>
                  <a:pt x="92" y="17"/>
                  <a:pt x="83" y="8"/>
                  <a:pt x="72" y="8"/>
                </a:cubicBezTo>
                <a:cubicBezTo>
                  <a:pt x="61" y="8"/>
                  <a:pt x="52" y="17"/>
                  <a:pt x="52" y="28"/>
                </a:cubicBezTo>
                <a:cubicBezTo>
                  <a:pt x="52" y="33"/>
                  <a:pt x="54" y="39"/>
                  <a:pt x="58" y="43"/>
                </a:cubicBezTo>
                <a:cubicBezTo>
                  <a:pt x="63" y="47"/>
                  <a:pt x="63" y="47"/>
                  <a:pt x="63" y="47"/>
                </a:cubicBezTo>
                <a:cubicBezTo>
                  <a:pt x="57" y="49"/>
                  <a:pt x="57" y="49"/>
                  <a:pt x="57" y="49"/>
                </a:cubicBezTo>
                <a:cubicBezTo>
                  <a:pt x="45" y="55"/>
                  <a:pt x="37" y="67"/>
                  <a:pt x="37" y="81"/>
                </a:cubicBezTo>
                <a:cubicBezTo>
                  <a:pt x="37" y="86"/>
                  <a:pt x="39" y="92"/>
                  <a:pt x="42" y="9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0" y="103"/>
                  <a:pt x="40" y="103"/>
                  <a:pt x="40" y="103"/>
                </a:cubicBezTo>
                <a:cubicBezTo>
                  <a:pt x="22" y="113"/>
                  <a:pt x="10" y="132"/>
                  <a:pt x="9" y="15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70" name="Freeform 17"/>
          <p:cNvSpPr>
            <a:spLocks noEditPoints="1"/>
          </p:cNvSpPr>
          <p:nvPr/>
        </p:nvSpPr>
        <p:spPr bwMode="auto">
          <a:xfrm>
            <a:off x="8162926" y="471488"/>
            <a:ext cx="385763" cy="388938"/>
          </a:xfrm>
          <a:custGeom>
            <a:avLst/>
            <a:gdLst>
              <a:gd name="T0" fmla="*/ 81 w 163"/>
              <a:gd name="T1" fmla="*/ 164 h 164"/>
              <a:gd name="T2" fmla="*/ 0 w 163"/>
              <a:gd name="T3" fmla="*/ 82 h 164"/>
              <a:gd name="T4" fmla="*/ 81 w 163"/>
              <a:gd name="T5" fmla="*/ 0 h 164"/>
              <a:gd name="T6" fmla="*/ 163 w 163"/>
              <a:gd name="T7" fmla="*/ 82 h 164"/>
              <a:gd name="T8" fmla="*/ 81 w 163"/>
              <a:gd name="T9" fmla="*/ 164 h 164"/>
              <a:gd name="T10" fmla="*/ 81 w 163"/>
              <a:gd name="T11" fmla="*/ 8 h 164"/>
              <a:gd name="T12" fmla="*/ 8 w 163"/>
              <a:gd name="T13" fmla="*/ 82 h 164"/>
              <a:gd name="T14" fmla="*/ 81 w 163"/>
              <a:gd name="T15" fmla="*/ 156 h 164"/>
              <a:gd name="T16" fmla="*/ 155 w 163"/>
              <a:gd name="T17" fmla="*/ 82 h 164"/>
              <a:gd name="T18" fmla="*/ 81 w 163"/>
              <a:gd name="T19" fmla="*/ 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3" h="164">
                <a:moveTo>
                  <a:pt x="81" y="164"/>
                </a:moveTo>
                <a:cubicBezTo>
                  <a:pt x="36" y="164"/>
                  <a:pt x="0" y="127"/>
                  <a:pt x="0" y="82"/>
                </a:cubicBezTo>
                <a:cubicBezTo>
                  <a:pt x="0" y="37"/>
                  <a:pt x="36" y="0"/>
                  <a:pt x="81" y="0"/>
                </a:cubicBezTo>
                <a:cubicBezTo>
                  <a:pt x="127" y="0"/>
                  <a:pt x="163" y="37"/>
                  <a:pt x="163" y="82"/>
                </a:cubicBezTo>
                <a:cubicBezTo>
                  <a:pt x="163" y="127"/>
                  <a:pt x="127" y="164"/>
                  <a:pt x="81" y="164"/>
                </a:cubicBezTo>
                <a:close/>
                <a:moveTo>
                  <a:pt x="81" y="8"/>
                </a:moveTo>
                <a:cubicBezTo>
                  <a:pt x="41" y="8"/>
                  <a:pt x="8" y="41"/>
                  <a:pt x="8" y="82"/>
                </a:cubicBezTo>
                <a:cubicBezTo>
                  <a:pt x="8" y="123"/>
                  <a:pt x="41" y="156"/>
                  <a:pt x="81" y="156"/>
                </a:cubicBezTo>
                <a:cubicBezTo>
                  <a:pt x="122" y="156"/>
                  <a:pt x="155" y="123"/>
                  <a:pt x="155" y="82"/>
                </a:cubicBezTo>
                <a:cubicBezTo>
                  <a:pt x="155" y="41"/>
                  <a:pt x="122" y="8"/>
                  <a:pt x="81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71" name="Rectangle 18"/>
          <p:cNvSpPr>
            <a:spLocks noChangeArrowheads="1"/>
          </p:cNvSpPr>
          <p:nvPr/>
        </p:nvSpPr>
        <p:spPr bwMode="auto">
          <a:xfrm>
            <a:off x="8259763" y="663576"/>
            <a:ext cx="187325" cy="95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72" name="Freeform 19"/>
          <p:cNvSpPr>
            <a:spLocks/>
          </p:cNvSpPr>
          <p:nvPr/>
        </p:nvSpPr>
        <p:spPr bwMode="auto">
          <a:xfrm>
            <a:off x="8491538" y="806451"/>
            <a:ext cx="101600" cy="101600"/>
          </a:xfrm>
          <a:custGeom>
            <a:avLst/>
            <a:gdLst>
              <a:gd name="T0" fmla="*/ 56 w 64"/>
              <a:gd name="T1" fmla="*/ 64 h 64"/>
              <a:gd name="T2" fmla="*/ 0 w 64"/>
              <a:gd name="T3" fmla="*/ 7 h 64"/>
              <a:gd name="T4" fmla="*/ 9 w 64"/>
              <a:gd name="T5" fmla="*/ 0 h 64"/>
              <a:gd name="T6" fmla="*/ 64 w 64"/>
              <a:gd name="T7" fmla="*/ 55 h 64"/>
              <a:gd name="T8" fmla="*/ 56 w 64"/>
              <a:gd name="T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64">
                <a:moveTo>
                  <a:pt x="56" y="64"/>
                </a:moveTo>
                <a:lnTo>
                  <a:pt x="0" y="7"/>
                </a:lnTo>
                <a:lnTo>
                  <a:pt x="9" y="0"/>
                </a:lnTo>
                <a:lnTo>
                  <a:pt x="64" y="55"/>
                </a:lnTo>
                <a:lnTo>
                  <a:pt x="56" y="6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73" name="Freeform 20"/>
          <p:cNvSpPr>
            <a:spLocks noEditPoints="1"/>
          </p:cNvSpPr>
          <p:nvPr/>
        </p:nvSpPr>
        <p:spPr bwMode="auto">
          <a:xfrm>
            <a:off x="9070976" y="471488"/>
            <a:ext cx="388938" cy="388938"/>
          </a:xfrm>
          <a:custGeom>
            <a:avLst/>
            <a:gdLst>
              <a:gd name="T0" fmla="*/ 82 w 164"/>
              <a:gd name="T1" fmla="*/ 164 h 164"/>
              <a:gd name="T2" fmla="*/ 0 w 164"/>
              <a:gd name="T3" fmla="*/ 82 h 164"/>
              <a:gd name="T4" fmla="*/ 82 w 164"/>
              <a:gd name="T5" fmla="*/ 0 h 164"/>
              <a:gd name="T6" fmla="*/ 164 w 164"/>
              <a:gd name="T7" fmla="*/ 82 h 164"/>
              <a:gd name="T8" fmla="*/ 82 w 164"/>
              <a:gd name="T9" fmla="*/ 164 h 164"/>
              <a:gd name="T10" fmla="*/ 82 w 164"/>
              <a:gd name="T11" fmla="*/ 8 h 164"/>
              <a:gd name="T12" fmla="*/ 8 w 164"/>
              <a:gd name="T13" fmla="*/ 82 h 164"/>
              <a:gd name="T14" fmla="*/ 82 w 164"/>
              <a:gd name="T15" fmla="*/ 156 h 164"/>
              <a:gd name="T16" fmla="*/ 156 w 164"/>
              <a:gd name="T17" fmla="*/ 82 h 164"/>
              <a:gd name="T18" fmla="*/ 82 w 164"/>
              <a:gd name="T19" fmla="*/ 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4" h="164">
                <a:moveTo>
                  <a:pt x="82" y="164"/>
                </a:moveTo>
                <a:cubicBezTo>
                  <a:pt x="36" y="164"/>
                  <a:pt x="0" y="127"/>
                  <a:pt x="0" y="82"/>
                </a:cubicBezTo>
                <a:cubicBezTo>
                  <a:pt x="0" y="37"/>
                  <a:pt x="36" y="0"/>
                  <a:pt x="82" y="0"/>
                </a:cubicBezTo>
                <a:cubicBezTo>
                  <a:pt x="127" y="0"/>
                  <a:pt x="164" y="37"/>
                  <a:pt x="164" y="82"/>
                </a:cubicBezTo>
                <a:cubicBezTo>
                  <a:pt x="164" y="127"/>
                  <a:pt x="127" y="164"/>
                  <a:pt x="82" y="164"/>
                </a:cubicBezTo>
                <a:close/>
                <a:moveTo>
                  <a:pt x="82" y="8"/>
                </a:moveTo>
                <a:cubicBezTo>
                  <a:pt x="41" y="8"/>
                  <a:pt x="8" y="41"/>
                  <a:pt x="8" y="82"/>
                </a:cubicBezTo>
                <a:cubicBezTo>
                  <a:pt x="8" y="123"/>
                  <a:pt x="41" y="156"/>
                  <a:pt x="82" y="156"/>
                </a:cubicBezTo>
                <a:cubicBezTo>
                  <a:pt x="122" y="156"/>
                  <a:pt x="156" y="123"/>
                  <a:pt x="156" y="82"/>
                </a:cubicBezTo>
                <a:cubicBezTo>
                  <a:pt x="156" y="41"/>
                  <a:pt x="122" y="8"/>
                  <a:pt x="82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74" name="Rectangle 21"/>
          <p:cNvSpPr>
            <a:spLocks noChangeArrowheads="1"/>
          </p:cNvSpPr>
          <p:nvPr/>
        </p:nvSpPr>
        <p:spPr bwMode="auto">
          <a:xfrm>
            <a:off x="9167813" y="663576"/>
            <a:ext cx="187325" cy="95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75" name="Rectangle 22"/>
          <p:cNvSpPr>
            <a:spLocks noChangeArrowheads="1"/>
          </p:cNvSpPr>
          <p:nvPr/>
        </p:nvSpPr>
        <p:spPr bwMode="auto">
          <a:xfrm>
            <a:off x="9255126" y="573088"/>
            <a:ext cx="9525" cy="1873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76" name="Freeform 23"/>
          <p:cNvSpPr>
            <a:spLocks/>
          </p:cNvSpPr>
          <p:nvPr/>
        </p:nvSpPr>
        <p:spPr bwMode="auto">
          <a:xfrm>
            <a:off x="9399588" y="806451"/>
            <a:ext cx="103188" cy="101600"/>
          </a:xfrm>
          <a:custGeom>
            <a:avLst/>
            <a:gdLst>
              <a:gd name="T0" fmla="*/ 56 w 65"/>
              <a:gd name="T1" fmla="*/ 64 h 64"/>
              <a:gd name="T2" fmla="*/ 0 w 65"/>
              <a:gd name="T3" fmla="*/ 7 h 64"/>
              <a:gd name="T4" fmla="*/ 9 w 65"/>
              <a:gd name="T5" fmla="*/ 0 h 64"/>
              <a:gd name="T6" fmla="*/ 65 w 65"/>
              <a:gd name="T7" fmla="*/ 55 h 64"/>
              <a:gd name="T8" fmla="*/ 56 w 65"/>
              <a:gd name="T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4">
                <a:moveTo>
                  <a:pt x="56" y="64"/>
                </a:moveTo>
                <a:lnTo>
                  <a:pt x="0" y="7"/>
                </a:lnTo>
                <a:lnTo>
                  <a:pt x="9" y="0"/>
                </a:lnTo>
                <a:lnTo>
                  <a:pt x="65" y="55"/>
                </a:lnTo>
                <a:lnTo>
                  <a:pt x="56" y="6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77" name="Freeform 24"/>
          <p:cNvSpPr>
            <a:spLocks noEditPoints="1"/>
          </p:cNvSpPr>
          <p:nvPr/>
        </p:nvSpPr>
        <p:spPr bwMode="auto">
          <a:xfrm>
            <a:off x="9964738" y="471488"/>
            <a:ext cx="388938" cy="388938"/>
          </a:xfrm>
          <a:custGeom>
            <a:avLst/>
            <a:gdLst>
              <a:gd name="T0" fmla="*/ 82 w 164"/>
              <a:gd name="T1" fmla="*/ 164 h 164"/>
              <a:gd name="T2" fmla="*/ 0 w 164"/>
              <a:gd name="T3" fmla="*/ 82 h 164"/>
              <a:gd name="T4" fmla="*/ 82 w 164"/>
              <a:gd name="T5" fmla="*/ 0 h 164"/>
              <a:gd name="T6" fmla="*/ 164 w 164"/>
              <a:gd name="T7" fmla="*/ 82 h 164"/>
              <a:gd name="T8" fmla="*/ 82 w 164"/>
              <a:gd name="T9" fmla="*/ 164 h 164"/>
              <a:gd name="T10" fmla="*/ 82 w 164"/>
              <a:gd name="T11" fmla="*/ 8 h 164"/>
              <a:gd name="T12" fmla="*/ 8 w 164"/>
              <a:gd name="T13" fmla="*/ 82 h 164"/>
              <a:gd name="T14" fmla="*/ 82 w 164"/>
              <a:gd name="T15" fmla="*/ 156 h 164"/>
              <a:gd name="T16" fmla="*/ 156 w 164"/>
              <a:gd name="T17" fmla="*/ 82 h 164"/>
              <a:gd name="T18" fmla="*/ 82 w 164"/>
              <a:gd name="T19" fmla="*/ 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4" h="164">
                <a:moveTo>
                  <a:pt x="82" y="164"/>
                </a:moveTo>
                <a:cubicBezTo>
                  <a:pt x="37" y="164"/>
                  <a:pt x="0" y="127"/>
                  <a:pt x="0" y="82"/>
                </a:cubicBezTo>
                <a:cubicBezTo>
                  <a:pt x="0" y="37"/>
                  <a:pt x="37" y="0"/>
                  <a:pt x="82" y="0"/>
                </a:cubicBezTo>
                <a:cubicBezTo>
                  <a:pt x="127" y="0"/>
                  <a:pt x="164" y="37"/>
                  <a:pt x="164" y="82"/>
                </a:cubicBezTo>
                <a:cubicBezTo>
                  <a:pt x="164" y="127"/>
                  <a:pt x="127" y="164"/>
                  <a:pt x="82" y="164"/>
                </a:cubicBezTo>
                <a:close/>
                <a:moveTo>
                  <a:pt x="82" y="8"/>
                </a:moveTo>
                <a:cubicBezTo>
                  <a:pt x="41" y="8"/>
                  <a:pt x="8" y="41"/>
                  <a:pt x="8" y="82"/>
                </a:cubicBezTo>
                <a:cubicBezTo>
                  <a:pt x="8" y="123"/>
                  <a:pt x="41" y="156"/>
                  <a:pt x="82" y="156"/>
                </a:cubicBezTo>
                <a:cubicBezTo>
                  <a:pt x="123" y="156"/>
                  <a:pt x="156" y="123"/>
                  <a:pt x="156" y="82"/>
                </a:cubicBezTo>
                <a:cubicBezTo>
                  <a:pt x="156" y="41"/>
                  <a:pt x="123" y="8"/>
                  <a:pt x="82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78" name="Freeform 25"/>
          <p:cNvSpPr>
            <a:spLocks noEditPoints="1"/>
          </p:cNvSpPr>
          <p:nvPr/>
        </p:nvSpPr>
        <p:spPr bwMode="auto">
          <a:xfrm>
            <a:off x="10893426" y="471488"/>
            <a:ext cx="427038" cy="427038"/>
          </a:xfrm>
          <a:custGeom>
            <a:avLst/>
            <a:gdLst>
              <a:gd name="T0" fmla="*/ 90 w 180"/>
              <a:gd name="T1" fmla="*/ 180 h 180"/>
              <a:gd name="T2" fmla="*/ 0 w 180"/>
              <a:gd name="T3" fmla="*/ 90 h 180"/>
              <a:gd name="T4" fmla="*/ 90 w 180"/>
              <a:gd name="T5" fmla="*/ 0 h 180"/>
              <a:gd name="T6" fmla="*/ 180 w 180"/>
              <a:gd name="T7" fmla="*/ 90 h 180"/>
              <a:gd name="T8" fmla="*/ 90 w 180"/>
              <a:gd name="T9" fmla="*/ 180 h 180"/>
              <a:gd name="T10" fmla="*/ 90 w 180"/>
              <a:gd name="T11" fmla="*/ 8 h 180"/>
              <a:gd name="T12" fmla="*/ 8 w 180"/>
              <a:gd name="T13" fmla="*/ 90 h 180"/>
              <a:gd name="T14" fmla="*/ 90 w 180"/>
              <a:gd name="T15" fmla="*/ 172 h 180"/>
              <a:gd name="T16" fmla="*/ 172 w 180"/>
              <a:gd name="T17" fmla="*/ 90 h 180"/>
              <a:gd name="T18" fmla="*/ 90 w 180"/>
              <a:gd name="T19" fmla="*/ 8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0" h="180">
                <a:moveTo>
                  <a:pt x="90" y="180"/>
                </a:moveTo>
                <a:cubicBezTo>
                  <a:pt x="41" y="180"/>
                  <a:pt x="0" y="139"/>
                  <a:pt x="0" y="90"/>
                </a:cubicBezTo>
                <a:cubicBezTo>
                  <a:pt x="0" y="40"/>
                  <a:pt x="41" y="0"/>
                  <a:pt x="90" y="0"/>
                </a:cubicBezTo>
                <a:cubicBezTo>
                  <a:pt x="140" y="0"/>
                  <a:pt x="180" y="40"/>
                  <a:pt x="180" y="90"/>
                </a:cubicBezTo>
                <a:cubicBezTo>
                  <a:pt x="180" y="139"/>
                  <a:pt x="140" y="180"/>
                  <a:pt x="90" y="180"/>
                </a:cubicBezTo>
                <a:close/>
                <a:moveTo>
                  <a:pt x="90" y="8"/>
                </a:moveTo>
                <a:cubicBezTo>
                  <a:pt x="45" y="8"/>
                  <a:pt x="8" y="45"/>
                  <a:pt x="8" y="90"/>
                </a:cubicBezTo>
                <a:cubicBezTo>
                  <a:pt x="8" y="135"/>
                  <a:pt x="45" y="172"/>
                  <a:pt x="90" y="172"/>
                </a:cubicBezTo>
                <a:cubicBezTo>
                  <a:pt x="136" y="172"/>
                  <a:pt x="172" y="135"/>
                  <a:pt x="172" y="90"/>
                </a:cubicBezTo>
                <a:cubicBezTo>
                  <a:pt x="172" y="45"/>
                  <a:pt x="136" y="8"/>
                  <a:pt x="90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79" name="Freeform 26"/>
          <p:cNvSpPr>
            <a:spLocks/>
          </p:cNvSpPr>
          <p:nvPr/>
        </p:nvSpPr>
        <p:spPr bwMode="auto">
          <a:xfrm>
            <a:off x="10293351" y="806451"/>
            <a:ext cx="103188" cy="101600"/>
          </a:xfrm>
          <a:custGeom>
            <a:avLst/>
            <a:gdLst>
              <a:gd name="T0" fmla="*/ 57 w 65"/>
              <a:gd name="T1" fmla="*/ 64 h 64"/>
              <a:gd name="T2" fmla="*/ 0 w 65"/>
              <a:gd name="T3" fmla="*/ 7 h 64"/>
              <a:gd name="T4" fmla="*/ 9 w 65"/>
              <a:gd name="T5" fmla="*/ 0 h 64"/>
              <a:gd name="T6" fmla="*/ 65 w 65"/>
              <a:gd name="T7" fmla="*/ 55 h 64"/>
              <a:gd name="T8" fmla="*/ 57 w 65"/>
              <a:gd name="T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4">
                <a:moveTo>
                  <a:pt x="57" y="64"/>
                </a:moveTo>
                <a:lnTo>
                  <a:pt x="0" y="7"/>
                </a:lnTo>
                <a:lnTo>
                  <a:pt x="9" y="0"/>
                </a:lnTo>
                <a:lnTo>
                  <a:pt x="65" y="55"/>
                </a:lnTo>
                <a:lnTo>
                  <a:pt x="57" y="6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80" name="Freeform 27"/>
          <p:cNvSpPr>
            <a:spLocks noEditPoints="1"/>
          </p:cNvSpPr>
          <p:nvPr/>
        </p:nvSpPr>
        <p:spPr bwMode="auto">
          <a:xfrm>
            <a:off x="11085513" y="663576"/>
            <a:ext cx="42863" cy="42863"/>
          </a:xfrm>
          <a:custGeom>
            <a:avLst/>
            <a:gdLst>
              <a:gd name="T0" fmla="*/ 9 w 18"/>
              <a:gd name="T1" fmla="*/ 18 h 18"/>
              <a:gd name="T2" fmla="*/ 0 w 18"/>
              <a:gd name="T3" fmla="*/ 9 h 18"/>
              <a:gd name="T4" fmla="*/ 9 w 18"/>
              <a:gd name="T5" fmla="*/ 0 h 18"/>
              <a:gd name="T6" fmla="*/ 18 w 18"/>
              <a:gd name="T7" fmla="*/ 9 h 18"/>
              <a:gd name="T8" fmla="*/ 9 w 18"/>
              <a:gd name="T9" fmla="*/ 18 h 18"/>
              <a:gd name="T10" fmla="*/ 9 w 18"/>
              <a:gd name="T11" fmla="*/ 4 h 18"/>
              <a:gd name="T12" fmla="*/ 4 w 18"/>
              <a:gd name="T13" fmla="*/ 9 h 18"/>
              <a:gd name="T14" fmla="*/ 9 w 18"/>
              <a:gd name="T15" fmla="*/ 14 h 18"/>
              <a:gd name="T16" fmla="*/ 14 w 18"/>
              <a:gd name="T17" fmla="*/ 9 h 18"/>
              <a:gd name="T18" fmla="*/ 9 w 18"/>
              <a:gd name="T19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8">
                <a:moveTo>
                  <a:pt x="9" y="18"/>
                </a:moveTo>
                <a:cubicBezTo>
                  <a:pt x="4" y="18"/>
                  <a:pt x="0" y="14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14" y="0"/>
                  <a:pt x="18" y="4"/>
                  <a:pt x="18" y="9"/>
                </a:cubicBezTo>
                <a:cubicBezTo>
                  <a:pt x="18" y="14"/>
                  <a:pt x="14" y="18"/>
                  <a:pt x="9" y="18"/>
                </a:cubicBezTo>
                <a:close/>
                <a:moveTo>
                  <a:pt x="9" y="4"/>
                </a:moveTo>
                <a:cubicBezTo>
                  <a:pt x="7" y="4"/>
                  <a:pt x="4" y="6"/>
                  <a:pt x="4" y="9"/>
                </a:cubicBezTo>
                <a:cubicBezTo>
                  <a:pt x="4" y="12"/>
                  <a:pt x="7" y="14"/>
                  <a:pt x="9" y="14"/>
                </a:cubicBezTo>
                <a:cubicBezTo>
                  <a:pt x="12" y="14"/>
                  <a:pt x="14" y="12"/>
                  <a:pt x="14" y="9"/>
                </a:cubicBezTo>
                <a:cubicBezTo>
                  <a:pt x="14" y="6"/>
                  <a:pt x="12" y="4"/>
                  <a:pt x="9" y="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81" name="Freeform 28"/>
          <p:cNvSpPr>
            <a:spLocks/>
          </p:cNvSpPr>
          <p:nvPr/>
        </p:nvSpPr>
        <p:spPr bwMode="auto">
          <a:xfrm>
            <a:off x="11123613" y="681038"/>
            <a:ext cx="87313" cy="9525"/>
          </a:xfrm>
          <a:custGeom>
            <a:avLst/>
            <a:gdLst>
              <a:gd name="T0" fmla="*/ 35 w 37"/>
              <a:gd name="T1" fmla="*/ 4 h 4"/>
              <a:gd name="T2" fmla="*/ 2 w 37"/>
              <a:gd name="T3" fmla="*/ 4 h 4"/>
              <a:gd name="T4" fmla="*/ 0 w 37"/>
              <a:gd name="T5" fmla="*/ 2 h 4"/>
              <a:gd name="T6" fmla="*/ 2 w 37"/>
              <a:gd name="T7" fmla="*/ 0 h 4"/>
              <a:gd name="T8" fmla="*/ 35 w 37"/>
              <a:gd name="T9" fmla="*/ 0 h 4"/>
              <a:gd name="T10" fmla="*/ 37 w 37"/>
              <a:gd name="T11" fmla="*/ 2 h 4"/>
              <a:gd name="T12" fmla="*/ 35 w 37"/>
              <a:gd name="T1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4">
                <a:moveTo>
                  <a:pt x="35" y="4"/>
                </a:move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6" y="0"/>
                  <a:pt x="37" y="1"/>
                  <a:pt x="37" y="2"/>
                </a:cubicBezTo>
                <a:cubicBezTo>
                  <a:pt x="37" y="3"/>
                  <a:pt x="36" y="4"/>
                  <a:pt x="35" y="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82" name="Freeform 29"/>
          <p:cNvSpPr>
            <a:spLocks/>
          </p:cNvSpPr>
          <p:nvPr/>
        </p:nvSpPr>
        <p:spPr bwMode="auto">
          <a:xfrm>
            <a:off x="11102976" y="542926"/>
            <a:ext cx="9525" cy="125413"/>
          </a:xfrm>
          <a:custGeom>
            <a:avLst/>
            <a:gdLst>
              <a:gd name="T0" fmla="*/ 2 w 4"/>
              <a:gd name="T1" fmla="*/ 53 h 53"/>
              <a:gd name="T2" fmla="*/ 0 w 4"/>
              <a:gd name="T3" fmla="*/ 51 h 53"/>
              <a:gd name="T4" fmla="*/ 0 w 4"/>
              <a:gd name="T5" fmla="*/ 2 h 53"/>
              <a:gd name="T6" fmla="*/ 2 w 4"/>
              <a:gd name="T7" fmla="*/ 0 h 53"/>
              <a:gd name="T8" fmla="*/ 4 w 4"/>
              <a:gd name="T9" fmla="*/ 2 h 53"/>
              <a:gd name="T10" fmla="*/ 4 w 4"/>
              <a:gd name="T11" fmla="*/ 51 h 53"/>
              <a:gd name="T12" fmla="*/ 2 w 4"/>
              <a:gd name="T1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53">
                <a:moveTo>
                  <a:pt x="2" y="53"/>
                </a:moveTo>
                <a:cubicBezTo>
                  <a:pt x="1" y="53"/>
                  <a:pt x="0" y="52"/>
                  <a:pt x="0" y="51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" y="0"/>
                  <a:pt x="4" y="1"/>
                  <a:pt x="4" y="2"/>
                </a:cubicBezTo>
                <a:cubicBezTo>
                  <a:pt x="4" y="51"/>
                  <a:pt x="4" y="51"/>
                  <a:pt x="4" y="51"/>
                </a:cubicBezTo>
                <a:cubicBezTo>
                  <a:pt x="4" y="52"/>
                  <a:pt x="4" y="53"/>
                  <a:pt x="2" y="5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83" name="Freeform 30"/>
          <p:cNvSpPr>
            <a:spLocks noEditPoints="1"/>
          </p:cNvSpPr>
          <p:nvPr/>
        </p:nvSpPr>
        <p:spPr bwMode="auto">
          <a:xfrm>
            <a:off x="8188326" y="1435101"/>
            <a:ext cx="384175" cy="363538"/>
          </a:xfrm>
          <a:custGeom>
            <a:avLst/>
            <a:gdLst>
              <a:gd name="T0" fmla="*/ 10 w 162"/>
              <a:gd name="T1" fmla="*/ 153 h 153"/>
              <a:gd name="T2" fmla="*/ 10 w 162"/>
              <a:gd name="T3" fmla="*/ 142 h 153"/>
              <a:gd name="T4" fmla="*/ 12 w 162"/>
              <a:gd name="T5" fmla="*/ 141 h 153"/>
              <a:gd name="T6" fmla="*/ 29 w 162"/>
              <a:gd name="T7" fmla="*/ 120 h 153"/>
              <a:gd name="T8" fmla="*/ 29 w 162"/>
              <a:gd name="T9" fmla="*/ 118 h 153"/>
              <a:gd name="T10" fmla="*/ 0 w 162"/>
              <a:gd name="T11" fmla="*/ 67 h 153"/>
              <a:gd name="T12" fmla="*/ 81 w 162"/>
              <a:gd name="T13" fmla="*/ 0 h 153"/>
              <a:gd name="T14" fmla="*/ 162 w 162"/>
              <a:gd name="T15" fmla="*/ 67 h 153"/>
              <a:gd name="T16" fmla="*/ 81 w 162"/>
              <a:gd name="T17" fmla="*/ 133 h 153"/>
              <a:gd name="T18" fmla="*/ 70 w 162"/>
              <a:gd name="T19" fmla="*/ 133 h 153"/>
              <a:gd name="T20" fmla="*/ 14 w 162"/>
              <a:gd name="T21" fmla="*/ 153 h 153"/>
              <a:gd name="T22" fmla="*/ 10 w 162"/>
              <a:gd name="T23" fmla="*/ 153 h 153"/>
              <a:gd name="T24" fmla="*/ 81 w 162"/>
              <a:gd name="T25" fmla="*/ 8 h 153"/>
              <a:gd name="T26" fmla="*/ 8 w 162"/>
              <a:gd name="T27" fmla="*/ 67 h 153"/>
              <a:gd name="T28" fmla="*/ 35 w 162"/>
              <a:gd name="T29" fmla="*/ 112 h 153"/>
              <a:gd name="T30" fmla="*/ 36 w 162"/>
              <a:gd name="T31" fmla="*/ 113 h 153"/>
              <a:gd name="T32" fmla="*/ 37 w 162"/>
              <a:gd name="T33" fmla="*/ 115 h 153"/>
              <a:gd name="T34" fmla="*/ 37 w 162"/>
              <a:gd name="T35" fmla="*/ 120 h 153"/>
              <a:gd name="T36" fmla="*/ 22 w 162"/>
              <a:gd name="T37" fmla="*/ 144 h 153"/>
              <a:gd name="T38" fmla="*/ 66 w 162"/>
              <a:gd name="T39" fmla="*/ 126 h 153"/>
              <a:gd name="T40" fmla="*/ 68 w 162"/>
              <a:gd name="T41" fmla="*/ 124 h 153"/>
              <a:gd name="T42" fmla="*/ 70 w 162"/>
              <a:gd name="T43" fmla="*/ 125 h 153"/>
              <a:gd name="T44" fmla="*/ 81 w 162"/>
              <a:gd name="T45" fmla="*/ 125 h 153"/>
              <a:gd name="T46" fmla="*/ 154 w 162"/>
              <a:gd name="T47" fmla="*/ 67 h 153"/>
              <a:gd name="T48" fmla="*/ 81 w 162"/>
              <a:gd name="T49" fmla="*/ 8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2" h="153">
                <a:moveTo>
                  <a:pt x="10" y="153"/>
                </a:moveTo>
                <a:cubicBezTo>
                  <a:pt x="10" y="142"/>
                  <a:pt x="10" y="142"/>
                  <a:pt x="10" y="142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20" y="137"/>
                  <a:pt x="29" y="129"/>
                  <a:pt x="29" y="120"/>
                </a:cubicBezTo>
                <a:cubicBezTo>
                  <a:pt x="29" y="119"/>
                  <a:pt x="29" y="118"/>
                  <a:pt x="29" y="118"/>
                </a:cubicBezTo>
                <a:cubicBezTo>
                  <a:pt x="10" y="105"/>
                  <a:pt x="0" y="87"/>
                  <a:pt x="0" y="67"/>
                </a:cubicBezTo>
                <a:cubicBezTo>
                  <a:pt x="0" y="30"/>
                  <a:pt x="36" y="0"/>
                  <a:pt x="81" y="0"/>
                </a:cubicBezTo>
                <a:cubicBezTo>
                  <a:pt x="126" y="0"/>
                  <a:pt x="162" y="30"/>
                  <a:pt x="162" y="67"/>
                </a:cubicBezTo>
                <a:cubicBezTo>
                  <a:pt x="162" y="104"/>
                  <a:pt x="126" y="133"/>
                  <a:pt x="81" y="133"/>
                </a:cubicBezTo>
                <a:cubicBezTo>
                  <a:pt x="77" y="133"/>
                  <a:pt x="74" y="133"/>
                  <a:pt x="70" y="133"/>
                </a:cubicBezTo>
                <a:cubicBezTo>
                  <a:pt x="53" y="149"/>
                  <a:pt x="32" y="152"/>
                  <a:pt x="14" y="153"/>
                </a:cubicBezTo>
                <a:lnTo>
                  <a:pt x="10" y="153"/>
                </a:lnTo>
                <a:close/>
                <a:moveTo>
                  <a:pt x="81" y="8"/>
                </a:moveTo>
                <a:cubicBezTo>
                  <a:pt x="41" y="8"/>
                  <a:pt x="8" y="35"/>
                  <a:pt x="8" y="67"/>
                </a:cubicBezTo>
                <a:cubicBezTo>
                  <a:pt x="8" y="84"/>
                  <a:pt x="18" y="101"/>
                  <a:pt x="35" y="112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37" y="115"/>
                  <a:pt x="37" y="115"/>
                  <a:pt x="37" y="115"/>
                </a:cubicBezTo>
                <a:cubicBezTo>
                  <a:pt x="37" y="117"/>
                  <a:pt x="37" y="118"/>
                  <a:pt x="37" y="120"/>
                </a:cubicBezTo>
                <a:cubicBezTo>
                  <a:pt x="37" y="130"/>
                  <a:pt x="30" y="139"/>
                  <a:pt x="22" y="144"/>
                </a:cubicBezTo>
                <a:cubicBezTo>
                  <a:pt x="37" y="143"/>
                  <a:pt x="53" y="139"/>
                  <a:pt x="66" y="126"/>
                </a:cubicBezTo>
                <a:cubicBezTo>
                  <a:pt x="68" y="124"/>
                  <a:pt x="68" y="124"/>
                  <a:pt x="68" y="124"/>
                </a:cubicBezTo>
                <a:cubicBezTo>
                  <a:pt x="70" y="125"/>
                  <a:pt x="70" y="125"/>
                  <a:pt x="70" y="125"/>
                </a:cubicBezTo>
                <a:cubicBezTo>
                  <a:pt x="73" y="125"/>
                  <a:pt x="77" y="125"/>
                  <a:pt x="81" y="125"/>
                </a:cubicBezTo>
                <a:cubicBezTo>
                  <a:pt x="121" y="125"/>
                  <a:pt x="154" y="99"/>
                  <a:pt x="154" y="67"/>
                </a:cubicBezTo>
                <a:cubicBezTo>
                  <a:pt x="154" y="35"/>
                  <a:pt x="121" y="8"/>
                  <a:pt x="81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84" name="Freeform 31"/>
          <p:cNvSpPr>
            <a:spLocks noEditPoints="1"/>
          </p:cNvSpPr>
          <p:nvPr/>
        </p:nvSpPr>
        <p:spPr bwMode="auto">
          <a:xfrm>
            <a:off x="9282113" y="1577976"/>
            <a:ext cx="212725" cy="215900"/>
          </a:xfrm>
          <a:custGeom>
            <a:avLst/>
            <a:gdLst>
              <a:gd name="T0" fmla="*/ 83 w 90"/>
              <a:gd name="T1" fmla="*/ 91 h 91"/>
              <a:gd name="T2" fmla="*/ 57 w 90"/>
              <a:gd name="T3" fmla="*/ 80 h 91"/>
              <a:gd name="T4" fmla="*/ 45 w 90"/>
              <a:gd name="T5" fmla="*/ 81 h 91"/>
              <a:gd name="T6" fmla="*/ 0 w 90"/>
              <a:gd name="T7" fmla="*/ 41 h 91"/>
              <a:gd name="T8" fmla="*/ 45 w 90"/>
              <a:gd name="T9" fmla="*/ 0 h 91"/>
              <a:gd name="T10" fmla="*/ 90 w 90"/>
              <a:gd name="T11" fmla="*/ 41 h 91"/>
              <a:gd name="T12" fmla="*/ 82 w 90"/>
              <a:gd name="T13" fmla="*/ 64 h 91"/>
              <a:gd name="T14" fmla="*/ 81 w 90"/>
              <a:gd name="T15" fmla="*/ 70 h 91"/>
              <a:gd name="T16" fmla="*/ 89 w 90"/>
              <a:gd name="T17" fmla="*/ 84 h 91"/>
              <a:gd name="T18" fmla="*/ 90 w 90"/>
              <a:gd name="T19" fmla="*/ 85 h 91"/>
              <a:gd name="T20" fmla="*/ 90 w 90"/>
              <a:gd name="T21" fmla="*/ 90 h 91"/>
              <a:gd name="T22" fmla="*/ 89 w 90"/>
              <a:gd name="T23" fmla="*/ 90 h 91"/>
              <a:gd name="T24" fmla="*/ 83 w 90"/>
              <a:gd name="T25" fmla="*/ 91 h 91"/>
              <a:gd name="T26" fmla="*/ 58 w 90"/>
              <a:gd name="T27" fmla="*/ 75 h 91"/>
              <a:gd name="T28" fmla="*/ 59 w 90"/>
              <a:gd name="T29" fmla="*/ 76 h 91"/>
              <a:gd name="T30" fmla="*/ 85 w 90"/>
              <a:gd name="T31" fmla="*/ 87 h 91"/>
              <a:gd name="T32" fmla="*/ 77 w 90"/>
              <a:gd name="T33" fmla="*/ 70 h 91"/>
              <a:gd name="T34" fmla="*/ 78 w 90"/>
              <a:gd name="T35" fmla="*/ 62 h 91"/>
              <a:gd name="T36" fmla="*/ 79 w 90"/>
              <a:gd name="T37" fmla="*/ 62 h 91"/>
              <a:gd name="T38" fmla="*/ 86 w 90"/>
              <a:gd name="T39" fmla="*/ 41 h 91"/>
              <a:gd name="T40" fmla="*/ 45 w 90"/>
              <a:gd name="T41" fmla="*/ 4 h 91"/>
              <a:gd name="T42" fmla="*/ 4 w 90"/>
              <a:gd name="T43" fmla="*/ 41 h 91"/>
              <a:gd name="T44" fmla="*/ 45 w 90"/>
              <a:gd name="T45" fmla="*/ 77 h 91"/>
              <a:gd name="T46" fmla="*/ 57 w 90"/>
              <a:gd name="T47" fmla="*/ 75 h 91"/>
              <a:gd name="T48" fmla="*/ 58 w 90"/>
              <a:gd name="T49" fmla="*/ 7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0" h="91">
                <a:moveTo>
                  <a:pt x="83" y="91"/>
                </a:moveTo>
                <a:cubicBezTo>
                  <a:pt x="73" y="91"/>
                  <a:pt x="64" y="87"/>
                  <a:pt x="57" y="80"/>
                </a:cubicBezTo>
                <a:cubicBezTo>
                  <a:pt x="53" y="81"/>
                  <a:pt x="49" y="81"/>
                  <a:pt x="45" y="81"/>
                </a:cubicBezTo>
                <a:cubicBezTo>
                  <a:pt x="20" y="81"/>
                  <a:pt x="0" y="63"/>
                  <a:pt x="0" y="41"/>
                </a:cubicBezTo>
                <a:cubicBezTo>
                  <a:pt x="0" y="18"/>
                  <a:pt x="20" y="0"/>
                  <a:pt x="45" y="0"/>
                </a:cubicBezTo>
                <a:cubicBezTo>
                  <a:pt x="70" y="0"/>
                  <a:pt x="90" y="18"/>
                  <a:pt x="90" y="41"/>
                </a:cubicBezTo>
                <a:cubicBezTo>
                  <a:pt x="90" y="49"/>
                  <a:pt x="87" y="57"/>
                  <a:pt x="82" y="64"/>
                </a:cubicBezTo>
                <a:cubicBezTo>
                  <a:pt x="81" y="66"/>
                  <a:pt x="81" y="68"/>
                  <a:pt x="81" y="70"/>
                </a:cubicBezTo>
                <a:cubicBezTo>
                  <a:pt x="81" y="76"/>
                  <a:pt x="84" y="81"/>
                  <a:pt x="89" y="84"/>
                </a:cubicBezTo>
                <a:cubicBezTo>
                  <a:pt x="90" y="85"/>
                  <a:pt x="90" y="85"/>
                  <a:pt x="90" y="85"/>
                </a:cubicBezTo>
                <a:cubicBezTo>
                  <a:pt x="90" y="90"/>
                  <a:pt x="90" y="90"/>
                  <a:pt x="90" y="90"/>
                </a:cubicBezTo>
                <a:cubicBezTo>
                  <a:pt x="89" y="90"/>
                  <a:pt x="89" y="90"/>
                  <a:pt x="89" y="90"/>
                </a:cubicBezTo>
                <a:cubicBezTo>
                  <a:pt x="87" y="90"/>
                  <a:pt x="85" y="91"/>
                  <a:pt x="83" y="91"/>
                </a:cubicBezTo>
                <a:close/>
                <a:moveTo>
                  <a:pt x="58" y="75"/>
                </a:moveTo>
                <a:cubicBezTo>
                  <a:pt x="59" y="76"/>
                  <a:pt x="59" y="76"/>
                  <a:pt x="59" y="76"/>
                </a:cubicBezTo>
                <a:cubicBezTo>
                  <a:pt x="66" y="83"/>
                  <a:pt x="75" y="87"/>
                  <a:pt x="85" y="87"/>
                </a:cubicBezTo>
                <a:cubicBezTo>
                  <a:pt x="80" y="83"/>
                  <a:pt x="77" y="77"/>
                  <a:pt x="77" y="70"/>
                </a:cubicBezTo>
                <a:cubicBezTo>
                  <a:pt x="77" y="67"/>
                  <a:pt x="77" y="65"/>
                  <a:pt x="78" y="62"/>
                </a:cubicBezTo>
                <a:cubicBezTo>
                  <a:pt x="79" y="62"/>
                  <a:pt x="79" y="62"/>
                  <a:pt x="79" y="62"/>
                </a:cubicBezTo>
                <a:cubicBezTo>
                  <a:pt x="84" y="55"/>
                  <a:pt x="86" y="48"/>
                  <a:pt x="86" y="41"/>
                </a:cubicBezTo>
                <a:cubicBezTo>
                  <a:pt x="86" y="20"/>
                  <a:pt x="68" y="4"/>
                  <a:pt x="45" y="4"/>
                </a:cubicBezTo>
                <a:cubicBezTo>
                  <a:pt x="22" y="4"/>
                  <a:pt x="4" y="20"/>
                  <a:pt x="4" y="41"/>
                </a:cubicBezTo>
                <a:cubicBezTo>
                  <a:pt x="4" y="61"/>
                  <a:pt x="22" y="77"/>
                  <a:pt x="45" y="77"/>
                </a:cubicBezTo>
                <a:cubicBezTo>
                  <a:pt x="49" y="77"/>
                  <a:pt x="53" y="77"/>
                  <a:pt x="57" y="75"/>
                </a:cubicBezTo>
                <a:lnTo>
                  <a:pt x="58" y="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85" name="Freeform 32"/>
          <p:cNvSpPr>
            <a:spLocks noEditPoints="1"/>
          </p:cNvSpPr>
          <p:nvPr/>
        </p:nvSpPr>
        <p:spPr bwMode="auto">
          <a:xfrm>
            <a:off x="9070976" y="1412876"/>
            <a:ext cx="384175" cy="361950"/>
          </a:xfrm>
          <a:custGeom>
            <a:avLst/>
            <a:gdLst>
              <a:gd name="T0" fmla="*/ 10 w 162"/>
              <a:gd name="T1" fmla="*/ 152 h 152"/>
              <a:gd name="T2" fmla="*/ 10 w 162"/>
              <a:gd name="T3" fmla="*/ 141 h 152"/>
              <a:gd name="T4" fmla="*/ 12 w 162"/>
              <a:gd name="T5" fmla="*/ 140 h 152"/>
              <a:gd name="T6" fmla="*/ 29 w 162"/>
              <a:gd name="T7" fmla="*/ 119 h 152"/>
              <a:gd name="T8" fmla="*/ 29 w 162"/>
              <a:gd name="T9" fmla="*/ 117 h 152"/>
              <a:gd name="T10" fmla="*/ 0 w 162"/>
              <a:gd name="T11" fmla="*/ 66 h 152"/>
              <a:gd name="T12" fmla="*/ 81 w 162"/>
              <a:gd name="T13" fmla="*/ 0 h 152"/>
              <a:gd name="T14" fmla="*/ 162 w 162"/>
              <a:gd name="T15" fmla="*/ 65 h 152"/>
              <a:gd name="T16" fmla="*/ 162 w 162"/>
              <a:gd name="T17" fmla="*/ 71 h 152"/>
              <a:gd name="T18" fmla="*/ 156 w 162"/>
              <a:gd name="T19" fmla="*/ 68 h 152"/>
              <a:gd name="T20" fmla="*/ 134 w 162"/>
              <a:gd name="T21" fmla="*/ 64 h 152"/>
              <a:gd name="T22" fmla="*/ 98 w 162"/>
              <a:gd name="T23" fmla="*/ 77 h 152"/>
              <a:gd name="T24" fmla="*/ 83 w 162"/>
              <a:gd name="T25" fmla="*/ 110 h 152"/>
              <a:gd name="T26" fmla="*/ 87 w 162"/>
              <a:gd name="T27" fmla="*/ 127 h 152"/>
              <a:gd name="T28" fmla="*/ 90 w 162"/>
              <a:gd name="T29" fmla="*/ 133 h 152"/>
              <a:gd name="T30" fmla="*/ 84 w 162"/>
              <a:gd name="T31" fmla="*/ 133 h 152"/>
              <a:gd name="T32" fmla="*/ 70 w 162"/>
              <a:gd name="T33" fmla="*/ 132 h 152"/>
              <a:gd name="T34" fmla="*/ 14 w 162"/>
              <a:gd name="T35" fmla="*/ 152 h 152"/>
              <a:gd name="T36" fmla="*/ 10 w 162"/>
              <a:gd name="T37" fmla="*/ 152 h 152"/>
              <a:gd name="T38" fmla="*/ 81 w 162"/>
              <a:gd name="T39" fmla="*/ 8 h 152"/>
              <a:gd name="T40" fmla="*/ 8 w 162"/>
              <a:gd name="T41" fmla="*/ 66 h 152"/>
              <a:gd name="T42" fmla="*/ 35 w 162"/>
              <a:gd name="T43" fmla="*/ 112 h 152"/>
              <a:gd name="T44" fmla="*/ 36 w 162"/>
              <a:gd name="T45" fmla="*/ 112 h 152"/>
              <a:gd name="T46" fmla="*/ 37 w 162"/>
              <a:gd name="T47" fmla="*/ 114 h 152"/>
              <a:gd name="T48" fmla="*/ 37 w 162"/>
              <a:gd name="T49" fmla="*/ 119 h 152"/>
              <a:gd name="T50" fmla="*/ 22 w 162"/>
              <a:gd name="T51" fmla="*/ 144 h 152"/>
              <a:gd name="T52" fmla="*/ 66 w 162"/>
              <a:gd name="T53" fmla="*/ 125 h 152"/>
              <a:gd name="T54" fmla="*/ 68 w 162"/>
              <a:gd name="T55" fmla="*/ 124 h 152"/>
              <a:gd name="T56" fmla="*/ 70 w 162"/>
              <a:gd name="T57" fmla="*/ 124 h 152"/>
              <a:gd name="T58" fmla="*/ 78 w 162"/>
              <a:gd name="T59" fmla="*/ 125 h 152"/>
              <a:gd name="T60" fmla="*/ 75 w 162"/>
              <a:gd name="T61" fmla="*/ 110 h 152"/>
              <a:gd name="T62" fmla="*/ 93 w 162"/>
              <a:gd name="T63" fmla="*/ 71 h 152"/>
              <a:gd name="T64" fmla="*/ 134 w 162"/>
              <a:gd name="T65" fmla="*/ 56 h 152"/>
              <a:gd name="T66" fmla="*/ 153 w 162"/>
              <a:gd name="T67" fmla="*/ 59 h 152"/>
              <a:gd name="T68" fmla="*/ 81 w 162"/>
              <a:gd name="T69" fmla="*/ 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2" h="152">
                <a:moveTo>
                  <a:pt x="10" y="152"/>
                </a:moveTo>
                <a:cubicBezTo>
                  <a:pt x="10" y="141"/>
                  <a:pt x="10" y="141"/>
                  <a:pt x="10" y="141"/>
                </a:cubicBezTo>
                <a:cubicBezTo>
                  <a:pt x="12" y="140"/>
                  <a:pt x="12" y="140"/>
                  <a:pt x="12" y="140"/>
                </a:cubicBezTo>
                <a:cubicBezTo>
                  <a:pt x="20" y="136"/>
                  <a:pt x="29" y="129"/>
                  <a:pt x="29" y="119"/>
                </a:cubicBezTo>
                <a:cubicBezTo>
                  <a:pt x="29" y="119"/>
                  <a:pt x="29" y="118"/>
                  <a:pt x="29" y="117"/>
                </a:cubicBezTo>
                <a:cubicBezTo>
                  <a:pt x="10" y="104"/>
                  <a:pt x="0" y="86"/>
                  <a:pt x="0" y="66"/>
                </a:cubicBezTo>
                <a:cubicBezTo>
                  <a:pt x="0" y="30"/>
                  <a:pt x="36" y="0"/>
                  <a:pt x="81" y="0"/>
                </a:cubicBezTo>
                <a:cubicBezTo>
                  <a:pt x="125" y="0"/>
                  <a:pt x="161" y="28"/>
                  <a:pt x="162" y="65"/>
                </a:cubicBezTo>
                <a:cubicBezTo>
                  <a:pt x="162" y="71"/>
                  <a:pt x="162" y="71"/>
                  <a:pt x="162" y="71"/>
                </a:cubicBezTo>
                <a:cubicBezTo>
                  <a:pt x="156" y="68"/>
                  <a:pt x="156" y="68"/>
                  <a:pt x="156" y="68"/>
                </a:cubicBezTo>
                <a:cubicBezTo>
                  <a:pt x="149" y="65"/>
                  <a:pt x="142" y="64"/>
                  <a:pt x="134" y="64"/>
                </a:cubicBezTo>
                <a:cubicBezTo>
                  <a:pt x="121" y="64"/>
                  <a:pt x="108" y="68"/>
                  <a:pt x="98" y="77"/>
                </a:cubicBezTo>
                <a:cubicBezTo>
                  <a:pt x="89" y="85"/>
                  <a:pt x="83" y="97"/>
                  <a:pt x="83" y="110"/>
                </a:cubicBezTo>
                <a:cubicBezTo>
                  <a:pt x="83" y="116"/>
                  <a:pt x="85" y="122"/>
                  <a:pt x="87" y="127"/>
                </a:cubicBezTo>
                <a:cubicBezTo>
                  <a:pt x="90" y="133"/>
                  <a:pt x="90" y="133"/>
                  <a:pt x="90" y="133"/>
                </a:cubicBezTo>
                <a:cubicBezTo>
                  <a:pt x="84" y="133"/>
                  <a:pt x="84" y="133"/>
                  <a:pt x="84" y="133"/>
                </a:cubicBezTo>
                <a:cubicBezTo>
                  <a:pt x="79" y="133"/>
                  <a:pt x="75" y="133"/>
                  <a:pt x="70" y="132"/>
                </a:cubicBezTo>
                <a:cubicBezTo>
                  <a:pt x="53" y="149"/>
                  <a:pt x="32" y="152"/>
                  <a:pt x="14" y="152"/>
                </a:cubicBezTo>
                <a:lnTo>
                  <a:pt x="10" y="152"/>
                </a:lnTo>
                <a:close/>
                <a:moveTo>
                  <a:pt x="81" y="8"/>
                </a:moveTo>
                <a:cubicBezTo>
                  <a:pt x="41" y="8"/>
                  <a:pt x="8" y="34"/>
                  <a:pt x="8" y="66"/>
                </a:cubicBezTo>
                <a:cubicBezTo>
                  <a:pt x="8" y="84"/>
                  <a:pt x="18" y="100"/>
                  <a:pt x="35" y="112"/>
                </a:cubicBezTo>
                <a:cubicBezTo>
                  <a:pt x="36" y="112"/>
                  <a:pt x="36" y="112"/>
                  <a:pt x="36" y="112"/>
                </a:cubicBezTo>
                <a:cubicBezTo>
                  <a:pt x="37" y="114"/>
                  <a:pt x="37" y="114"/>
                  <a:pt x="37" y="114"/>
                </a:cubicBezTo>
                <a:cubicBezTo>
                  <a:pt x="37" y="116"/>
                  <a:pt x="37" y="118"/>
                  <a:pt x="37" y="119"/>
                </a:cubicBezTo>
                <a:cubicBezTo>
                  <a:pt x="37" y="129"/>
                  <a:pt x="30" y="138"/>
                  <a:pt x="22" y="144"/>
                </a:cubicBezTo>
                <a:cubicBezTo>
                  <a:pt x="37" y="142"/>
                  <a:pt x="53" y="139"/>
                  <a:pt x="66" y="125"/>
                </a:cubicBezTo>
                <a:cubicBezTo>
                  <a:pt x="68" y="124"/>
                  <a:pt x="68" y="124"/>
                  <a:pt x="68" y="124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72" y="124"/>
                  <a:pt x="75" y="125"/>
                  <a:pt x="78" y="125"/>
                </a:cubicBezTo>
                <a:cubicBezTo>
                  <a:pt x="76" y="120"/>
                  <a:pt x="75" y="115"/>
                  <a:pt x="75" y="110"/>
                </a:cubicBezTo>
                <a:cubicBezTo>
                  <a:pt x="75" y="95"/>
                  <a:pt x="82" y="81"/>
                  <a:pt x="93" y="71"/>
                </a:cubicBezTo>
                <a:cubicBezTo>
                  <a:pt x="104" y="61"/>
                  <a:pt x="119" y="56"/>
                  <a:pt x="134" y="56"/>
                </a:cubicBezTo>
                <a:cubicBezTo>
                  <a:pt x="141" y="56"/>
                  <a:pt x="147" y="57"/>
                  <a:pt x="153" y="59"/>
                </a:cubicBezTo>
                <a:cubicBezTo>
                  <a:pt x="149" y="30"/>
                  <a:pt x="118" y="8"/>
                  <a:pt x="81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86" name="Freeform 33"/>
          <p:cNvSpPr>
            <a:spLocks noEditPoints="1"/>
          </p:cNvSpPr>
          <p:nvPr/>
        </p:nvSpPr>
        <p:spPr bwMode="auto">
          <a:xfrm>
            <a:off x="9980613" y="1412876"/>
            <a:ext cx="360363" cy="339725"/>
          </a:xfrm>
          <a:custGeom>
            <a:avLst/>
            <a:gdLst>
              <a:gd name="T0" fmla="*/ 10 w 152"/>
              <a:gd name="T1" fmla="*/ 143 h 143"/>
              <a:gd name="T2" fmla="*/ 10 w 152"/>
              <a:gd name="T3" fmla="*/ 132 h 143"/>
              <a:gd name="T4" fmla="*/ 12 w 152"/>
              <a:gd name="T5" fmla="*/ 131 h 143"/>
              <a:gd name="T6" fmla="*/ 27 w 152"/>
              <a:gd name="T7" fmla="*/ 112 h 143"/>
              <a:gd name="T8" fmla="*/ 27 w 152"/>
              <a:gd name="T9" fmla="*/ 110 h 143"/>
              <a:gd name="T10" fmla="*/ 0 w 152"/>
              <a:gd name="T11" fmla="*/ 62 h 143"/>
              <a:gd name="T12" fmla="*/ 76 w 152"/>
              <a:gd name="T13" fmla="*/ 0 h 143"/>
              <a:gd name="T14" fmla="*/ 152 w 152"/>
              <a:gd name="T15" fmla="*/ 62 h 143"/>
              <a:gd name="T16" fmla="*/ 76 w 152"/>
              <a:gd name="T17" fmla="*/ 125 h 143"/>
              <a:gd name="T18" fmla="*/ 66 w 152"/>
              <a:gd name="T19" fmla="*/ 124 h 143"/>
              <a:gd name="T20" fmla="*/ 14 w 152"/>
              <a:gd name="T21" fmla="*/ 142 h 143"/>
              <a:gd name="T22" fmla="*/ 10 w 152"/>
              <a:gd name="T23" fmla="*/ 143 h 143"/>
              <a:gd name="T24" fmla="*/ 76 w 152"/>
              <a:gd name="T25" fmla="*/ 8 h 143"/>
              <a:gd name="T26" fmla="*/ 8 w 152"/>
              <a:gd name="T27" fmla="*/ 62 h 143"/>
              <a:gd name="T28" fmla="*/ 33 w 152"/>
              <a:gd name="T29" fmla="*/ 104 h 143"/>
              <a:gd name="T30" fmla="*/ 35 w 152"/>
              <a:gd name="T31" fmla="*/ 105 h 143"/>
              <a:gd name="T32" fmla="*/ 35 w 152"/>
              <a:gd name="T33" fmla="*/ 107 h 143"/>
              <a:gd name="T34" fmla="*/ 35 w 152"/>
              <a:gd name="T35" fmla="*/ 112 h 143"/>
              <a:gd name="T36" fmla="*/ 22 w 152"/>
              <a:gd name="T37" fmla="*/ 134 h 143"/>
              <a:gd name="T38" fmla="*/ 62 w 152"/>
              <a:gd name="T39" fmla="*/ 117 h 143"/>
              <a:gd name="T40" fmla="*/ 64 w 152"/>
              <a:gd name="T41" fmla="*/ 116 h 143"/>
              <a:gd name="T42" fmla="*/ 65 w 152"/>
              <a:gd name="T43" fmla="*/ 116 h 143"/>
              <a:gd name="T44" fmla="*/ 76 w 152"/>
              <a:gd name="T45" fmla="*/ 117 h 143"/>
              <a:gd name="T46" fmla="*/ 144 w 152"/>
              <a:gd name="T47" fmla="*/ 62 h 143"/>
              <a:gd name="T48" fmla="*/ 76 w 152"/>
              <a:gd name="T49" fmla="*/ 8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2" h="143">
                <a:moveTo>
                  <a:pt x="10" y="143"/>
                </a:moveTo>
                <a:cubicBezTo>
                  <a:pt x="10" y="132"/>
                  <a:pt x="10" y="132"/>
                  <a:pt x="10" y="132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21" y="127"/>
                  <a:pt x="27" y="119"/>
                  <a:pt x="27" y="112"/>
                </a:cubicBezTo>
                <a:cubicBezTo>
                  <a:pt x="27" y="111"/>
                  <a:pt x="27" y="110"/>
                  <a:pt x="27" y="110"/>
                </a:cubicBezTo>
                <a:cubicBezTo>
                  <a:pt x="10" y="98"/>
                  <a:pt x="0" y="81"/>
                  <a:pt x="0" y="62"/>
                </a:cubicBezTo>
                <a:cubicBezTo>
                  <a:pt x="0" y="28"/>
                  <a:pt x="34" y="0"/>
                  <a:pt x="76" y="0"/>
                </a:cubicBezTo>
                <a:cubicBezTo>
                  <a:pt x="118" y="0"/>
                  <a:pt x="152" y="28"/>
                  <a:pt x="152" y="62"/>
                </a:cubicBezTo>
                <a:cubicBezTo>
                  <a:pt x="152" y="96"/>
                  <a:pt x="118" y="125"/>
                  <a:pt x="76" y="125"/>
                </a:cubicBezTo>
                <a:cubicBezTo>
                  <a:pt x="73" y="125"/>
                  <a:pt x="70" y="124"/>
                  <a:pt x="66" y="124"/>
                </a:cubicBezTo>
                <a:cubicBezTo>
                  <a:pt x="50" y="139"/>
                  <a:pt x="31" y="142"/>
                  <a:pt x="14" y="142"/>
                </a:cubicBezTo>
                <a:lnTo>
                  <a:pt x="10" y="143"/>
                </a:lnTo>
                <a:close/>
                <a:moveTo>
                  <a:pt x="76" y="8"/>
                </a:moveTo>
                <a:cubicBezTo>
                  <a:pt x="39" y="8"/>
                  <a:pt x="8" y="32"/>
                  <a:pt x="8" y="62"/>
                </a:cubicBezTo>
                <a:cubicBezTo>
                  <a:pt x="8" y="78"/>
                  <a:pt x="17" y="94"/>
                  <a:pt x="33" y="104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5" y="108"/>
                  <a:pt x="35" y="110"/>
                  <a:pt x="35" y="112"/>
                </a:cubicBezTo>
                <a:cubicBezTo>
                  <a:pt x="35" y="120"/>
                  <a:pt x="30" y="128"/>
                  <a:pt x="22" y="134"/>
                </a:cubicBezTo>
                <a:cubicBezTo>
                  <a:pt x="36" y="133"/>
                  <a:pt x="50" y="129"/>
                  <a:pt x="62" y="117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69" y="116"/>
                  <a:pt x="73" y="117"/>
                  <a:pt x="76" y="117"/>
                </a:cubicBezTo>
                <a:cubicBezTo>
                  <a:pt x="114" y="117"/>
                  <a:pt x="144" y="92"/>
                  <a:pt x="144" y="62"/>
                </a:cubicBezTo>
                <a:cubicBezTo>
                  <a:pt x="144" y="32"/>
                  <a:pt x="114" y="8"/>
                  <a:pt x="76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87" name="Freeform 34"/>
          <p:cNvSpPr>
            <a:spLocks noEditPoints="1"/>
          </p:cNvSpPr>
          <p:nvPr/>
        </p:nvSpPr>
        <p:spPr bwMode="auto">
          <a:xfrm>
            <a:off x="10147301" y="1539876"/>
            <a:ext cx="258763" cy="254000"/>
          </a:xfrm>
          <a:custGeom>
            <a:avLst/>
            <a:gdLst>
              <a:gd name="T0" fmla="*/ 100 w 109"/>
              <a:gd name="T1" fmla="*/ 107 h 107"/>
              <a:gd name="T2" fmla="*/ 98 w 109"/>
              <a:gd name="T3" fmla="*/ 107 h 107"/>
              <a:gd name="T4" fmla="*/ 54 w 109"/>
              <a:gd name="T5" fmla="*/ 91 h 107"/>
              <a:gd name="T6" fmla="*/ 6 w 109"/>
              <a:gd name="T7" fmla="*/ 81 h 107"/>
              <a:gd name="T8" fmla="*/ 0 w 109"/>
              <a:gd name="T9" fmla="*/ 77 h 107"/>
              <a:gd name="T10" fmla="*/ 7 w 109"/>
              <a:gd name="T11" fmla="*/ 77 h 107"/>
              <a:gd name="T12" fmla="*/ 63 w 109"/>
              <a:gd name="T13" fmla="*/ 58 h 107"/>
              <a:gd name="T14" fmla="*/ 81 w 109"/>
              <a:gd name="T15" fmla="*/ 36 h 107"/>
              <a:gd name="T16" fmla="*/ 88 w 109"/>
              <a:gd name="T17" fmla="*/ 9 h 107"/>
              <a:gd name="T18" fmla="*/ 88 w 109"/>
              <a:gd name="T19" fmla="*/ 5 h 107"/>
              <a:gd name="T20" fmla="*/ 87 w 109"/>
              <a:gd name="T21" fmla="*/ 0 h 107"/>
              <a:gd name="T22" fmla="*/ 91 w 109"/>
              <a:gd name="T23" fmla="*/ 3 h 107"/>
              <a:gd name="T24" fmla="*/ 109 w 109"/>
              <a:gd name="T25" fmla="*/ 39 h 107"/>
              <a:gd name="T26" fmla="*/ 86 w 109"/>
              <a:gd name="T27" fmla="*/ 79 h 107"/>
              <a:gd name="T28" fmla="*/ 86 w 109"/>
              <a:gd name="T29" fmla="*/ 82 h 107"/>
              <a:gd name="T30" fmla="*/ 99 w 109"/>
              <a:gd name="T31" fmla="*/ 100 h 107"/>
              <a:gd name="T32" fmla="*/ 100 w 109"/>
              <a:gd name="T33" fmla="*/ 100 h 107"/>
              <a:gd name="T34" fmla="*/ 100 w 109"/>
              <a:gd name="T35" fmla="*/ 107 h 107"/>
              <a:gd name="T36" fmla="*/ 55 w 109"/>
              <a:gd name="T37" fmla="*/ 87 h 107"/>
              <a:gd name="T38" fmla="*/ 56 w 109"/>
              <a:gd name="T39" fmla="*/ 87 h 107"/>
              <a:gd name="T40" fmla="*/ 96 w 109"/>
              <a:gd name="T41" fmla="*/ 103 h 107"/>
              <a:gd name="T42" fmla="*/ 82 w 109"/>
              <a:gd name="T43" fmla="*/ 82 h 107"/>
              <a:gd name="T44" fmla="*/ 82 w 109"/>
              <a:gd name="T45" fmla="*/ 78 h 107"/>
              <a:gd name="T46" fmla="*/ 82 w 109"/>
              <a:gd name="T47" fmla="*/ 77 h 107"/>
              <a:gd name="T48" fmla="*/ 83 w 109"/>
              <a:gd name="T49" fmla="*/ 76 h 107"/>
              <a:gd name="T50" fmla="*/ 105 w 109"/>
              <a:gd name="T51" fmla="*/ 39 h 107"/>
              <a:gd name="T52" fmla="*/ 92 w 109"/>
              <a:gd name="T53" fmla="*/ 9 h 107"/>
              <a:gd name="T54" fmla="*/ 92 w 109"/>
              <a:gd name="T55" fmla="*/ 9 h 107"/>
              <a:gd name="T56" fmla="*/ 85 w 109"/>
              <a:gd name="T57" fmla="*/ 38 h 107"/>
              <a:gd name="T58" fmla="*/ 66 w 109"/>
              <a:gd name="T59" fmla="*/ 61 h 107"/>
              <a:gd name="T60" fmla="*/ 14 w 109"/>
              <a:gd name="T61" fmla="*/ 81 h 107"/>
              <a:gd name="T62" fmla="*/ 54 w 109"/>
              <a:gd name="T63" fmla="*/ 87 h 107"/>
              <a:gd name="T64" fmla="*/ 55 w 109"/>
              <a:gd name="T65" fmla="*/ 8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9" h="107">
                <a:moveTo>
                  <a:pt x="100" y="107"/>
                </a:moveTo>
                <a:cubicBezTo>
                  <a:pt x="98" y="107"/>
                  <a:pt x="98" y="107"/>
                  <a:pt x="98" y="107"/>
                </a:cubicBezTo>
                <a:cubicBezTo>
                  <a:pt x="81" y="106"/>
                  <a:pt x="67" y="103"/>
                  <a:pt x="54" y="91"/>
                </a:cubicBezTo>
                <a:cubicBezTo>
                  <a:pt x="36" y="93"/>
                  <a:pt x="19" y="89"/>
                  <a:pt x="6" y="81"/>
                </a:cubicBezTo>
                <a:cubicBezTo>
                  <a:pt x="0" y="77"/>
                  <a:pt x="0" y="77"/>
                  <a:pt x="0" y="77"/>
                </a:cubicBezTo>
                <a:cubicBezTo>
                  <a:pt x="7" y="77"/>
                  <a:pt x="7" y="77"/>
                  <a:pt x="7" y="77"/>
                </a:cubicBezTo>
                <a:cubicBezTo>
                  <a:pt x="28" y="77"/>
                  <a:pt x="48" y="70"/>
                  <a:pt x="63" y="58"/>
                </a:cubicBezTo>
                <a:cubicBezTo>
                  <a:pt x="71" y="52"/>
                  <a:pt x="77" y="44"/>
                  <a:pt x="81" y="36"/>
                </a:cubicBezTo>
                <a:cubicBezTo>
                  <a:pt x="86" y="28"/>
                  <a:pt x="88" y="18"/>
                  <a:pt x="88" y="9"/>
                </a:cubicBezTo>
                <a:cubicBezTo>
                  <a:pt x="88" y="8"/>
                  <a:pt x="88" y="6"/>
                  <a:pt x="88" y="5"/>
                </a:cubicBezTo>
                <a:cubicBezTo>
                  <a:pt x="87" y="0"/>
                  <a:pt x="87" y="0"/>
                  <a:pt x="87" y="0"/>
                </a:cubicBezTo>
                <a:cubicBezTo>
                  <a:pt x="91" y="3"/>
                  <a:pt x="91" y="3"/>
                  <a:pt x="91" y="3"/>
                </a:cubicBezTo>
                <a:cubicBezTo>
                  <a:pt x="103" y="13"/>
                  <a:pt x="109" y="26"/>
                  <a:pt x="109" y="39"/>
                </a:cubicBezTo>
                <a:cubicBezTo>
                  <a:pt x="109" y="55"/>
                  <a:pt x="101" y="69"/>
                  <a:pt x="86" y="79"/>
                </a:cubicBezTo>
                <a:cubicBezTo>
                  <a:pt x="86" y="80"/>
                  <a:pt x="86" y="81"/>
                  <a:pt x="86" y="82"/>
                </a:cubicBezTo>
                <a:cubicBezTo>
                  <a:pt x="86" y="89"/>
                  <a:pt x="91" y="96"/>
                  <a:pt x="99" y="100"/>
                </a:cubicBezTo>
                <a:cubicBezTo>
                  <a:pt x="100" y="100"/>
                  <a:pt x="100" y="100"/>
                  <a:pt x="100" y="100"/>
                </a:cubicBezTo>
                <a:lnTo>
                  <a:pt x="100" y="107"/>
                </a:lnTo>
                <a:close/>
                <a:moveTo>
                  <a:pt x="55" y="87"/>
                </a:moveTo>
                <a:cubicBezTo>
                  <a:pt x="56" y="87"/>
                  <a:pt x="56" y="87"/>
                  <a:pt x="56" y="87"/>
                </a:cubicBezTo>
                <a:cubicBezTo>
                  <a:pt x="68" y="99"/>
                  <a:pt x="80" y="102"/>
                  <a:pt x="96" y="103"/>
                </a:cubicBezTo>
                <a:cubicBezTo>
                  <a:pt x="87" y="98"/>
                  <a:pt x="82" y="90"/>
                  <a:pt x="82" y="82"/>
                </a:cubicBezTo>
                <a:cubicBezTo>
                  <a:pt x="82" y="80"/>
                  <a:pt x="82" y="79"/>
                  <a:pt x="82" y="78"/>
                </a:cubicBezTo>
                <a:cubicBezTo>
                  <a:pt x="82" y="77"/>
                  <a:pt x="82" y="77"/>
                  <a:pt x="82" y="77"/>
                </a:cubicBezTo>
                <a:cubicBezTo>
                  <a:pt x="83" y="76"/>
                  <a:pt x="83" y="76"/>
                  <a:pt x="83" y="76"/>
                </a:cubicBezTo>
                <a:cubicBezTo>
                  <a:pt x="97" y="67"/>
                  <a:pt x="105" y="54"/>
                  <a:pt x="105" y="39"/>
                </a:cubicBezTo>
                <a:cubicBezTo>
                  <a:pt x="105" y="28"/>
                  <a:pt x="101" y="18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19"/>
                  <a:pt x="89" y="29"/>
                  <a:pt x="85" y="38"/>
                </a:cubicBezTo>
                <a:cubicBezTo>
                  <a:pt x="80" y="47"/>
                  <a:pt x="74" y="54"/>
                  <a:pt x="66" y="61"/>
                </a:cubicBezTo>
                <a:cubicBezTo>
                  <a:pt x="52" y="72"/>
                  <a:pt x="33" y="79"/>
                  <a:pt x="14" y="81"/>
                </a:cubicBezTo>
                <a:cubicBezTo>
                  <a:pt x="26" y="86"/>
                  <a:pt x="40" y="88"/>
                  <a:pt x="54" y="87"/>
                </a:cubicBezTo>
                <a:lnTo>
                  <a:pt x="55" y="8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88" name="Freeform 35"/>
          <p:cNvSpPr>
            <a:spLocks noEditPoints="1"/>
          </p:cNvSpPr>
          <p:nvPr/>
        </p:nvSpPr>
        <p:spPr bwMode="auto">
          <a:xfrm>
            <a:off x="7251701" y="1416051"/>
            <a:ext cx="138113" cy="374650"/>
          </a:xfrm>
          <a:custGeom>
            <a:avLst/>
            <a:gdLst>
              <a:gd name="T0" fmla="*/ 0 w 87"/>
              <a:gd name="T1" fmla="*/ 236 h 236"/>
              <a:gd name="T2" fmla="*/ 0 w 87"/>
              <a:gd name="T3" fmla="*/ 34 h 236"/>
              <a:gd name="T4" fmla="*/ 87 w 87"/>
              <a:gd name="T5" fmla="*/ 0 h 236"/>
              <a:gd name="T6" fmla="*/ 87 w 87"/>
              <a:gd name="T7" fmla="*/ 200 h 236"/>
              <a:gd name="T8" fmla="*/ 0 w 87"/>
              <a:gd name="T9" fmla="*/ 236 h 236"/>
              <a:gd name="T10" fmla="*/ 6 w 87"/>
              <a:gd name="T11" fmla="*/ 39 h 236"/>
              <a:gd name="T12" fmla="*/ 6 w 87"/>
              <a:gd name="T13" fmla="*/ 227 h 236"/>
              <a:gd name="T14" fmla="*/ 81 w 87"/>
              <a:gd name="T15" fmla="*/ 197 h 236"/>
              <a:gd name="T16" fmla="*/ 81 w 87"/>
              <a:gd name="T17" fmla="*/ 9 h 236"/>
              <a:gd name="T18" fmla="*/ 6 w 87"/>
              <a:gd name="T19" fmla="*/ 39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" h="236">
                <a:moveTo>
                  <a:pt x="0" y="236"/>
                </a:moveTo>
                <a:lnTo>
                  <a:pt x="0" y="34"/>
                </a:lnTo>
                <a:lnTo>
                  <a:pt x="87" y="0"/>
                </a:lnTo>
                <a:lnTo>
                  <a:pt x="87" y="200"/>
                </a:lnTo>
                <a:lnTo>
                  <a:pt x="0" y="236"/>
                </a:lnTo>
                <a:close/>
                <a:moveTo>
                  <a:pt x="6" y="39"/>
                </a:moveTo>
                <a:lnTo>
                  <a:pt x="6" y="227"/>
                </a:lnTo>
                <a:lnTo>
                  <a:pt x="81" y="197"/>
                </a:lnTo>
                <a:lnTo>
                  <a:pt x="81" y="9"/>
                </a:lnTo>
                <a:lnTo>
                  <a:pt x="6" y="3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89" name="Freeform 36"/>
          <p:cNvSpPr>
            <a:spLocks noEditPoints="1"/>
          </p:cNvSpPr>
          <p:nvPr/>
        </p:nvSpPr>
        <p:spPr bwMode="auto">
          <a:xfrm>
            <a:off x="7400926" y="1417638"/>
            <a:ext cx="147638" cy="377825"/>
          </a:xfrm>
          <a:custGeom>
            <a:avLst/>
            <a:gdLst>
              <a:gd name="T0" fmla="*/ 93 w 93"/>
              <a:gd name="T1" fmla="*/ 238 h 238"/>
              <a:gd name="T2" fmla="*/ 0 w 93"/>
              <a:gd name="T3" fmla="*/ 208 h 238"/>
              <a:gd name="T4" fmla="*/ 0 w 93"/>
              <a:gd name="T5" fmla="*/ 0 h 238"/>
              <a:gd name="T6" fmla="*/ 93 w 93"/>
              <a:gd name="T7" fmla="*/ 32 h 238"/>
              <a:gd name="T8" fmla="*/ 93 w 93"/>
              <a:gd name="T9" fmla="*/ 238 h 238"/>
              <a:gd name="T10" fmla="*/ 12 w 93"/>
              <a:gd name="T11" fmla="*/ 199 h 238"/>
              <a:gd name="T12" fmla="*/ 81 w 93"/>
              <a:gd name="T13" fmla="*/ 222 h 238"/>
              <a:gd name="T14" fmla="*/ 81 w 93"/>
              <a:gd name="T15" fmla="*/ 39 h 238"/>
              <a:gd name="T16" fmla="*/ 12 w 93"/>
              <a:gd name="T17" fmla="*/ 17 h 238"/>
              <a:gd name="T18" fmla="*/ 12 w 93"/>
              <a:gd name="T19" fmla="*/ 199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" h="238">
                <a:moveTo>
                  <a:pt x="93" y="238"/>
                </a:moveTo>
                <a:lnTo>
                  <a:pt x="0" y="208"/>
                </a:lnTo>
                <a:lnTo>
                  <a:pt x="0" y="0"/>
                </a:lnTo>
                <a:lnTo>
                  <a:pt x="93" y="32"/>
                </a:lnTo>
                <a:lnTo>
                  <a:pt x="93" y="238"/>
                </a:lnTo>
                <a:close/>
                <a:moveTo>
                  <a:pt x="12" y="199"/>
                </a:moveTo>
                <a:lnTo>
                  <a:pt x="81" y="222"/>
                </a:lnTo>
                <a:lnTo>
                  <a:pt x="81" y="39"/>
                </a:lnTo>
                <a:lnTo>
                  <a:pt x="12" y="17"/>
                </a:lnTo>
                <a:lnTo>
                  <a:pt x="12" y="19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90" name="Freeform 37"/>
          <p:cNvSpPr>
            <a:spLocks noEditPoints="1"/>
          </p:cNvSpPr>
          <p:nvPr/>
        </p:nvSpPr>
        <p:spPr bwMode="auto">
          <a:xfrm>
            <a:off x="7559676" y="1416051"/>
            <a:ext cx="114300" cy="363538"/>
          </a:xfrm>
          <a:custGeom>
            <a:avLst/>
            <a:gdLst>
              <a:gd name="T0" fmla="*/ 0 w 72"/>
              <a:gd name="T1" fmla="*/ 229 h 229"/>
              <a:gd name="T2" fmla="*/ 0 w 72"/>
              <a:gd name="T3" fmla="*/ 28 h 229"/>
              <a:gd name="T4" fmla="*/ 72 w 72"/>
              <a:gd name="T5" fmla="*/ 0 h 229"/>
              <a:gd name="T6" fmla="*/ 72 w 72"/>
              <a:gd name="T7" fmla="*/ 200 h 229"/>
              <a:gd name="T8" fmla="*/ 0 w 72"/>
              <a:gd name="T9" fmla="*/ 229 h 229"/>
              <a:gd name="T10" fmla="*/ 6 w 72"/>
              <a:gd name="T11" fmla="*/ 33 h 229"/>
              <a:gd name="T12" fmla="*/ 6 w 72"/>
              <a:gd name="T13" fmla="*/ 221 h 229"/>
              <a:gd name="T14" fmla="*/ 66 w 72"/>
              <a:gd name="T15" fmla="*/ 197 h 229"/>
              <a:gd name="T16" fmla="*/ 66 w 72"/>
              <a:gd name="T17" fmla="*/ 9 h 229"/>
              <a:gd name="T18" fmla="*/ 6 w 72"/>
              <a:gd name="T19" fmla="*/ 33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229">
                <a:moveTo>
                  <a:pt x="0" y="229"/>
                </a:moveTo>
                <a:lnTo>
                  <a:pt x="0" y="28"/>
                </a:lnTo>
                <a:lnTo>
                  <a:pt x="72" y="0"/>
                </a:lnTo>
                <a:lnTo>
                  <a:pt x="72" y="200"/>
                </a:lnTo>
                <a:lnTo>
                  <a:pt x="0" y="229"/>
                </a:lnTo>
                <a:close/>
                <a:moveTo>
                  <a:pt x="6" y="33"/>
                </a:moveTo>
                <a:lnTo>
                  <a:pt x="6" y="221"/>
                </a:lnTo>
                <a:lnTo>
                  <a:pt x="66" y="197"/>
                </a:lnTo>
                <a:lnTo>
                  <a:pt x="66" y="9"/>
                </a:lnTo>
                <a:lnTo>
                  <a:pt x="6" y="3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6343651" y="1387476"/>
            <a:ext cx="423863" cy="431800"/>
            <a:chOff x="6343651" y="1387476"/>
            <a:chExt cx="423863" cy="431800"/>
          </a:xfrm>
          <a:solidFill>
            <a:schemeClr val="bg1">
              <a:lumMod val="50000"/>
            </a:schemeClr>
          </a:solidFill>
        </p:grpSpPr>
        <p:sp>
          <p:nvSpPr>
            <p:cNvPr id="92" name="Freeform 38"/>
            <p:cNvSpPr>
              <a:spLocks noEditPoints="1"/>
            </p:cNvSpPr>
            <p:nvPr/>
          </p:nvSpPr>
          <p:spPr bwMode="auto">
            <a:xfrm>
              <a:off x="6343651" y="1387476"/>
              <a:ext cx="423863" cy="431800"/>
            </a:xfrm>
            <a:custGeom>
              <a:avLst/>
              <a:gdLst>
                <a:gd name="T0" fmla="*/ 111 w 179"/>
                <a:gd name="T1" fmla="*/ 182 h 182"/>
                <a:gd name="T2" fmla="*/ 68 w 179"/>
                <a:gd name="T3" fmla="*/ 182 h 182"/>
                <a:gd name="T4" fmla="*/ 68 w 179"/>
                <a:gd name="T5" fmla="*/ 178 h 182"/>
                <a:gd name="T6" fmla="*/ 39 w 179"/>
                <a:gd name="T7" fmla="*/ 149 h 182"/>
                <a:gd name="T8" fmla="*/ 25 w 179"/>
                <a:gd name="T9" fmla="*/ 153 h 182"/>
                <a:gd name="T10" fmla="*/ 21 w 179"/>
                <a:gd name="T11" fmla="*/ 155 h 182"/>
                <a:gd name="T12" fmla="*/ 0 w 179"/>
                <a:gd name="T13" fmla="*/ 118 h 182"/>
                <a:gd name="T14" fmla="*/ 3 w 179"/>
                <a:gd name="T15" fmla="*/ 116 h 182"/>
                <a:gd name="T16" fmla="*/ 14 w 179"/>
                <a:gd name="T17" fmla="*/ 76 h 182"/>
                <a:gd name="T18" fmla="*/ 3 w 179"/>
                <a:gd name="T19" fmla="*/ 66 h 182"/>
                <a:gd name="T20" fmla="*/ 0 w 179"/>
                <a:gd name="T21" fmla="*/ 64 h 182"/>
                <a:gd name="T22" fmla="*/ 21 w 179"/>
                <a:gd name="T23" fmla="*/ 27 h 182"/>
                <a:gd name="T24" fmla="*/ 25 w 179"/>
                <a:gd name="T25" fmla="*/ 29 h 182"/>
                <a:gd name="T26" fmla="*/ 39 w 179"/>
                <a:gd name="T27" fmla="*/ 33 h 182"/>
                <a:gd name="T28" fmla="*/ 64 w 179"/>
                <a:gd name="T29" fmla="*/ 18 h 182"/>
                <a:gd name="T30" fmla="*/ 68 w 179"/>
                <a:gd name="T31" fmla="*/ 4 h 182"/>
                <a:gd name="T32" fmla="*/ 68 w 179"/>
                <a:gd name="T33" fmla="*/ 0 h 182"/>
                <a:gd name="T34" fmla="*/ 111 w 179"/>
                <a:gd name="T35" fmla="*/ 0 h 182"/>
                <a:gd name="T36" fmla="*/ 111 w 179"/>
                <a:gd name="T37" fmla="*/ 4 h 182"/>
                <a:gd name="T38" fmla="*/ 140 w 179"/>
                <a:gd name="T39" fmla="*/ 33 h 182"/>
                <a:gd name="T40" fmla="*/ 154 w 179"/>
                <a:gd name="T41" fmla="*/ 29 h 182"/>
                <a:gd name="T42" fmla="*/ 158 w 179"/>
                <a:gd name="T43" fmla="*/ 27 h 182"/>
                <a:gd name="T44" fmla="*/ 179 w 179"/>
                <a:gd name="T45" fmla="*/ 64 h 182"/>
                <a:gd name="T46" fmla="*/ 176 w 179"/>
                <a:gd name="T47" fmla="*/ 66 h 182"/>
                <a:gd name="T48" fmla="*/ 165 w 179"/>
                <a:gd name="T49" fmla="*/ 106 h 182"/>
                <a:gd name="T50" fmla="*/ 175 w 179"/>
                <a:gd name="T51" fmla="*/ 116 h 182"/>
                <a:gd name="T52" fmla="*/ 179 w 179"/>
                <a:gd name="T53" fmla="*/ 118 h 182"/>
                <a:gd name="T54" fmla="*/ 158 w 179"/>
                <a:gd name="T55" fmla="*/ 155 h 182"/>
                <a:gd name="T56" fmla="*/ 154 w 179"/>
                <a:gd name="T57" fmla="*/ 153 h 182"/>
                <a:gd name="T58" fmla="*/ 140 w 179"/>
                <a:gd name="T59" fmla="*/ 149 h 182"/>
                <a:gd name="T60" fmla="*/ 114 w 179"/>
                <a:gd name="T61" fmla="*/ 163 h 182"/>
                <a:gd name="T62" fmla="*/ 111 w 179"/>
                <a:gd name="T63" fmla="*/ 178 h 182"/>
                <a:gd name="T64" fmla="*/ 111 w 179"/>
                <a:gd name="T65" fmla="*/ 182 h 182"/>
                <a:gd name="T66" fmla="*/ 76 w 179"/>
                <a:gd name="T67" fmla="*/ 174 h 182"/>
                <a:gd name="T68" fmla="*/ 103 w 179"/>
                <a:gd name="T69" fmla="*/ 174 h 182"/>
                <a:gd name="T70" fmla="*/ 108 w 179"/>
                <a:gd name="T71" fmla="*/ 159 h 182"/>
                <a:gd name="T72" fmla="*/ 140 w 179"/>
                <a:gd name="T73" fmla="*/ 141 h 182"/>
                <a:gd name="T74" fmla="*/ 155 w 179"/>
                <a:gd name="T75" fmla="*/ 144 h 182"/>
                <a:gd name="T76" fmla="*/ 168 w 179"/>
                <a:gd name="T77" fmla="*/ 121 h 182"/>
                <a:gd name="T78" fmla="*/ 158 w 179"/>
                <a:gd name="T79" fmla="*/ 110 h 182"/>
                <a:gd name="T80" fmla="*/ 168 w 179"/>
                <a:gd name="T81" fmla="*/ 61 h 182"/>
                <a:gd name="T82" fmla="*/ 155 w 179"/>
                <a:gd name="T83" fmla="*/ 38 h 182"/>
                <a:gd name="T84" fmla="*/ 140 w 179"/>
                <a:gd name="T85" fmla="*/ 41 h 182"/>
                <a:gd name="T86" fmla="*/ 103 w 179"/>
                <a:gd name="T87" fmla="*/ 8 h 182"/>
                <a:gd name="T88" fmla="*/ 76 w 179"/>
                <a:gd name="T89" fmla="*/ 8 h 182"/>
                <a:gd name="T90" fmla="*/ 71 w 179"/>
                <a:gd name="T91" fmla="*/ 22 h 182"/>
                <a:gd name="T92" fmla="*/ 39 w 179"/>
                <a:gd name="T93" fmla="*/ 41 h 182"/>
                <a:gd name="T94" fmla="*/ 24 w 179"/>
                <a:gd name="T95" fmla="*/ 38 h 182"/>
                <a:gd name="T96" fmla="*/ 11 w 179"/>
                <a:gd name="T97" fmla="*/ 61 h 182"/>
                <a:gd name="T98" fmla="*/ 21 w 179"/>
                <a:gd name="T99" fmla="*/ 72 h 182"/>
                <a:gd name="T100" fmla="*/ 11 w 179"/>
                <a:gd name="T101" fmla="*/ 121 h 182"/>
                <a:gd name="T102" fmla="*/ 24 w 179"/>
                <a:gd name="T103" fmla="*/ 144 h 182"/>
                <a:gd name="T104" fmla="*/ 39 w 179"/>
                <a:gd name="T105" fmla="*/ 141 h 182"/>
                <a:gd name="T106" fmla="*/ 76 w 179"/>
                <a:gd name="T107" fmla="*/ 17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9" h="182">
                  <a:moveTo>
                    <a:pt x="111" y="182"/>
                  </a:moveTo>
                  <a:cubicBezTo>
                    <a:pt x="68" y="182"/>
                    <a:pt x="68" y="182"/>
                    <a:pt x="68" y="182"/>
                  </a:cubicBezTo>
                  <a:cubicBezTo>
                    <a:pt x="68" y="178"/>
                    <a:pt x="68" y="178"/>
                    <a:pt x="68" y="178"/>
                  </a:cubicBezTo>
                  <a:cubicBezTo>
                    <a:pt x="68" y="162"/>
                    <a:pt x="55" y="149"/>
                    <a:pt x="39" y="149"/>
                  </a:cubicBezTo>
                  <a:cubicBezTo>
                    <a:pt x="34" y="149"/>
                    <a:pt x="29" y="150"/>
                    <a:pt x="25" y="153"/>
                  </a:cubicBezTo>
                  <a:cubicBezTo>
                    <a:pt x="21" y="155"/>
                    <a:pt x="21" y="155"/>
                    <a:pt x="21" y="155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7" y="108"/>
                    <a:pt x="22" y="90"/>
                    <a:pt x="14" y="76"/>
                  </a:cubicBezTo>
                  <a:cubicBezTo>
                    <a:pt x="12" y="72"/>
                    <a:pt x="8" y="68"/>
                    <a:pt x="3" y="6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9" y="32"/>
                    <a:pt x="34" y="33"/>
                    <a:pt x="39" y="33"/>
                  </a:cubicBezTo>
                  <a:cubicBezTo>
                    <a:pt x="50" y="33"/>
                    <a:pt x="59" y="27"/>
                    <a:pt x="64" y="18"/>
                  </a:cubicBezTo>
                  <a:cubicBezTo>
                    <a:pt x="67" y="14"/>
                    <a:pt x="68" y="9"/>
                    <a:pt x="68" y="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1" y="20"/>
                    <a:pt x="124" y="33"/>
                    <a:pt x="140" y="33"/>
                  </a:cubicBezTo>
                  <a:cubicBezTo>
                    <a:pt x="145" y="33"/>
                    <a:pt x="150" y="32"/>
                    <a:pt x="154" y="29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79" y="64"/>
                    <a:pt x="179" y="64"/>
                    <a:pt x="179" y="64"/>
                  </a:cubicBezTo>
                  <a:cubicBezTo>
                    <a:pt x="176" y="66"/>
                    <a:pt x="176" y="66"/>
                    <a:pt x="176" y="66"/>
                  </a:cubicBezTo>
                  <a:cubicBezTo>
                    <a:pt x="162" y="74"/>
                    <a:pt x="157" y="92"/>
                    <a:pt x="165" y="106"/>
                  </a:cubicBezTo>
                  <a:cubicBezTo>
                    <a:pt x="167" y="110"/>
                    <a:pt x="171" y="114"/>
                    <a:pt x="175" y="116"/>
                  </a:cubicBezTo>
                  <a:cubicBezTo>
                    <a:pt x="179" y="118"/>
                    <a:pt x="179" y="118"/>
                    <a:pt x="179" y="118"/>
                  </a:cubicBezTo>
                  <a:cubicBezTo>
                    <a:pt x="158" y="155"/>
                    <a:pt x="158" y="155"/>
                    <a:pt x="158" y="155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0" y="150"/>
                    <a:pt x="145" y="149"/>
                    <a:pt x="140" y="149"/>
                  </a:cubicBezTo>
                  <a:cubicBezTo>
                    <a:pt x="129" y="149"/>
                    <a:pt x="120" y="154"/>
                    <a:pt x="114" y="163"/>
                  </a:cubicBezTo>
                  <a:cubicBezTo>
                    <a:pt x="112" y="168"/>
                    <a:pt x="111" y="173"/>
                    <a:pt x="111" y="178"/>
                  </a:cubicBezTo>
                  <a:lnTo>
                    <a:pt x="111" y="182"/>
                  </a:lnTo>
                  <a:close/>
                  <a:moveTo>
                    <a:pt x="76" y="174"/>
                  </a:moveTo>
                  <a:cubicBezTo>
                    <a:pt x="103" y="174"/>
                    <a:pt x="103" y="174"/>
                    <a:pt x="103" y="174"/>
                  </a:cubicBezTo>
                  <a:cubicBezTo>
                    <a:pt x="103" y="169"/>
                    <a:pt x="105" y="164"/>
                    <a:pt x="108" y="159"/>
                  </a:cubicBezTo>
                  <a:cubicBezTo>
                    <a:pt x="114" y="148"/>
                    <a:pt x="126" y="141"/>
                    <a:pt x="140" y="141"/>
                  </a:cubicBezTo>
                  <a:cubicBezTo>
                    <a:pt x="145" y="141"/>
                    <a:pt x="150" y="142"/>
                    <a:pt x="155" y="144"/>
                  </a:cubicBezTo>
                  <a:cubicBezTo>
                    <a:pt x="168" y="121"/>
                    <a:pt x="168" y="121"/>
                    <a:pt x="168" y="121"/>
                  </a:cubicBezTo>
                  <a:cubicBezTo>
                    <a:pt x="164" y="118"/>
                    <a:pt x="160" y="114"/>
                    <a:pt x="158" y="110"/>
                  </a:cubicBezTo>
                  <a:cubicBezTo>
                    <a:pt x="148" y="93"/>
                    <a:pt x="153" y="72"/>
                    <a:pt x="168" y="61"/>
                  </a:cubicBezTo>
                  <a:cubicBezTo>
                    <a:pt x="155" y="38"/>
                    <a:pt x="155" y="38"/>
                    <a:pt x="155" y="38"/>
                  </a:cubicBezTo>
                  <a:cubicBezTo>
                    <a:pt x="150" y="40"/>
                    <a:pt x="145" y="41"/>
                    <a:pt x="140" y="41"/>
                  </a:cubicBezTo>
                  <a:cubicBezTo>
                    <a:pt x="121" y="41"/>
                    <a:pt x="105" y="26"/>
                    <a:pt x="103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13"/>
                    <a:pt x="74" y="18"/>
                    <a:pt x="71" y="22"/>
                  </a:cubicBezTo>
                  <a:cubicBezTo>
                    <a:pt x="65" y="34"/>
                    <a:pt x="52" y="41"/>
                    <a:pt x="39" y="41"/>
                  </a:cubicBezTo>
                  <a:cubicBezTo>
                    <a:pt x="34" y="41"/>
                    <a:pt x="29" y="40"/>
                    <a:pt x="24" y="38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5" y="64"/>
                    <a:pt x="18" y="68"/>
                    <a:pt x="21" y="72"/>
                  </a:cubicBezTo>
                  <a:cubicBezTo>
                    <a:pt x="31" y="89"/>
                    <a:pt x="26" y="110"/>
                    <a:pt x="11" y="121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29" y="142"/>
                    <a:pt x="34" y="141"/>
                    <a:pt x="39" y="141"/>
                  </a:cubicBezTo>
                  <a:cubicBezTo>
                    <a:pt x="58" y="141"/>
                    <a:pt x="74" y="155"/>
                    <a:pt x="76" y="1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93" name="Freeform 39"/>
            <p:cNvSpPr>
              <a:spLocks noEditPoints="1"/>
            </p:cNvSpPr>
            <p:nvPr/>
          </p:nvSpPr>
          <p:spPr bwMode="auto">
            <a:xfrm>
              <a:off x="6467476" y="1516063"/>
              <a:ext cx="177800" cy="174625"/>
            </a:xfrm>
            <a:custGeom>
              <a:avLst/>
              <a:gdLst>
                <a:gd name="T0" fmla="*/ 37 w 75"/>
                <a:gd name="T1" fmla="*/ 74 h 74"/>
                <a:gd name="T2" fmla="*/ 0 w 75"/>
                <a:gd name="T3" fmla="*/ 37 h 74"/>
                <a:gd name="T4" fmla="*/ 37 w 75"/>
                <a:gd name="T5" fmla="*/ 0 h 74"/>
                <a:gd name="T6" fmla="*/ 75 w 75"/>
                <a:gd name="T7" fmla="*/ 37 h 74"/>
                <a:gd name="T8" fmla="*/ 37 w 75"/>
                <a:gd name="T9" fmla="*/ 74 h 74"/>
                <a:gd name="T10" fmla="*/ 37 w 75"/>
                <a:gd name="T11" fmla="*/ 4 h 74"/>
                <a:gd name="T12" fmla="*/ 4 w 75"/>
                <a:gd name="T13" fmla="*/ 37 h 74"/>
                <a:gd name="T14" fmla="*/ 37 w 75"/>
                <a:gd name="T15" fmla="*/ 70 h 74"/>
                <a:gd name="T16" fmla="*/ 71 w 75"/>
                <a:gd name="T17" fmla="*/ 37 h 74"/>
                <a:gd name="T18" fmla="*/ 37 w 75"/>
                <a:gd name="T19" fmla="*/ 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74">
                  <a:moveTo>
                    <a:pt x="37" y="74"/>
                  </a:moveTo>
                  <a:cubicBezTo>
                    <a:pt x="17" y="74"/>
                    <a:pt x="0" y="57"/>
                    <a:pt x="0" y="37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58" y="0"/>
                    <a:pt x="75" y="16"/>
                    <a:pt x="75" y="37"/>
                  </a:cubicBezTo>
                  <a:cubicBezTo>
                    <a:pt x="75" y="57"/>
                    <a:pt x="58" y="74"/>
                    <a:pt x="37" y="74"/>
                  </a:cubicBezTo>
                  <a:close/>
                  <a:moveTo>
                    <a:pt x="37" y="4"/>
                  </a:moveTo>
                  <a:cubicBezTo>
                    <a:pt x="19" y="4"/>
                    <a:pt x="4" y="18"/>
                    <a:pt x="4" y="37"/>
                  </a:cubicBezTo>
                  <a:cubicBezTo>
                    <a:pt x="4" y="55"/>
                    <a:pt x="19" y="70"/>
                    <a:pt x="37" y="70"/>
                  </a:cubicBezTo>
                  <a:cubicBezTo>
                    <a:pt x="56" y="70"/>
                    <a:pt x="71" y="55"/>
                    <a:pt x="71" y="37"/>
                  </a:cubicBezTo>
                  <a:cubicBezTo>
                    <a:pt x="71" y="18"/>
                    <a:pt x="56" y="4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sp>
        <p:nvSpPr>
          <p:cNvPr id="94" name="Freeform 40"/>
          <p:cNvSpPr>
            <a:spLocks noEditPoints="1"/>
          </p:cNvSpPr>
          <p:nvPr/>
        </p:nvSpPr>
        <p:spPr bwMode="auto">
          <a:xfrm>
            <a:off x="10888663" y="2606676"/>
            <a:ext cx="446088" cy="100013"/>
          </a:xfrm>
          <a:custGeom>
            <a:avLst/>
            <a:gdLst>
              <a:gd name="T0" fmla="*/ 150 w 188"/>
              <a:gd name="T1" fmla="*/ 42 h 42"/>
              <a:gd name="T2" fmla="*/ 38 w 188"/>
              <a:gd name="T3" fmla="*/ 42 h 42"/>
              <a:gd name="T4" fmla="*/ 0 w 188"/>
              <a:gd name="T5" fmla="*/ 4 h 42"/>
              <a:gd name="T6" fmla="*/ 0 w 188"/>
              <a:gd name="T7" fmla="*/ 0 h 42"/>
              <a:gd name="T8" fmla="*/ 188 w 188"/>
              <a:gd name="T9" fmla="*/ 0 h 42"/>
              <a:gd name="T10" fmla="*/ 188 w 188"/>
              <a:gd name="T11" fmla="*/ 4 h 42"/>
              <a:gd name="T12" fmla="*/ 150 w 188"/>
              <a:gd name="T13" fmla="*/ 42 h 42"/>
              <a:gd name="T14" fmla="*/ 8 w 188"/>
              <a:gd name="T15" fmla="*/ 8 h 42"/>
              <a:gd name="T16" fmla="*/ 38 w 188"/>
              <a:gd name="T17" fmla="*/ 34 h 42"/>
              <a:gd name="T18" fmla="*/ 150 w 188"/>
              <a:gd name="T19" fmla="*/ 34 h 42"/>
              <a:gd name="T20" fmla="*/ 179 w 188"/>
              <a:gd name="T21" fmla="*/ 8 h 42"/>
              <a:gd name="T22" fmla="*/ 8 w 188"/>
              <a:gd name="T23" fmla="*/ 8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8" h="42">
                <a:moveTo>
                  <a:pt x="150" y="42"/>
                </a:moveTo>
                <a:cubicBezTo>
                  <a:pt x="38" y="42"/>
                  <a:pt x="38" y="42"/>
                  <a:pt x="38" y="42"/>
                </a:cubicBezTo>
                <a:cubicBezTo>
                  <a:pt x="17" y="42"/>
                  <a:pt x="0" y="25"/>
                  <a:pt x="0" y="4"/>
                </a:cubicBezTo>
                <a:cubicBezTo>
                  <a:pt x="0" y="0"/>
                  <a:pt x="0" y="0"/>
                  <a:pt x="0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88" y="4"/>
                  <a:pt x="188" y="4"/>
                  <a:pt x="188" y="4"/>
                </a:cubicBezTo>
                <a:cubicBezTo>
                  <a:pt x="188" y="25"/>
                  <a:pt x="171" y="42"/>
                  <a:pt x="150" y="42"/>
                </a:cubicBezTo>
                <a:close/>
                <a:moveTo>
                  <a:pt x="8" y="8"/>
                </a:moveTo>
                <a:cubicBezTo>
                  <a:pt x="10" y="23"/>
                  <a:pt x="22" y="34"/>
                  <a:pt x="38" y="34"/>
                </a:cubicBezTo>
                <a:cubicBezTo>
                  <a:pt x="150" y="34"/>
                  <a:pt x="150" y="34"/>
                  <a:pt x="150" y="34"/>
                </a:cubicBezTo>
                <a:cubicBezTo>
                  <a:pt x="165" y="34"/>
                  <a:pt x="177" y="23"/>
                  <a:pt x="179" y="8"/>
                </a:cubicBezTo>
                <a:lnTo>
                  <a:pt x="8" y="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95" name="Rectangle 41"/>
          <p:cNvSpPr>
            <a:spLocks noChangeArrowheads="1"/>
          </p:cNvSpPr>
          <p:nvPr/>
        </p:nvSpPr>
        <p:spPr bwMode="auto">
          <a:xfrm>
            <a:off x="11247438" y="2644776"/>
            <a:ext cx="19050" cy="190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96" name="Freeform 42"/>
          <p:cNvSpPr>
            <a:spLocks noEditPoints="1"/>
          </p:cNvSpPr>
          <p:nvPr/>
        </p:nvSpPr>
        <p:spPr bwMode="auto">
          <a:xfrm>
            <a:off x="10887076" y="2357438"/>
            <a:ext cx="447675" cy="233363"/>
          </a:xfrm>
          <a:custGeom>
            <a:avLst/>
            <a:gdLst>
              <a:gd name="T0" fmla="*/ 282 w 282"/>
              <a:gd name="T1" fmla="*/ 147 h 147"/>
              <a:gd name="T2" fmla="*/ 0 w 282"/>
              <a:gd name="T3" fmla="*/ 147 h 147"/>
              <a:gd name="T4" fmla="*/ 19 w 282"/>
              <a:gd name="T5" fmla="*/ 0 h 147"/>
              <a:gd name="T6" fmla="*/ 264 w 282"/>
              <a:gd name="T7" fmla="*/ 0 h 147"/>
              <a:gd name="T8" fmla="*/ 282 w 282"/>
              <a:gd name="T9" fmla="*/ 147 h 147"/>
              <a:gd name="T10" fmla="*/ 13 w 282"/>
              <a:gd name="T11" fmla="*/ 135 h 147"/>
              <a:gd name="T12" fmla="*/ 269 w 282"/>
              <a:gd name="T13" fmla="*/ 135 h 147"/>
              <a:gd name="T14" fmla="*/ 254 w 282"/>
              <a:gd name="T15" fmla="*/ 12 h 147"/>
              <a:gd name="T16" fmla="*/ 30 w 282"/>
              <a:gd name="T17" fmla="*/ 12 h 147"/>
              <a:gd name="T18" fmla="*/ 13 w 282"/>
              <a:gd name="T19" fmla="*/ 13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2" h="147">
                <a:moveTo>
                  <a:pt x="282" y="147"/>
                </a:moveTo>
                <a:lnTo>
                  <a:pt x="0" y="147"/>
                </a:lnTo>
                <a:lnTo>
                  <a:pt x="19" y="0"/>
                </a:lnTo>
                <a:lnTo>
                  <a:pt x="264" y="0"/>
                </a:lnTo>
                <a:lnTo>
                  <a:pt x="282" y="147"/>
                </a:lnTo>
                <a:close/>
                <a:moveTo>
                  <a:pt x="13" y="135"/>
                </a:moveTo>
                <a:lnTo>
                  <a:pt x="269" y="135"/>
                </a:lnTo>
                <a:lnTo>
                  <a:pt x="254" y="12"/>
                </a:lnTo>
                <a:lnTo>
                  <a:pt x="30" y="12"/>
                </a:lnTo>
                <a:lnTo>
                  <a:pt x="13" y="13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97" name="Rectangle 43"/>
          <p:cNvSpPr>
            <a:spLocks noChangeArrowheads="1"/>
          </p:cNvSpPr>
          <p:nvPr/>
        </p:nvSpPr>
        <p:spPr bwMode="auto">
          <a:xfrm>
            <a:off x="3749676" y="1598613"/>
            <a:ext cx="152400" cy="95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98" name="Rectangle 44"/>
          <p:cNvSpPr>
            <a:spLocks noChangeArrowheads="1"/>
          </p:cNvSpPr>
          <p:nvPr/>
        </p:nvSpPr>
        <p:spPr bwMode="auto">
          <a:xfrm>
            <a:off x="3821113" y="1527176"/>
            <a:ext cx="9525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99" name="Freeform 45"/>
          <p:cNvSpPr>
            <a:spLocks noEditPoints="1"/>
          </p:cNvSpPr>
          <p:nvPr/>
        </p:nvSpPr>
        <p:spPr bwMode="auto">
          <a:xfrm>
            <a:off x="1784351" y="1385888"/>
            <a:ext cx="438150" cy="438150"/>
          </a:xfrm>
          <a:custGeom>
            <a:avLst/>
            <a:gdLst>
              <a:gd name="T0" fmla="*/ 93 w 185"/>
              <a:gd name="T1" fmla="*/ 185 h 185"/>
              <a:gd name="T2" fmla="*/ 0 w 185"/>
              <a:gd name="T3" fmla="*/ 92 h 185"/>
              <a:gd name="T4" fmla="*/ 93 w 185"/>
              <a:gd name="T5" fmla="*/ 0 h 185"/>
              <a:gd name="T6" fmla="*/ 185 w 185"/>
              <a:gd name="T7" fmla="*/ 92 h 185"/>
              <a:gd name="T8" fmla="*/ 93 w 185"/>
              <a:gd name="T9" fmla="*/ 185 h 185"/>
              <a:gd name="T10" fmla="*/ 93 w 185"/>
              <a:gd name="T11" fmla="*/ 8 h 185"/>
              <a:gd name="T12" fmla="*/ 8 w 185"/>
              <a:gd name="T13" fmla="*/ 92 h 185"/>
              <a:gd name="T14" fmla="*/ 93 w 185"/>
              <a:gd name="T15" fmla="*/ 177 h 185"/>
              <a:gd name="T16" fmla="*/ 177 w 185"/>
              <a:gd name="T17" fmla="*/ 92 h 185"/>
              <a:gd name="T18" fmla="*/ 93 w 185"/>
              <a:gd name="T19" fmla="*/ 8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5" h="185">
                <a:moveTo>
                  <a:pt x="93" y="185"/>
                </a:moveTo>
                <a:cubicBezTo>
                  <a:pt x="42" y="185"/>
                  <a:pt x="0" y="143"/>
                  <a:pt x="0" y="92"/>
                </a:cubicBezTo>
                <a:cubicBezTo>
                  <a:pt x="0" y="41"/>
                  <a:pt x="42" y="0"/>
                  <a:pt x="93" y="0"/>
                </a:cubicBezTo>
                <a:cubicBezTo>
                  <a:pt x="144" y="0"/>
                  <a:pt x="185" y="41"/>
                  <a:pt x="185" y="92"/>
                </a:cubicBezTo>
                <a:cubicBezTo>
                  <a:pt x="185" y="143"/>
                  <a:pt x="144" y="185"/>
                  <a:pt x="93" y="185"/>
                </a:cubicBezTo>
                <a:close/>
                <a:moveTo>
                  <a:pt x="93" y="8"/>
                </a:moveTo>
                <a:cubicBezTo>
                  <a:pt x="46" y="8"/>
                  <a:pt x="8" y="46"/>
                  <a:pt x="8" y="92"/>
                </a:cubicBezTo>
                <a:cubicBezTo>
                  <a:pt x="8" y="139"/>
                  <a:pt x="46" y="177"/>
                  <a:pt x="93" y="177"/>
                </a:cubicBezTo>
                <a:cubicBezTo>
                  <a:pt x="139" y="177"/>
                  <a:pt x="177" y="139"/>
                  <a:pt x="177" y="92"/>
                </a:cubicBezTo>
                <a:cubicBezTo>
                  <a:pt x="177" y="46"/>
                  <a:pt x="139" y="8"/>
                  <a:pt x="93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53" name="Freeform 46"/>
          <p:cNvSpPr>
            <a:spLocks noEditPoints="1"/>
          </p:cNvSpPr>
          <p:nvPr/>
        </p:nvSpPr>
        <p:spPr bwMode="auto">
          <a:xfrm>
            <a:off x="1827213" y="1425576"/>
            <a:ext cx="355600" cy="355600"/>
          </a:xfrm>
          <a:custGeom>
            <a:avLst/>
            <a:gdLst>
              <a:gd name="T0" fmla="*/ 75 w 150"/>
              <a:gd name="T1" fmla="*/ 150 h 150"/>
              <a:gd name="T2" fmla="*/ 0 w 150"/>
              <a:gd name="T3" fmla="*/ 75 h 150"/>
              <a:gd name="T4" fmla="*/ 75 w 150"/>
              <a:gd name="T5" fmla="*/ 0 h 150"/>
              <a:gd name="T6" fmla="*/ 150 w 150"/>
              <a:gd name="T7" fmla="*/ 75 h 150"/>
              <a:gd name="T8" fmla="*/ 75 w 150"/>
              <a:gd name="T9" fmla="*/ 150 h 150"/>
              <a:gd name="T10" fmla="*/ 75 w 150"/>
              <a:gd name="T11" fmla="*/ 4 h 150"/>
              <a:gd name="T12" fmla="*/ 4 w 150"/>
              <a:gd name="T13" fmla="*/ 75 h 150"/>
              <a:gd name="T14" fmla="*/ 75 w 150"/>
              <a:gd name="T15" fmla="*/ 146 h 150"/>
              <a:gd name="T16" fmla="*/ 146 w 150"/>
              <a:gd name="T17" fmla="*/ 75 h 150"/>
              <a:gd name="T18" fmla="*/ 75 w 150"/>
              <a:gd name="T19" fmla="*/ 4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0" h="150">
                <a:moveTo>
                  <a:pt x="75" y="150"/>
                </a:moveTo>
                <a:cubicBezTo>
                  <a:pt x="33" y="150"/>
                  <a:pt x="0" y="117"/>
                  <a:pt x="0" y="75"/>
                </a:cubicBezTo>
                <a:cubicBezTo>
                  <a:pt x="0" y="34"/>
                  <a:pt x="33" y="0"/>
                  <a:pt x="75" y="0"/>
                </a:cubicBezTo>
                <a:cubicBezTo>
                  <a:pt x="116" y="0"/>
                  <a:pt x="150" y="34"/>
                  <a:pt x="150" y="75"/>
                </a:cubicBezTo>
                <a:cubicBezTo>
                  <a:pt x="150" y="117"/>
                  <a:pt x="116" y="150"/>
                  <a:pt x="75" y="150"/>
                </a:cubicBezTo>
                <a:close/>
                <a:moveTo>
                  <a:pt x="75" y="4"/>
                </a:moveTo>
                <a:cubicBezTo>
                  <a:pt x="35" y="4"/>
                  <a:pt x="4" y="36"/>
                  <a:pt x="4" y="75"/>
                </a:cubicBezTo>
                <a:cubicBezTo>
                  <a:pt x="4" y="115"/>
                  <a:pt x="35" y="146"/>
                  <a:pt x="75" y="146"/>
                </a:cubicBezTo>
                <a:cubicBezTo>
                  <a:pt x="114" y="146"/>
                  <a:pt x="146" y="115"/>
                  <a:pt x="146" y="75"/>
                </a:cubicBezTo>
                <a:cubicBezTo>
                  <a:pt x="146" y="36"/>
                  <a:pt x="114" y="4"/>
                  <a:pt x="75" y="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54" name="Freeform 47"/>
          <p:cNvSpPr>
            <a:spLocks/>
          </p:cNvSpPr>
          <p:nvPr/>
        </p:nvSpPr>
        <p:spPr bwMode="auto">
          <a:xfrm>
            <a:off x="1947863" y="1546226"/>
            <a:ext cx="114300" cy="114300"/>
          </a:xfrm>
          <a:custGeom>
            <a:avLst/>
            <a:gdLst>
              <a:gd name="T0" fmla="*/ 67 w 72"/>
              <a:gd name="T1" fmla="*/ 72 h 72"/>
              <a:gd name="T2" fmla="*/ 0 w 72"/>
              <a:gd name="T3" fmla="*/ 5 h 72"/>
              <a:gd name="T4" fmla="*/ 3 w 72"/>
              <a:gd name="T5" fmla="*/ 0 h 72"/>
              <a:gd name="T6" fmla="*/ 72 w 72"/>
              <a:gd name="T7" fmla="*/ 69 h 72"/>
              <a:gd name="T8" fmla="*/ 67 w 72"/>
              <a:gd name="T9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2">
                <a:moveTo>
                  <a:pt x="67" y="72"/>
                </a:moveTo>
                <a:lnTo>
                  <a:pt x="0" y="5"/>
                </a:lnTo>
                <a:lnTo>
                  <a:pt x="3" y="0"/>
                </a:lnTo>
                <a:lnTo>
                  <a:pt x="72" y="69"/>
                </a:lnTo>
                <a:lnTo>
                  <a:pt x="67" y="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55" name="Freeform 48"/>
          <p:cNvSpPr>
            <a:spLocks/>
          </p:cNvSpPr>
          <p:nvPr/>
        </p:nvSpPr>
        <p:spPr bwMode="auto">
          <a:xfrm>
            <a:off x="1947863" y="1546226"/>
            <a:ext cx="114300" cy="114300"/>
          </a:xfrm>
          <a:custGeom>
            <a:avLst/>
            <a:gdLst>
              <a:gd name="T0" fmla="*/ 3 w 72"/>
              <a:gd name="T1" fmla="*/ 72 h 72"/>
              <a:gd name="T2" fmla="*/ 0 w 72"/>
              <a:gd name="T3" fmla="*/ 69 h 72"/>
              <a:gd name="T4" fmla="*/ 67 w 72"/>
              <a:gd name="T5" fmla="*/ 0 h 72"/>
              <a:gd name="T6" fmla="*/ 72 w 72"/>
              <a:gd name="T7" fmla="*/ 5 h 72"/>
              <a:gd name="T8" fmla="*/ 3 w 72"/>
              <a:gd name="T9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2">
                <a:moveTo>
                  <a:pt x="3" y="72"/>
                </a:moveTo>
                <a:lnTo>
                  <a:pt x="0" y="69"/>
                </a:lnTo>
                <a:lnTo>
                  <a:pt x="67" y="0"/>
                </a:lnTo>
                <a:lnTo>
                  <a:pt x="72" y="5"/>
                </a:lnTo>
                <a:lnTo>
                  <a:pt x="3" y="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56" name="Freeform 49"/>
          <p:cNvSpPr>
            <a:spLocks noEditPoints="1"/>
          </p:cNvSpPr>
          <p:nvPr/>
        </p:nvSpPr>
        <p:spPr bwMode="auto">
          <a:xfrm>
            <a:off x="2692401" y="1385888"/>
            <a:ext cx="438150" cy="438150"/>
          </a:xfrm>
          <a:custGeom>
            <a:avLst/>
            <a:gdLst>
              <a:gd name="T0" fmla="*/ 92 w 185"/>
              <a:gd name="T1" fmla="*/ 185 h 185"/>
              <a:gd name="T2" fmla="*/ 0 w 185"/>
              <a:gd name="T3" fmla="*/ 92 h 185"/>
              <a:gd name="T4" fmla="*/ 92 w 185"/>
              <a:gd name="T5" fmla="*/ 0 h 185"/>
              <a:gd name="T6" fmla="*/ 185 w 185"/>
              <a:gd name="T7" fmla="*/ 92 h 185"/>
              <a:gd name="T8" fmla="*/ 92 w 185"/>
              <a:gd name="T9" fmla="*/ 185 h 185"/>
              <a:gd name="T10" fmla="*/ 92 w 185"/>
              <a:gd name="T11" fmla="*/ 8 h 185"/>
              <a:gd name="T12" fmla="*/ 8 w 185"/>
              <a:gd name="T13" fmla="*/ 92 h 185"/>
              <a:gd name="T14" fmla="*/ 92 w 185"/>
              <a:gd name="T15" fmla="*/ 177 h 185"/>
              <a:gd name="T16" fmla="*/ 177 w 185"/>
              <a:gd name="T17" fmla="*/ 92 h 185"/>
              <a:gd name="T18" fmla="*/ 92 w 185"/>
              <a:gd name="T19" fmla="*/ 8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5" h="185">
                <a:moveTo>
                  <a:pt x="92" y="185"/>
                </a:moveTo>
                <a:cubicBezTo>
                  <a:pt x="42" y="185"/>
                  <a:pt x="0" y="143"/>
                  <a:pt x="0" y="92"/>
                </a:cubicBezTo>
                <a:cubicBezTo>
                  <a:pt x="0" y="41"/>
                  <a:pt x="42" y="0"/>
                  <a:pt x="92" y="0"/>
                </a:cubicBezTo>
                <a:cubicBezTo>
                  <a:pt x="143" y="0"/>
                  <a:pt x="185" y="41"/>
                  <a:pt x="185" y="92"/>
                </a:cubicBezTo>
                <a:cubicBezTo>
                  <a:pt x="185" y="143"/>
                  <a:pt x="143" y="185"/>
                  <a:pt x="92" y="185"/>
                </a:cubicBezTo>
                <a:close/>
                <a:moveTo>
                  <a:pt x="92" y="8"/>
                </a:moveTo>
                <a:cubicBezTo>
                  <a:pt x="46" y="8"/>
                  <a:pt x="8" y="46"/>
                  <a:pt x="8" y="92"/>
                </a:cubicBezTo>
                <a:cubicBezTo>
                  <a:pt x="8" y="139"/>
                  <a:pt x="46" y="177"/>
                  <a:pt x="92" y="177"/>
                </a:cubicBezTo>
                <a:cubicBezTo>
                  <a:pt x="139" y="177"/>
                  <a:pt x="177" y="139"/>
                  <a:pt x="177" y="92"/>
                </a:cubicBezTo>
                <a:cubicBezTo>
                  <a:pt x="177" y="46"/>
                  <a:pt x="139" y="8"/>
                  <a:pt x="92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57" name="Freeform 50"/>
          <p:cNvSpPr>
            <a:spLocks noEditPoints="1"/>
          </p:cNvSpPr>
          <p:nvPr/>
        </p:nvSpPr>
        <p:spPr bwMode="auto">
          <a:xfrm>
            <a:off x="2732088" y="1425576"/>
            <a:ext cx="358775" cy="355600"/>
          </a:xfrm>
          <a:custGeom>
            <a:avLst/>
            <a:gdLst>
              <a:gd name="T0" fmla="*/ 75 w 151"/>
              <a:gd name="T1" fmla="*/ 150 h 150"/>
              <a:gd name="T2" fmla="*/ 0 w 151"/>
              <a:gd name="T3" fmla="*/ 75 h 150"/>
              <a:gd name="T4" fmla="*/ 75 w 151"/>
              <a:gd name="T5" fmla="*/ 0 h 150"/>
              <a:gd name="T6" fmla="*/ 151 w 151"/>
              <a:gd name="T7" fmla="*/ 75 h 150"/>
              <a:gd name="T8" fmla="*/ 75 w 151"/>
              <a:gd name="T9" fmla="*/ 150 h 150"/>
              <a:gd name="T10" fmla="*/ 75 w 151"/>
              <a:gd name="T11" fmla="*/ 4 h 150"/>
              <a:gd name="T12" fmla="*/ 4 w 151"/>
              <a:gd name="T13" fmla="*/ 75 h 150"/>
              <a:gd name="T14" fmla="*/ 75 w 151"/>
              <a:gd name="T15" fmla="*/ 146 h 150"/>
              <a:gd name="T16" fmla="*/ 147 w 151"/>
              <a:gd name="T17" fmla="*/ 75 h 150"/>
              <a:gd name="T18" fmla="*/ 75 w 151"/>
              <a:gd name="T19" fmla="*/ 4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1" h="150">
                <a:moveTo>
                  <a:pt x="75" y="150"/>
                </a:moveTo>
                <a:cubicBezTo>
                  <a:pt x="34" y="150"/>
                  <a:pt x="0" y="117"/>
                  <a:pt x="0" y="75"/>
                </a:cubicBezTo>
                <a:cubicBezTo>
                  <a:pt x="0" y="34"/>
                  <a:pt x="34" y="0"/>
                  <a:pt x="75" y="0"/>
                </a:cubicBezTo>
                <a:cubicBezTo>
                  <a:pt x="117" y="0"/>
                  <a:pt x="151" y="34"/>
                  <a:pt x="151" y="75"/>
                </a:cubicBezTo>
                <a:cubicBezTo>
                  <a:pt x="151" y="117"/>
                  <a:pt x="117" y="150"/>
                  <a:pt x="75" y="150"/>
                </a:cubicBezTo>
                <a:close/>
                <a:moveTo>
                  <a:pt x="75" y="4"/>
                </a:moveTo>
                <a:cubicBezTo>
                  <a:pt x="36" y="4"/>
                  <a:pt x="4" y="36"/>
                  <a:pt x="4" y="75"/>
                </a:cubicBezTo>
                <a:cubicBezTo>
                  <a:pt x="4" y="115"/>
                  <a:pt x="36" y="146"/>
                  <a:pt x="75" y="146"/>
                </a:cubicBezTo>
                <a:cubicBezTo>
                  <a:pt x="115" y="146"/>
                  <a:pt x="147" y="115"/>
                  <a:pt x="147" y="75"/>
                </a:cubicBezTo>
                <a:cubicBezTo>
                  <a:pt x="147" y="36"/>
                  <a:pt x="115" y="4"/>
                  <a:pt x="75" y="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58" name="Rectangle 51"/>
          <p:cNvSpPr>
            <a:spLocks noChangeArrowheads="1"/>
          </p:cNvSpPr>
          <p:nvPr/>
        </p:nvSpPr>
        <p:spPr bwMode="auto">
          <a:xfrm>
            <a:off x="2836863" y="1598613"/>
            <a:ext cx="149225" cy="95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59" name="Freeform 52"/>
          <p:cNvSpPr>
            <a:spLocks noEditPoints="1"/>
          </p:cNvSpPr>
          <p:nvPr/>
        </p:nvSpPr>
        <p:spPr bwMode="auto">
          <a:xfrm>
            <a:off x="10898188" y="5029201"/>
            <a:ext cx="439738" cy="439738"/>
          </a:xfrm>
          <a:custGeom>
            <a:avLst/>
            <a:gdLst>
              <a:gd name="T0" fmla="*/ 92 w 185"/>
              <a:gd name="T1" fmla="*/ 185 h 185"/>
              <a:gd name="T2" fmla="*/ 0 w 185"/>
              <a:gd name="T3" fmla="*/ 93 h 185"/>
              <a:gd name="T4" fmla="*/ 92 w 185"/>
              <a:gd name="T5" fmla="*/ 0 h 185"/>
              <a:gd name="T6" fmla="*/ 185 w 185"/>
              <a:gd name="T7" fmla="*/ 93 h 185"/>
              <a:gd name="T8" fmla="*/ 92 w 185"/>
              <a:gd name="T9" fmla="*/ 185 h 185"/>
              <a:gd name="T10" fmla="*/ 92 w 185"/>
              <a:gd name="T11" fmla="*/ 8 h 185"/>
              <a:gd name="T12" fmla="*/ 8 w 185"/>
              <a:gd name="T13" fmla="*/ 93 h 185"/>
              <a:gd name="T14" fmla="*/ 92 w 185"/>
              <a:gd name="T15" fmla="*/ 177 h 185"/>
              <a:gd name="T16" fmla="*/ 177 w 185"/>
              <a:gd name="T17" fmla="*/ 93 h 185"/>
              <a:gd name="T18" fmla="*/ 92 w 185"/>
              <a:gd name="T19" fmla="*/ 8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5" h="185">
                <a:moveTo>
                  <a:pt x="92" y="185"/>
                </a:moveTo>
                <a:cubicBezTo>
                  <a:pt x="41" y="185"/>
                  <a:pt x="0" y="144"/>
                  <a:pt x="0" y="93"/>
                </a:cubicBezTo>
                <a:cubicBezTo>
                  <a:pt x="0" y="42"/>
                  <a:pt x="41" y="0"/>
                  <a:pt x="92" y="0"/>
                </a:cubicBezTo>
                <a:cubicBezTo>
                  <a:pt x="143" y="0"/>
                  <a:pt x="185" y="42"/>
                  <a:pt x="185" y="93"/>
                </a:cubicBezTo>
                <a:cubicBezTo>
                  <a:pt x="185" y="144"/>
                  <a:pt x="143" y="185"/>
                  <a:pt x="92" y="185"/>
                </a:cubicBezTo>
                <a:close/>
                <a:moveTo>
                  <a:pt x="92" y="8"/>
                </a:moveTo>
                <a:cubicBezTo>
                  <a:pt x="46" y="8"/>
                  <a:pt x="8" y="46"/>
                  <a:pt x="8" y="93"/>
                </a:cubicBezTo>
                <a:cubicBezTo>
                  <a:pt x="8" y="139"/>
                  <a:pt x="46" y="177"/>
                  <a:pt x="92" y="177"/>
                </a:cubicBezTo>
                <a:cubicBezTo>
                  <a:pt x="139" y="177"/>
                  <a:pt x="177" y="139"/>
                  <a:pt x="177" y="93"/>
                </a:cubicBezTo>
                <a:cubicBezTo>
                  <a:pt x="177" y="46"/>
                  <a:pt x="139" y="8"/>
                  <a:pt x="92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60" name="Rectangle 53"/>
          <p:cNvSpPr>
            <a:spLocks noChangeArrowheads="1"/>
          </p:cNvSpPr>
          <p:nvPr/>
        </p:nvSpPr>
        <p:spPr bwMode="auto">
          <a:xfrm>
            <a:off x="11041063" y="5245101"/>
            <a:ext cx="150813" cy="95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61" name="Rectangle 54"/>
          <p:cNvSpPr>
            <a:spLocks noChangeArrowheads="1"/>
          </p:cNvSpPr>
          <p:nvPr/>
        </p:nvSpPr>
        <p:spPr bwMode="auto">
          <a:xfrm>
            <a:off x="11112501" y="5173663"/>
            <a:ext cx="9525" cy="152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62" name="Freeform 55"/>
          <p:cNvSpPr>
            <a:spLocks noEditPoints="1"/>
          </p:cNvSpPr>
          <p:nvPr/>
        </p:nvSpPr>
        <p:spPr bwMode="auto">
          <a:xfrm>
            <a:off x="9077326" y="5029201"/>
            <a:ext cx="438150" cy="439738"/>
          </a:xfrm>
          <a:custGeom>
            <a:avLst/>
            <a:gdLst>
              <a:gd name="T0" fmla="*/ 92 w 185"/>
              <a:gd name="T1" fmla="*/ 185 h 185"/>
              <a:gd name="T2" fmla="*/ 0 w 185"/>
              <a:gd name="T3" fmla="*/ 93 h 185"/>
              <a:gd name="T4" fmla="*/ 92 w 185"/>
              <a:gd name="T5" fmla="*/ 0 h 185"/>
              <a:gd name="T6" fmla="*/ 185 w 185"/>
              <a:gd name="T7" fmla="*/ 93 h 185"/>
              <a:gd name="T8" fmla="*/ 92 w 185"/>
              <a:gd name="T9" fmla="*/ 185 h 185"/>
              <a:gd name="T10" fmla="*/ 92 w 185"/>
              <a:gd name="T11" fmla="*/ 8 h 185"/>
              <a:gd name="T12" fmla="*/ 8 w 185"/>
              <a:gd name="T13" fmla="*/ 93 h 185"/>
              <a:gd name="T14" fmla="*/ 92 w 185"/>
              <a:gd name="T15" fmla="*/ 177 h 185"/>
              <a:gd name="T16" fmla="*/ 177 w 185"/>
              <a:gd name="T17" fmla="*/ 93 h 185"/>
              <a:gd name="T18" fmla="*/ 92 w 185"/>
              <a:gd name="T19" fmla="*/ 8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5" h="185">
                <a:moveTo>
                  <a:pt x="92" y="185"/>
                </a:moveTo>
                <a:cubicBezTo>
                  <a:pt x="41" y="185"/>
                  <a:pt x="0" y="144"/>
                  <a:pt x="0" y="93"/>
                </a:cubicBezTo>
                <a:cubicBezTo>
                  <a:pt x="0" y="42"/>
                  <a:pt x="41" y="0"/>
                  <a:pt x="92" y="0"/>
                </a:cubicBezTo>
                <a:cubicBezTo>
                  <a:pt x="143" y="0"/>
                  <a:pt x="185" y="42"/>
                  <a:pt x="185" y="93"/>
                </a:cubicBezTo>
                <a:cubicBezTo>
                  <a:pt x="185" y="144"/>
                  <a:pt x="143" y="185"/>
                  <a:pt x="92" y="185"/>
                </a:cubicBezTo>
                <a:close/>
                <a:moveTo>
                  <a:pt x="92" y="8"/>
                </a:moveTo>
                <a:cubicBezTo>
                  <a:pt x="46" y="8"/>
                  <a:pt x="8" y="46"/>
                  <a:pt x="8" y="93"/>
                </a:cubicBezTo>
                <a:cubicBezTo>
                  <a:pt x="8" y="139"/>
                  <a:pt x="46" y="177"/>
                  <a:pt x="92" y="177"/>
                </a:cubicBezTo>
                <a:cubicBezTo>
                  <a:pt x="139" y="177"/>
                  <a:pt x="177" y="139"/>
                  <a:pt x="177" y="93"/>
                </a:cubicBezTo>
                <a:cubicBezTo>
                  <a:pt x="177" y="46"/>
                  <a:pt x="139" y="8"/>
                  <a:pt x="92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63" name="Freeform 56"/>
          <p:cNvSpPr>
            <a:spLocks/>
          </p:cNvSpPr>
          <p:nvPr/>
        </p:nvSpPr>
        <p:spPr bwMode="auto">
          <a:xfrm>
            <a:off x="9239251" y="5192713"/>
            <a:ext cx="112713" cy="114300"/>
          </a:xfrm>
          <a:custGeom>
            <a:avLst/>
            <a:gdLst>
              <a:gd name="T0" fmla="*/ 67 w 71"/>
              <a:gd name="T1" fmla="*/ 72 h 72"/>
              <a:gd name="T2" fmla="*/ 0 w 71"/>
              <a:gd name="T3" fmla="*/ 5 h 72"/>
              <a:gd name="T4" fmla="*/ 4 w 71"/>
              <a:gd name="T5" fmla="*/ 0 h 72"/>
              <a:gd name="T6" fmla="*/ 71 w 71"/>
              <a:gd name="T7" fmla="*/ 68 h 72"/>
              <a:gd name="T8" fmla="*/ 67 w 71"/>
              <a:gd name="T9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72">
                <a:moveTo>
                  <a:pt x="67" y="72"/>
                </a:moveTo>
                <a:lnTo>
                  <a:pt x="0" y="5"/>
                </a:lnTo>
                <a:lnTo>
                  <a:pt x="4" y="0"/>
                </a:lnTo>
                <a:lnTo>
                  <a:pt x="71" y="68"/>
                </a:lnTo>
                <a:lnTo>
                  <a:pt x="67" y="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64" name="Freeform 57"/>
          <p:cNvSpPr>
            <a:spLocks/>
          </p:cNvSpPr>
          <p:nvPr/>
        </p:nvSpPr>
        <p:spPr bwMode="auto">
          <a:xfrm>
            <a:off x="9239251" y="5192713"/>
            <a:ext cx="112713" cy="114300"/>
          </a:xfrm>
          <a:custGeom>
            <a:avLst/>
            <a:gdLst>
              <a:gd name="T0" fmla="*/ 4 w 71"/>
              <a:gd name="T1" fmla="*/ 72 h 72"/>
              <a:gd name="T2" fmla="*/ 0 w 71"/>
              <a:gd name="T3" fmla="*/ 68 h 72"/>
              <a:gd name="T4" fmla="*/ 67 w 71"/>
              <a:gd name="T5" fmla="*/ 0 h 72"/>
              <a:gd name="T6" fmla="*/ 71 w 71"/>
              <a:gd name="T7" fmla="*/ 5 h 72"/>
              <a:gd name="T8" fmla="*/ 4 w 71"/>
              <a:gd name="T9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72">
                <a:moveTo>
                  <a:pt x="4" y="72"/>
                </a:moveTo>
                <a:lnTo>
                  <a:pt x="0" y="68"/>
                </a:lnTo>
                <a:lnTo>
                  <a:pt x="67" y="0"/>
                </a:lnTo>
                <a:lnTo>
                  <a:pt x="71" y="5"/>
                </a:lnTo>
                <a:lnTo>
                  <a:pt x="4" y="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65" name="Freeform 58"/>
          <p:cNvSpPr>
            <a:spLocks noEditPoints="1"/>
          </p:cNvSpPr>
          <p:nvPr/>
        </p:nvSpPr>
        <p:spPr bwMode="auto">
          <a:xfrm>
            <a:off x="9985376" y="5029201"/>
            <a:ext cx="436563" cy="439738"/>
          </a:xfrm>
          <a:custGeom>
            <a:avLst/>
            <a:gdLst>
              <a:gd name="T0" fmla="*/ 92 w 184"/>
              <a:gd name="T1" fmla="*/ 185 h 185"/>
              <a:gd name="T2" fmla="*/ 0 w 184"/>
              <a:gd name="T3" fmla="*/ 93 h 185"/>
              <a:gd name="T4" fmla="*/ 92 w 184"/>
              <a:gd name="T5" fmla="*/ 0 h 185"/>
              <a:gd name="T6" fmla="*/ 184 w 184"/>
              <a:gd name="T7" fmla="*/ 93 h 185"/>
              <a:gd name="T8" fmla="*/ 92 w 184"/>
              <a:gd name="T9" fmla="*/ 185 h 185"/>
              <a:gd name="T10" fmla="*/ 92 w 184"/>
              <a:gd name="T11" fmla="*/ 8 h 185"/>
              <a:gd name="T12" fmla="*/ 8 w 184"/>
              <a:gd name="T13" fmla="*/ 93 h 185"/>
              <a:gd name="T14" fmla="*/ 92 w 184"/>
              <a:gd name="T15" fmla="*/ 177 h 185"/>
              <a:gd name="T16" fmla="*/ 176 w 184"/>
              <a:gd name="T17" fmla="*/ 93 h 185"/>
              <a:gd name="T18" fmla="*/ 92 w 184"/>
              <a:gd name="T19" fmla="*/ 8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4" h="185">
                <a:moveTo>
                  <a:pt x="92" y="185"/>
                </a:moveTo>
                <a:cubicBezTo>
                  <a:pt x="41" y="185"/>
                  <a:pt x="0" y="144"/>
                  <a:pt x="0" y="93"/>
                </a:cubicBezTo>
                <a:cubicBezTo>
                  <a:pt x="0" y="42"/>
                  <a:pt x="41" y="0"/>
                  <a:pt x="92" y="0"/>
                </a:cubicBezTo>
                <a:cubicBezTo>
                  <a:pt x="143" y="0"/>
                  <a:pt x="184" y="42"/>
                  <a:pt x="184" y="93"/>
                </a:cubicBezTo>
                <a:cubicBezTo>
                  <a:pt x="184" y="144"/>
                  <a:pt x="143" y="185"/>
                  <a:pt x="92" y="185"/>
                </a:cubicBezTo>
                <a:close/>
                <a:moveTo>
                  <a:pt x="92" y="8"/>
                </a:moveTo>
                <a:cubicBezTo>
                  <a:pt x="46" y="8"/>
                  <a:pt x="8" y="46"/>
                  <a:pt x="8" y="93"/>
                </a:cubicBezTo>
                <a:cubicBezTo>
                  <a:pt x="8" y="139"/>
                  <a:pt x="46" y="177"/>
                  <a:pt x="92" y="177"/>
                </a:cubicBezTo>
                <a:cubicBezTo>
                  <a:pt x="139" y="177"/>
                  <a:pt x="176" y="139"/>
                  <a:pt x="176" y="93"/>
                </a:cubicBezTo>
                <a:cubicBezTo>
                  <a:pt x="176" y="46"/>
                  <a:pt x="139" y="8"/>
                  <a:pt x="92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66" name="Rectangle 59"/>
          <p:cNvSpPr>
            <a:spLocks noChangeArrowheads="1"/>
          </p:cNvSpPr>
          <p:nvPr/>
        </p:nvSpPr>
        <p:spPr bwMode="auto">
          <a:xfrm>
            <a:off x="10128251" y="5245101"/>
            <a:ext cx="150813" cy="95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grpSp>
        <p:nvGrpSpPr>
          <p:cNvPr id="167" name="组合 166"/>
          <p:cNvGrpSpPr/>
          <p:nvPr/>
        </p:nvGrpSpPr>
        <p:grpSpPr>
          <a:xfrm>
            <a:off x="915988" y="1422401"/>
            <a:ext cx="363538" cy="363538"/>
            <a:chOff x="915988" y="1422401"/>
            <a:chExt cx="363538" cy="363538"/>
          </a:xfrm>
          <a:solidFill>
            <a:schemeClr val="bg1">
              <a:lumMod val="50000"/>
            </a:schemeClr>
          </a:solidFill>
        </p:grpSpPr>
        <p:sp>
          <p:nvSpPr>
            <p:cNvPr id="168" name="Freeform 60"/>
            <p:cNvSpPr>
              <a:spLocks noEditPoints="1"/>
            </p:cNvSpPr>
            <p:nvPr/>
          </p:nvSpPr>
          <p:spPr bwMode="auto">
            <a:xfrm>
              <a:off x="915988" y="1422401"/>
              <a:ext cx="363538" cy="363538"/>
            </a:xfrm>
            <a:custGeom>
              <a:avLst/>
              <a:gdLst>
                <a:gd name="T0" fmla="*/ 26 w 153"/>
                <a:gd name="T1" fmla="*/ 153 h 153"/>
                <a:gd name="T2" fmla="*/ 13 w 153"/>
                <a:gd name="T3" fmla="*/ 153 h 153"/>
                <a:gd name="T4" fmla="*/ 0 w 153"/>
                <a:gd name="T5" fmla="*/ 140 h 153"/>
                <a:gd name="T6" fmla="*/ 0 w 153"/>
                <a:gd name="T7" fmla="*/ 111 h 153"/>
                <a:gd name="T8" fmla="*/ 55 w 153"/>
                <a:gd name="T9" fmla="*/ 56 h 153"/>
                <a:gd name="T10" fmla="*/ 54 w 153"/>
                <a:gd name="T11" fmla="*/ 49 h 153"/>
                <a:gd name="T12" fmla="*/ 104 w 153"/>
                <a:gd name="T13" fmla="*/ 0 h 153"/>
                <a:gd name="T14" fmla="*/ 153 w 153"/>
                <a:gd name="T15" fmla="*/ 49 h 153"/>
                <a:gd name="T16" fmla="*/ 104 w 153"/>
                <a:gd name="T17" fmla="*/ 99 h 153"/>
                <a:gd name="T18" fmla="*/ 89 w 153"/>
                <a:gd name="T19" fmla="*/ 96 h 153"/>
                <a:gd name="T20" fmla="*/ 78 w 153"/>
                <a:gd name="T21" fmla="*/ 108 h 153"/>
                <a:gd name="T22" fmla="*/ 62 w 153"/>
                <a:gd name="T23" fmla="*/ 108 h 153"/>
                <a:gd name="T24" fmla="*/ 62 w 153"/>
                <a:gd name="T25" fmla="*/ 126 h 153"/>
                <a:gd name="T26" fmla="*/ 44 w 153"/>
                <a:gd name="T27" fmla="*/ 126 h 153"/>
                <a:gd name="T28" fmla="*/ 44 w 153"/>
                <a:gd name="T29" fmla="*/ 144 h 153"/>
                <a:gd name="T30" fmla="*/ 26 w 153"/>
                <a:gd name="T31" fmla="*/ 144 h 153"/>
                <a:gd name="T32" fmla="*/ 26 w 153"/>
                <a:gd name="T33" fmla="*/ 153 h 153"/>
                <a:gd name="T34" fmla="*/ 8 w 153"/>
                <a:gd name="T35" fmla="*/ 114 h 153"/>
                <a:gd name="T36" fmla="*/ 8 w 153"/>
                <a:gd name="T37" fmla="*/ 140 h 153"/>
                <a:gd name="T38" fmla="*/ 13 w 153"/>
                <a:gd name="T39" fmla="*/ 145 h 153"/>
                <a:gd name="T40" fmla="*/ 18 w 153"/>
                <a:gd name="T41" fmla="*/ 145 h 153"/>
                <a:gd name="T42" fmla="*/ 18 w 153"/>
                <a:gd name="T43" fmla="*/ 136 h 153"/>
                <a:gd name="T44" fmla="*/ 36 w 153"/>
                <a:gd name="T45" fmla="*/ 136 h 153"/>
                <a:gd name="T46" fmla="*/ 36 w 153"/>
                <a:gd name="T47" fmla="*/ 118 h 153"/>
                <a:gd name="T48" fmla="*/ 54 w 153"/>
                <a:gd name="T49" fmla="*/ 118 h 153"/>
                <a:gd name="T50" fmla="*/ 54 w 153"/>
                <a:gd name="T51" fmla="*/ 100 h 153"/>
                <a:gd name="T52" fmla="*/ 75 w 153"/>
                <a:gd name="T53" fmla="*/ 100 h 153"/>
                <a:gd name="T54" fmla="*/ 87 w 153"/>
                <a:gd name="T55" fmla="*/ 87 h 153"/>
                <a:gd name="T56" fmla="*/ 90 w 153"/>
                <a:gd name="T57" fmla="*/ 88 h 153"/>
                <a:gd name="T58" fmla="*/ 104 w 153"/>
                <a:gd name="T59" fmla="*/ 91 h 153"/>
                <a:gd name="T60" fmla="*/ 145 w 153"/>
                <a:gd name="T61" fmla="*/ 49 h 153"/>
                <a:gd name="T62" fmla="*/ 104 w 153"/>
                <a:gd name="T63" fmla="*/ 8 h 153"/>
                <a:gd name="T64" fmla="*/ 62 w 153"/>
                <a:gd name="T65" fmla="*/ 49 h 153"/>
                <a:gd name="T66" fmla="*/ 63 w 153"/>
                <a:gd name="T67" fmla="*/ 57 h 153"/>
                <a:gd name="T68" fmla="*/ 64 w 153"/>
                <a:gd name="T69" fmla="*/ 59 h 153"/>
                <a:gd name="T70" fmla="*/ 8 w 153"/>
                <a:gd name="T71" fmla="*/ 11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" h="153">
                  <a:moveTo>
                    <a:pt x="26" y="153"/>
                  </a:moveTo>
                  <a:cubicBezTo>
                    <a:pt x="13" y="153"/>
                    <a:pt x="13" y="153"/>
                    <a:pt x="13" y="153"/>
                  </a:cubicBezTo>
                  <a:cubicBezTo>
                    <a:pt x="6" y="153"/>
                    <a:pt x="0" y="147"/>
                    <a:pt x="0" y="14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54"/>
                    <a:pt x="54" y="51"/>
                    <a:pt x="54" y="49"/>
                  </a:cubicBezTo>
                  <a:cubicBezTo>
                    <a:pt x="54" y="22"/>
                    <a:pt x="77" y="0"/>
                    <a:pt x="104" y="0"/>
                  </a:cubicBezTo>
                  <a:cubicBezTo>
                    <a:pt x="131" y="0"/>
                    <a:pt x="153" y="22"/>
                    <a:pt x="153" y="49"/>
                  </a:cubicBezTo>
                  <a:cubicBezTo>
                    <a:pt x="153" y="76"/>
                    <a:pt x="131" y="99"/>
                    <a:pt x="104" y="99"/>
                  </a:cubicBezTo>
                  <a:cubicBezTo>
                    <a:pt x="99" y="99"/>
                    <a:pt x="94" y="98"/>
                    <a:pt x="89" y="96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44" y="126"/>
                    <a:pt x="44" y="126"/>
                    <a:pt x="44" y="126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26" y="144"/>
                    <a:pt x="26" y="144"/>
                    <a:pt x="26" y="144"/>
                  </a:cubicBezTo>
                  <a:lnTo>
                    <a:pt x="26" y="153"/>
                  </a:lnTo>
                  <a:close/>
                  <a:moveTo>
                    <a:pt x="8" y="114"/>
                  </a:moveTo>
                  <a:cubicBezTo>
                    <a:pt x="8" y="140"/>
                    <a:pt x="8" y="140"/>
                    <a:pt x="8" y="140"/>
                  </a:cubicBezTo>
                  <a:cubicBezTo>
                    <a:pt x="8" y="143"/>
                    <a:pt x="10" y="145"/>
                    <a:pt x="13" y="145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36"/>
                    <a:pt x="18" y="136"/>
                    <a:pt x="18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18"/>
                    <a:pt x="36" y="118"/>
                    <a:pt x="36" y="118"/>
                  </a:cubicBezTo>
                  <a:cubicBezTo>
                    <a:pt x="54" y="118"/>
                    <a:pt x="54" y="118"/>
                    <a:pt x="54" y="118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90" y="88"/>
                    <a:pt x="90" y="88"/>
                    <a:pt x="90" y="88"/>
                  </a:cubicBezTo>
                  <a:cubicBezTo>
                    <a:pt x="94" y="90"/>
                    <a:pt x="99" y="91"/>
                    <a:pt x="104" y="91"/>
                  </a:cubicBezTo>
                  <a:cubicBezTo>
                    <a:pt x="127" y="91"/>
                    <a:pt x="145" y="72"/>
                    <a:pt x="145" y="49"/>
                  </a:cubicBezTo>
                  <a:cubicBezTo>
                    <a:pt x="145" y="26"/>
                    <a:pt x="127" y="8"/>
                    <a:pt x="104" y="8"/>
                  </a:cubicBezTo>
                  <a:cubicBezTo>
                    <a:pt x="81" y="8"/>
                    <a:pt x="62" y="26"/>
                    <a:pt x="62" y="49"/>
                  </a:cubicBezTo>
                  <a:cubicBezTo>
                    <a:pt x="62" y="52"/>
                    <a:pt x="63" y="54"/>
                    <a:pt x="63" y="57"/>
                  </a:cubicBezTo>
                  <a:cubicBezTo>
                    <a:pt x="64" y="59"/>
                    <a:pt x="64" y="59"/>
                    <a:pt x="64" y="59"/>
                  </a:cubicBezTo>
                  <a:lnTo>
                    <a:pt x="8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169" name="Freeform 61"/>
            <p:cNvSpPr>
              <a:spLocks noEditPoints="1"/>
            </p:cNvSpPr>
            <p:nvPr/>
          </p:nvSpPr>
          <p:spPr bwMode="auto">
            <a:xfrm>
              <a:off x="1146176" y="1482726"/>
              <a:ext cx="74613" cy="73025"/>
            </a:xfrm>
            <a:custGeom>
              <a:avLst/>
              <a:gdLst>
                <a:gd name="T0" fmla="*/ 16 w 31"/>
                <a:gd name="T1" fmla="*/ 31 h 31"/>
                <a:gd name="T2" fmla="*/ 0 w 31"/>
                <a:gd name="T3" fmla="*/ 15 h 31"/>
                <a:gd name="T4" fmla="*/ 16 w 31"/>
                <a:gd name="T5" fmla="*/ 0 h 31"/>
                <a:gd name="T6" fmla="*/ 31 w 31"/>
                <a:gd name="T7" fmla="*/ 15 h 31"/>
                <a:gd name="T8" fmla="*/ 16 w 31"/>
                <a:gd name="T9" fmla="*/ 31 h 31"/>
                <a:gd name="T10" fmla="*/ 16 w 31"/>
                <a:gd name="T11" fmla="*/ 4 h 31"/>
                <a:gd name="T12" fmla="*/ 4 w 31"/>
                <a:gd name="T13" fmla="*/ 15 h 31"/>
                <a:gd name="T14" fmla="*/ 16 w 31"/>
                <a:gd name="T15" fmla="*/ 27 h 31"/>
                <a:gd name="T16" fmla="*/ 27 w 31"/>
                <a:gd name="T17" fmla="*/ 15 h 31"/>
                <a:gd name="T18" fmla="*/ 16 w 31"/>
                <a:gd name="T1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16" y="31"/>
                  </a:moveTo>
                  <a:cubicBezTo>
                    <a:pt x="7" y="31"/>
                    <a:pt x="0" y="24"/>
                    <a:pt x="0" y="15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4" y="0"/>
                    <a:pt x="31" y="7"/>
                    <a:pt x="31" y="15"/>
                  </a:cubicBezTo>
                  <a:cubicBezTo>
                    <a:pt x="31" y="24"/>
                    <a:pt x="24" y="31"/>
                    <a:pt x="16" y="31"/>
                  </a:cubicBezTo>
                  <a:close/>
                  <a:moveTo>
                    <a:pt x="16" y="4"/>
                  </a:moveTo>
                  <a:cubicBezTo>
                    <a:pt x="9" y="4"/>
                    <a:pt x="4" y="9"/>
                    <a:pt x="4" y="15"/>
                  </a:cubicBezTo>
                  <a:cubicBezTo>
                    <a:pt x="4" y="22"/>
                    <a:pt x="9" y="27"/>
                    <a:pt x="16" y="27"/>
                  </a:cubicBezTo>
                  <a:cubicBezTo>
                    <a:pt x="22" y="27"/>
                    <a:pt x="27" y="22"/>
                    <a:pt x="27" y="15"/>
                  </a:cubicBezTo>
                  <a:cubicBezTo>
                    <a:pt x="27" y="9"/>
                    <a:pt x="22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grpSp>
        <p:nvGrpSpPr>
          <p:cNvPr id="170" name="组合 169"/>
          <p:cNvGrpSpPr/>
          <p:nvPr/>
        </p:nvGrpSpPr>
        <p:grpSpPr>
          <a:xfrm>
            <a:off x="4511676" y="1389063"/>
            <a:ext cx="449263" cy="450850"/>
            <a:chOff x="4511676" y="1389063"/>
            <a:chExt cx="449263" cy="450850"/>
          </a:xfrm>
          <a:solidFill>
            <a:schemeClr val="bg1">
              <a:lumMod val="50000"/>
            </a:schemeClr>
          </a:solidFill>
        </p:grpSpPr>
        <p:sp>
          <p:nvSpPr>
            <p:cNvPr id="171" name="Freeform 62"/>
            <p:cNvSpPr>
              <a:spLocks noEditPoints="1"/>
            </p:cNvSpPr>
            <p:nvPr/>
          </p:nvSpPr>
          <p:spPr bwMode="auto">
            <a:xfrm>
              <a:off x="4511676" y="1389063"/>
              <a:ext cx="449263" cy="450850"/>
            </a:xfrm>
            <a:custGeom>
              <a:avLst/>
              <a:gdLst>
                <a:gd name="T0" fmla="*/ 78 w 190"/>
                <a:gd name="T1" fmla="*/ 190 h 190"/>
                <a:gd name="T2" fmla="*/ 63 w 190"/>
                <a:gd name="T3" fmla="*/ 156 h 190"/>
                <a:gd name="T4" fmla="*/ 16 w 190"/>
                <a:gd name="T5" fmla="*/ 150 h 190"/>
                <a:gd name="T6" fmla="*/ 29 w 190"/>
                <a:gd name="T7" fmla="*/ 116 h 190"/>
                <a:gd name="T8" fmla="*/ 0 w 190"/>
                <a:gd name="T9" fmla="*/ 78 h 190"/>
                <a:gd name="T10" fmla="*/ 33 w 190"/>
                <a:gd name="T11" fmla="*/ 63 h 190"/>
                <a:gd name="T12" fmla="*/ 39 w 190"/>
                <a:gd name="T13" fmla="*/ 16 h 190"/>
                <a:gd name="T14" fmla="*/ 74 w 190"/>
                <a:gd name="T15" fmla="*/ 29 h 190"/>
                <a:gd name="T16" fmla="*/ 111 w 190"/>
                <a:gd name="T17" fmla="*/ 0 h 190"/>
                <a:gd name="T18" fmla="*/ 126 w 190"/>
                <a:gd name="T19" fmla="*/ 33 h 190"/>
                <a:gd name="T20" fmla="*/ 174 w 190"/>
                <a:gd name="T21" fmla="*/ 39 h 190"/>
                <a:gd name="T22" fmla="*/ 160 w 190"/>
                <a:gd name="T23" fmla="*/ 73 h 190"/>
                <a:gd name="T24" fmla="*/ 190 w 190"/>
                <a:gd name="T25" fmla="*/ 111 h 190"/>
                <a:gd name="T26" fmla="*/ 156 w 190"/>
                <a:gd name="T27" fmla="*/ 126 h 190"/>
                <a:gd name="T28" fmla="*/ 150 w 190"/>
                <a:gd name="T29" fmla="*/ 173 h 190"/>
                <a:gd name="T30" fmla="*/ 116 w 190"/>
                <a:gd name="T31" fmla="*/ 160 h 190"/>
                <a:gd name="T32" fmla="*/ 85 w 190"/>
                <a:gd name="T33" fmla="*/ 182 h 190"/>
                <a:gd name="T34" fmla="*/ 109 w 190"/>
                <a:gd name="T35" fmla="*/ 154 h 190"/>
                <a:gd name="T36" fmla="*/ 125 w 190"/>
                <a:gd name="T37" fmla="*/ 148 h 190"/>
                <a:gd name="T38" fmla="*/ 150 w 190"/>
                <a:gd name="T39" fmla="*/ 163 h 190"/>
                <a:gd name="T40" fmla="*/ 147 w 190"/>
                <a:gd name="T41" fmla="*/ 127 h 190"/>
                <a:gd name="T42" fmla="*/ 153 w 190"/>
                <a:gd name="T43" fmla="*/ 111 h 190"/>
                <a:gd name="T44" fmla="*/ 182 w 190"/>
                <a:gd name="T45" fmla="*/ 104 h 190"/>
                <a:gd name="T46" fmla="*/ 154 w 190"/>
                <a:gd name="T47" fmla="*/ 80 h 190"/>
                <a:gd name="T48" fmla="*/ 148 w 190"/>
                <a:gd name="T49" fmla="*/ 65 h 190"/>
                <a:gd name="T50" fmla="*/ 163 w 190"/>
                <a:gd name="T51" fmla="*/ 40 h 190"/>
                <a:gd name="T52" fmla="*/ 127 w 190"/>
                <a:gd name="T53" fmla="*/ 43 h 190"/>
                <a:gd name="T54" fmla="*/ 111 w 190"/>
                <a:gd name="T55" fmla="*/ 36 h 190"/>
                <a:gd name="T56" fmla="*/ 104 w 190"/>
                <a:gd name="T57" fmla="*/ 8 h 190"/>
                <a:gd name="T58" fmla="*/ 81 w 190"/>
                <a:gd name="T59" fmla="*/ 35 h 190"/>
                <a:gd name="T60" fmla="*/ 65 w 190"/>
                <a:gd name="T61" fmla="*/ 41 h 190"/>
                <a:gd name="T62" fmla="*/ 40 w 190"/>
                <a:gd name="T63" fmla="*/ 26 h 190"/>
                <a:gd name="T64" fmla="*/ 43 w 190"/>
                <a:gd name="T65" fmla="*/ 63 h 190"/>
                <a:gd name="T66" fmla="*/ 36 w 190"/>
                <a:gd name="T67" fmla="*/ 78 h 190"/>
                <a:gd name="T68" fmla="*/ 8 w 190"/>
                <a:gd name="T69" fmla="*/ 85 h 190"/>
                <a:gd name="T70" fmla="*/ 35 w 190"/>
                <a:gd name="T71" fmla="*/ 109 h 190"/>
                <a:gd name="T72" fmla="*/ 42 w 190"/>
                <a:gd name="T73" fmla="*/ 124 h 190"/>
                <a:gd name="T74" fmla="*/ 27 w 190"/>
                <a:gd name="T75" fmla="*/ 149 h 190"/>
                <a:gd name="T76" fmla="*/ 63 w 190"/>
                <a:gd name="T77" fmla="*/ 147 h 190"/>
                <a:gd name="T78" fmla="*/ 78 w 190"/>
                <a:gd name="T79" fmla="*/ 153 h 190"/>
                <a:gd name="T80" fmla="*/ 85 w 190"/>
                <a:gd name="T81" fmla="*/ 18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190">
                  <a:moveTo>
                    <a:pt x="111" y="190"/>
                  </a:moveTo>
                  <a:cubicBezTo>
                    <a:pt x="78" y="190"/>
                    <a:pt x="78" y="190"/>
                    <a:pt x="78" y="19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59"/>
                    <a:pt x="67" y="158"/>
                    <a:pt x="63" y="156"/>
                  </a:cubicBezTo>
                  <a:cubicBezTo>
                    <a:pt x="39" y="173"/>
                    <a:pt x="39" y="173"/>
                    <a:pt x="39" y="173"/>
                  </a:cubicBezTo>
                  <a:cubicBezTo>
                    <a:pt x="16" y="150"/>
                    <a:pt x="16" y="150"/>
                    <a:pt x="16" y="150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2" y="123"/>
                    <a:pt x="30" y="119"/>
                    <a:pt x="29" y="11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9" y="73"/>
                    <a:pt x="29" y="73"/>
                    <a:pt x="29" y="73"/>
                  </a:cubicBezTo>
                  <a:cubicBezTo>
                    <a:pt x="30" y="70"/>
                    <a:pt x="32" y="67"/>
                    <a:pt x="33" y="63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7" y="32"/>
                    <a:pt x="70" y="30"/>
                    <a:pt x="74" y="29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20" y="30"/>
                    <a:pt x="123" y="32"/>
                    <a:pt x="126" y="33"/>
                  </a:cubicBezTo>
                  <a:cubicBezTo>
                    <a:pt x="150" y="16"/>
                    <a:pt x="150" y="16"/>
                    <a:pt x="150" y="16"/>
                  </a:cubicBezTo>
                  <a:cubicBezTo>
                    <a:pt x="174" y="39"/>
                    <a:pt x="174" y="39"/>
                    <a:pt x="174" y="39"/>
                  </a:cubicBezTo>
                  <a:cubicBezTo>
                    <a:pt x="156" y="63"/>
                    <a:pt x="156" y="63"/>
                    <a:pt x="156" y="63"/>
                  </a:cubicBezTo>
                  <a:cubicBezTo>
                    <a:pt x="158" y="67"/>
                    <a:pt x="159" y="70"/>
                    <a:pt x="160" y="73"/>
                  </a:cubicBezTo>
                  <a:cubicBezTo>
                    <a:pt x="190" y="78"/>
                    <a:pt x="190" y="78"/>
                    <a:pt x="190" y="78"/>
                  </a:cubicBezTo>
                  <a:cubicBezTo>
                    <a:pt x="190" y="111"/>
                    <a:pt x="190" y="111"/>
                    <a:pt x="190" y="111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59" y="119"/>
                    <a:pt x="158" y="123"/>
                    <a:pt x="156" y="126"/>
                  </a:cubicBezTo>
                  <a:cubicBezTo>
                    <a:pt x="174" y="150"/>
                    <a:pt x="174" y="150"/>
                    <a:pt x="174" y="150"/>
                  </a:cubicBezTo>
                  <a:cubicBezTo>
                    <a:pt x="150" y="173"/>
                    <a:pt x="150" y="173"/>
                    <a:pt x="150" y="173"/>
                  </a:cubicBezTo>
                  <a:cubicBezTo>
                    <a:pt x="126" y="156"/>
                    <a:pt x="126" y="156"/>
                    <a:pt x="126" y="156"/>
                  </a:cubicBezTo>
                  <a:cubicBezTo>
                    <a:pt x="123" y="158"/>
                    <a:pt x="120" y="159"/>
                    <a:pt x="116" y="160"/>
                  </a:cubicBezTo>
                  <a:lnTo>
                    <a:pt x="111" y="190"/>
                  </a:lnTo>
                  <a:close/>
                  <a:moveTo>
                    <a:pt x="85" y="182"/>
                  </a:moveTo>
                  <a:cubicBezTo>
                    <a:pt x="104" y="182"/>
                    <a:pt x="104" y="182"/>
                    <a:pt x="104" y="182"/>
                  </a:cubicBezTo>
                  <a:cubicBezTo>
                    <a:pt x="109" y="154"/>
                    <a:pt x="109" y="154"/>
                    <a:pt x="109" y="154"/>
                  </a:cubicBezTo>
                  <a:cubicBezTo>
                    <a:pt x="111" y="153"/>
                    <a:pt x="111" y="153"/>
                    <a:pt x="111" y="153"/>
                  </a:cubicBezTo>
                  <a:cubicBezTo>
                    <a:pt x="116" y="152"/>
                    <a:pt x="120" y="150"/>
                    <a:pt x="125" y="148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50" y="163"/>
                    <a:pt x="150" y="163"/>
                    <a:pt x="150" y="163"/>
                  </a:cubicBezTo>
                  <a:cubicBezTo>
                    <a:pt x="163" y="149"/>
                    <a:pt x="163" y="149"/>
                    <a:pt x="163" y="149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8" y="124"/>
                    <a:pt x="148" y="124"/>
                    <a:pt x="148" y="124"/>
                  </a:cubicBezTo>
                  <a:cubicBezTo>
                    <a:pt x="150" y="120"/>
                    <a:pt x="152" y="116"/>
                    <a:pt x="153" y="111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82" y="104"/>
                    <a:pt x="182" y="104"/>
                    <a:pt x="182" y="104"/>
                  </a:cubicBezTo>
                  <a:cubicBezTo>
                    <a:pt x="182" y="85"/>
                    <a:pt x="182" y="85"/>
                    <a:pt x="182" y="85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3" y="78"/>
                    <a:pt x="153" y="78"/>
                    <a:pt x="153" y="78"/>
                  </a:cubicBezTo>
                  <a:cubicBezTo>
                    <a:pt x="152" y="73"/>
                    <a:pt x="150" y="69"/>
                    <a:pt x="148" y="65"/>
                  </a:cubicBezTo>
                  <a:cubicBezTo>
                    <a:pt x="147" y="63"/>
                    <a:pt x="147" y="63"/>
                    <a:pt x="147" y="63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27" y="43"/>
                    <a:pt x="127" y="43"/>
                    <a:pt x="127" y="43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0" y="39"/>
                    <a:pt x="116" y="37"/>
                    <a:pt x="111" y="36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4" y="37"/>
                    <a:pt x="69" y="39"/>
                    <a:pt x="65" y="41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9"/>
                    <a:pt x="37" y="74"/>
                    <a:pt x="36" y="78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6"/>
                    <a:pt x="39" y="120"/>
                    <a:pt x="42" y="124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5" y="148"/>
                    <a:pt x="65" y="148"/>
                    <a:pt x="65" y="148"/>
                  </a:cubicBezTo>
                  <a:cubicBezTo>
                    <a:pt x="69" y="150"/>
                    <a:pt x="74" y="152"/>
                    <a:pt x="78" y="153"/>
                  </a:cubicBezTo>
                  <a:cubicBezTo>
                    <a:pt x="81" y="154"/>
                    <a:pt x="81" y="154"/>
                    <a:pt x="81" y="154"/>
                  </a:cubicBezTo>
                  <a:lnTo>
                    <a:pt x="85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172" name="Freeform 63"/>
            <p:cNvSpPr>
              <a:spLocks noEditPoints="1"/>
            </p:cNvSpPr>
            <p:nvPr/>
          </p:nvSpPr>
          <p:spPr bwMode="auto">
            <a:xfrm>
              <a:off x="4670426" y="1549401"/>
              <a:ext cx="131763" cy="131763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4 h 56"/>
                <a:gd name="T12" fmla="*/ 4 w 56"/>
                <a:gd name="T13" fmla="*/ 28 h 56"/>
                <a:gd name="T14" fmla="*/ 28 w 56"/>
                <a:gd name="T15" fmla="*/ 52 h 56"/>
                <a:gd name="T16" fmla="*/ 52 w 56"/>
                <a:gd name="T17" fmla="*/ 28 h 56"/>
                <a:gd name="T18" fmla="*/ 28 w 56"/>
                <a:gd name="T19" fmla="*/ 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4"/>
                  </a:moveTo>
                  <a:cubicBezTo>
                    <a:pt x="15" y="4"/>
                    <a:pt x="4" y="14"/>
                    <a:pt x="4" y="28"/>
                  </a:cubicBezTo>
                  <a:cubicBezTo>
                    <a:pt x="4" y="41"/>
                    <a:pt x="15" y="52"/>
                    <a:pt x="28" y="52"/>
                  </a:cubicBezTo>
                  <a:cubicBezTo>
                    <a:pt x="41" y="52"/>
                    <a:pt x="52" y="41"/>
                    <a:pt x="52" y="28"/>
                  </a:cubicBezTo>
                  <a:cubicBezTo>
                    <a:pt x="52" y="14"/>
                    <a:pt x="41" y="4"/>
                    <a:pt x="2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sp>
        <p:nvSpPr>
          <p:cNvPr id="173" name="Freeform 64"/>
          <p:cNvSpPr>
            <a:spLocks noEditPoints="1"/>
          </p:cNvSpPr>
          <p:nvPr/>
        </p:nvSpPr>
        <p:spPr bwMode="auto">
          <a:xfrm>
            <a:off x="5424488" y="1385888"/>
            <a:ext cx="433388" cy="431800"/>
          </a:xfrm>
          <a:custGeom>
            <a:avLst/>
            <a:gdLst>
              <a:gd name="T0" fmla="*/ 77 w 183"/>
              <a:gd name="T1" fmla="*/ 165 h 182"/>
              <a:gd name="T2" fmla="*/ 46 w 183"/>
              <a:gd name="T3" fmla="*/ 171 h 182"/>
              <a:gd name="T4" fmla="*/ 35 w 183"/>
              <a:gd name="T5" fmla="*/ 164 h 182"/>
              <a:gd name="T6" fmla="*/ 29 w 183"/>
              <a:gd name="T7" fmla="*/ 133 h 182"/>
              <a:gd name="T8" fmla="*/ 18 w 183"/>
              <a:gd name="T9" fmla="*/ 106 h 182"/>
              <a:gd name="T10" fmla="*/ 0 w 183"/>
              <a:gd name="T11" fmla="*/ 80 h 182"/>
              <a:gd name="T12" fmla="*/ 3 w 183"/>
              <a:gd name="T13" fmla="*/ 67 h 182"/>
              <a:gd name="T14" fmla="*/ 29 w 183"/>
              <a:gd name="T15" fmla="*/ 49 h 182"/>
              <a:gd name="T16" fmla="*/ 49 w 183"/>
              <a:gd name="T17" fmla="*/ 29 h 182"/>
              <a:gd name="T18" fmla="*/ 67 w 183"/>
              <a:gd name="T19" fmla="*/ 3 h 182"/>
              <a:gd name="T20" fmla="*/ 80 w 183"/>
              <a:gd name="T21" fmla="*/ 0 h 182"/>
              <a:gd name="T22" fmla="*/ 107 w 183"/>
              <a:gd name="T23" fmla="*/ 17 h 182"/>
              <a:gd name="T24" fmla="*/ 133 w 183"/>
              <a:gd name="T25" fmla="*/ 28 h 182"/>
              <a:gd name="T26" fmla="*/ 164 w 183"/>
              <a:gd name="T27" fmla="*/ 35 h 182"/>
              <a:gd name="T28" fmla="*/ 171 w 183"/>
              <a:gd name="T29" fmla="*/ 46 h 182"/>
              <a:gd name="T30" fmla="*/ 165 w 183"/>
              <a:gd name="T31" fmla="*/ 77 h 182"/>
              <a:gd name="T32" fmla="*/ 165 w 183"/>
              <a:gd name="T33" fmla="*/ 106 h 182"/>
              <a:gd name="T34" fmla="*/ 171 w 183"/>
              <a:gd name="T35" fmla="*/ 136 h 182"/>
              <a:gd name="T36" fmla="*/ 164 w 183"/>
              <a:gd name="T37" fmla="*/ 148 h 182"/>
              <a:gd name="T38" fmla="*/ 133 w 183"/>
              <a:gd name="T39" fmla="*/ 154 h 182"/>
              <a:gd name="T40" fmla="*/ 107 w 183"/>
              <a:gd name="T41" fmla="*/ 165 h 182"/>
              <a:gd name="T42" fmla="*/ 87 w 183"/>
              <a:gd name="T43" fmla="*/ 174 h 182"/>
              <a:gd name="T44" fmla="*/ 102 w 183"/>
              <a:gd name="T45" fmla="*/ 158 h 182"/>
              <a:gd name="T46" fmla="*/ 119 w 183"/>
              <a:gd name="T47" fmla="*/ 170 h 182"/>
              <a:gd name="T48" fmla="*/ 127 w 183"/>
              <a:gd name="T49" fmla="*/ 149 h 182"/>
              <a:gd name="T50" fmla="*/ 147 w 183"/>
              <a:gd name="T51" fmla="*/ 153 h 182"/>
              <a:gd name="T52" fmla="*/ 146 w 183"/>
              <a:gd name="T53" fmla="*/ 131 h 182"/>
              <a:gd name="T54" fmla="*/ 167 w 183"/>
              <a:gd name="T55" fmla="*/ 127 h 182"/>
              <a:gd name="T56" fmla="*/ 157 w 183"/>
              <a:gd name="T57" fmla="*/ 107 h 182"/>
              <a:gd name="T58" fmla="*/ 175 w 183"/>
              <a:gd name="T59" fmla="*/ 96 h 182"/>
              <a:gd name="T60" fmla="*/ 158 w 183"/>
              <a:gd name="T61" fmla="*/ 81 h 182"/>
              <a:gd name="T62" fmla="*/ 170 w 183"/>
              <a:gd name="T63" fmla="*/ 64 h 182"/>
              <a:gd name="T64" fmla="*/ 149 w 183"/>
              <a:gd name="T65" fmla="*/ 56 h 182"/>
              <a:gd name="T66" fmla="*/ 154 w 183"/>
              <a:gd name="T67" fmla="*/ 36 h 182"/>
              <a:gd name="T68" fmla="*/ 131 w 183"/>
              <a:gd name="T69" fmla="*/ 37 h 182"/>
              <a:gd name="T70" fmla="*/ 128 w 183"/>
              <a:gd name="T71" fmla="*/ 16 h 182"/>
              <a:gd name="T72" fmla="*/ 107 w 183"/>
              <a:gd name="T73" fmla="*/ 26 h 182"/>
              <a:gd name="T74" fmla="*/ 96 w 183"/>
              <a:gd name="T75" fmla="*/ 8 h 182"/>
              <a:gd name="T76" fmla="*/ 81 w 183"/>
              <a:gd name="T77" fmla="*/ 25 h 182"/>
              <a:gd name="T78" fmla="*/ 64 w 183"/>
              <a:gd name="T79" fmla="*/ 13 h 182"/>
              <a:gd name="T80" fmla="*/ 57 w 183"/>
              <a:gd name="T81" fmla="*/ 34 h 182"/>
              <a:gd name="T82" fmla="*/ 36 w 183"/>
              <a:gd name="T83" fmla="*/ 29 h 182"/>
              <a:gd name="T84" fmla="*/ 37 w 183"/>
              <a:gd name="T85" fmla="*/ 51 h 182"/>
              <a:gd name="T86" fmla="*/ 16 w 183"/>
              <a:gd name="T87" fmla="*/ 55 h 182"/>
              <a:gd name="T88" fmla="*/ 26 w 183"/>
              <a:gd name="T89" fmla="*/ 75 h 182"/>
              <a:gd name="T90" fmla="*/ 8 w 183"/>
              <a:gd name="T91" fmla="*/ 87 h 182"/>
              <a:gd name="T92" fmla="*/ 25 w 183"/>
              <a:gd name="T93" fmla="*/ 102 h 182"/>
              <a:gd name="T94" fmla="*/ 13 w 183"/>
              <a:gd name="T95" fmla="*/ 119 h 182"/>
              <a:gd name="T96" fmla="*/ 34 w 183"/>
              <a:gd name="T97" fmla="*/ 126 h 182"/>
              <a:gd name="T98" fmla="*/ 29 w 183"/>
              <a:gd name="T99" fmla="*/ 147 h 182"/>
              <a:gd name="T100" fmla="*/ 52 w 183"/>
              <a:gd name="T101" fmla="*/ 146 h 182"/>
              <a:gd name="T102" fmla="*/ 55 w 183"/>
              <a:gd name="T103" fmla="*/ 166 h 182"/>
              <a:gd name="T104" fmla="*/ 76 w 183"/>
              <a:gd name="T105" fmla="*/ 157 h 182"/>
              <a:gd name="T106" fmla="*/ 87 w 183"/>
              <a:gd name="T107" fmla="*/ 17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3" h="182">
                <a:moveTo>
                  <a:pt x="103" y="182"/>
                </a:moveTo>
                <a:cubicBezTo>
                  <a:pt x="80" y="182"/>
                  <a:pt x="80" y="182"/>
                  <a:pt x="80" y="182"/>
                </a:cubicBezTo>
                <a:cubicBezTo>
                  <a:pt x="77" y="165"/>
                  <a:pt x="77" y="165"/>
                  <a:pt x="77" y="165"/>
                </a:cubicBezTo>
                <a:cubicBezTo>
                  <a:pt x="77" y="165"/>
                  <a:pt x="77" y="165"/>
                  <a:pt x="77" y="165"/>
                </a:cubicBezTo>
                <a:cubicBezTo>
                  <a:pt x="67" y="180"/>
                  <a:pt x="67" y="180"/>
                  <a:pt x="67" y="180"/>
                </a:cubicBezTo>
                <a:cubicBezTo>
                  <a:pt x="46" y="171"/>
                  <a:pt x="46" y="171"/>
                  <a:pt x="46" y="171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0" y="154"/>
                  <a:pt x="50" y="154"/>
                  <a:pt x="49" y="154"/>
                </a:cubicBezTo>
                <a:cubicBezTo>
                  <a:pt x="35" y="164"/>
                  <a:pt x="35" y="164"/>
                  <a:pt x="35" y="164"/>
                </a:cubicBezTo>
                <a:cubicBezTo>
                  <a:pt x="19" y="148"/>
                  <a:pt x="19" y="148"/>
                  <a:pt x="19" y="148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3" y="116"/>
                  <a:pt x="3" y="116"/>
                  <a:pt x="3" y="116"/>
                </a:cubicBezTo>
                <a:cubicBezTo>
                  <a:pt x="18" y="106"/>
                  <a:pt x="18" y="106"/>
                  <a:pt x="18" y="106"/>
                </a:cubicBezTo>
                <a:cubicBezTo>
                  <a:pt x="18" y="106"/>
                  <a:pt x="18" y="106"/>
                  <a:pt x="18" y="106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80"/>
                  <a:pt x="0" y="80"/>
                  <a:pt x="0" y="80"/>
                </a:cubicBezTo>
                <a:cubicBezTo>
                  <a:pt x="18" y="77"/>
                  <a:pt x="18" y="77"/>
                  <a:pt x="18" y="77"/>
                </a:cubicBezTo>
                <a:cubicBezTo>
                  <a:pt x="18" y="77"/>
                  <a:pt x="18" y="76"/>
                  <a:pt x="18" y="76"/>
                </a:cubicBezTo>
                <a:cubicBezTo>
                  <a:pt x="3" y="67"/>
                  <a:pt x="3" y="67"/>
                  <a:pt x="3" y="67"/>
                </a:cubicBezTo>
                <a:cubicBezTo>
                  <a:pt x="12" y="46"/>
                  <a:pt x="12" y="46"/>
                  <a:pt x="12" y="46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49"/>
                  <a:pt x="29" y="49"/>
                  <a:pt x="29" y="49"/>
                </a:cubicBezTo>
                <a:cubicBezTo>
                  <a:pt x="19" y="35"/>
                  <a:pt x="19" y="35"/>
                  <a:pt x="19" y="35"/>
                </a:cubicBezTo>
                <a:cubicBezTo>
                  <a:pt x="35" y="19"/>
                  <a:pt x="35" y="19"/>
                  <a:pt x="35" y="19"/>
                </a:cubicBezTo>
                <a:cubicBezTo>
                  <a:pt x="49" y="29"/>
                  <a:pt x="49" y="29"/>
                  <a:pt x="49" y="29"/>
                </a:cubicBezTo>
                <a:cubicBezTo>
                  <a:pt x="50" y="29"/>
                  <a:pt x="50" y="28"/>
                  <a:pt x="50" y="28"/>
                </a:cubicBezTo>
                <a:cubicBezTo>
                  <a:pt x="46" y="11"/>
                  <a:pt x="46" y="11"/>
                  <a:pt x="46" y="11"/>
                </a:cubicBezTo>
                <a:cubicBezTo>
                  <a:pt x="67" y="3"/>
                  <a:pt x="67" y="3"/>
                  <a:pt x="67" y="3"/>
                </a:cubicBezTo>
                <a:cubicBezTo>
                  <a:pt x="77" y="17"/>
                  <a:pt x="77" y="17"/>
                  <a:pt x="77" y="17"/>
                </a:cubicBezTo>
                <a:cubicBezTo>
                  <a:pt x="77" y="17"/>
                  <a:pt x="77" y="17"/>
                  <a:pt x="77" y="17"/>
                </a:cubicBezTo>
                <a:cubicBezTo>
                  <a:pt x="80" y="0"/>
                  <a:pt x="80" y="0"/>
                  <a:pt x="80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6" y="17"/>
                  <a:pt x="106" y="17"/>
                  <a:pt x="106" y="17"/>
                </a:cubicBezTo>
                <a:cubicBezTo>
                  <a:pt x="106" y="17"/>
                  <a:pt x="106" y="17"/>
                  <a:pt x="107" y="17"/>
                </a:cubicBezTo>
                <a:cubicBezTo>
                  <a:pt x="116" y="3"/>
                  <a:pt x="116" y="3"/>
                  <a:pt x="116" y="3"/>
                </a:cubicBezTo>
                <a:cubicBezTo>
                  <a:pt x="137" y="11"/>
                  <a:pt x="137" y="11"/>
                  <a:pt x="137" y="11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33" y="28"/>
                  <a:pt x="133" y="29"/>
                  <a:pt x="134" y="29"/>
                </a:cubicBezTo>
                <a:cubicBezTo>
                  <a:pt x="148" y="19"/>
                  <a:pt x="148" y="19"/>
                  <a:pt x="148" y="19"/>
                </a:cubicBezTo>
                <a:cubicBezTo>
                  <a:pt x="164" y="35"/>
                  <a:pt x="164" y="35"/>
                  <a:pt x="164" y="35"/>
                </a:cubicBezTo>
                <a:cubicBezTo>
                  <a:pt x="154" y="49"/>
                  <a:pt x="154" y="49"/>
                  <a:pt x="154" y="49"/>
                </a:cubicBezTo>
                <a:cubicBezTo>
                  <a:pt x="154" y="49"/>
                  <a:pt x="154" y="49"/>
                  <a:pt x="154" y="50"/>
                </a:cubicBezTo>
                <a:cubicBezTo>
                  <a:pt x="171" y="46"/>
                  <a:pt x="171" y="46"/>
                  <a:pt x="171" y="46"/>
                </a:cubicBezTo>
                <a:cubicBezTo>
                  <a:pt x="180" y="67"/>
                  <a:pt x="180" y="67"/>
                  <a:pt x="180" y="67"/>
                </a:cubicBezTo>
                <a:cubicBezTo>
                  <a:pt x="165" y="76"/>
                  <a:pt x="165" y="76"/>
                  <a:pt x="165" y="76"/>
                </a:cubicBezTo>
                <a:cubicBezTo>
                  <a:pt x="165" y="76"/>
                  <a:pt x="165" y="77"/>
                  <a:pt x="165" y="77"/>
                </a:cubicBezTo>
                <a:cubicBezTo>
                  <a:pt x="183" y="80"/>
                  <a:pt x="183" y="80"/>
                  <a:pt x="183" y="80"/>
                </a:cubicBezTo>
                <a:cubicBezTo>
                  <a:pt x="183" y="102"/>
                  <a:pt x="183" y="102"/>
                  <a:pt x="183" y="102"/>
                </a:cubicBezTo>
                <a:cubicBezTo>
                  <a:pt x="165" y="106"/>
                  <a:pt x="165" y="106"/>
                  <a:pt x="165" y="106"/>
                </a:cubicBezTo>
                <a:cubicBezTo>
                  <a:pt x="165" y="106"/>
                  <a:pt x="165" y="106"/>
                  <a:pt x="165" y="106"/>
                </a:cubicBezTo>
                <a:cubicBezTo>
                  <a:pt x="180" y="116"/>
                  <a:pt x="180" y="116"/>
                  <a:pt x="180" y="116"/>
                </a:cubicBezTo>
                <a:cubicBezTo>
                  <a:pt x="171" y="136"/>
                  <a:pt x="171" y="136"/>
                  <a:pt x="171" y="136"/>
                </a:cubicBezTo>
                <a:cubicBezTo>
                  <a:pt x="154" y="133"/>
                  <a:pt x="154" y="133"/>
                  <a:pt x="154" y="133"/>
                </a:cubicBezTo>
                <a:cubicBezTo>
                  <a:pt x="154" y="133"/>
                  <a:pt x="154" y="133"/>
                  <a:pt x="154" y="133"/>
                </a:cubicBezTo>
                <a:cubicBezTo>
                  <a:pt x="164" y="148"/>
                  <a:pt x="164" y="148"/>
                  <a:pt x="164" y="148"/>
                </a:cubicBezTo>
                <a:cubicBezTo>
                  <a:pt x="148" y="164"/>
                  <a:pt x="148" y="164"/>
                  <a:pt x="148" y="164"/>
                </a:cubicBezTo>
                <a:cubicBezTo>
                  <a:pt x="134" y="154"/>
                  <a:pt x="134" y="154"/>
                  <a:pt x="134" y="154"/>
                </a:cubicBezTo>
                <a:cubicBezTo>
                  <a:pt x="133" y="154"/>
                  <a:pt x="133" y="154"/>
                  <a:pt x="133" y="154"/>
                </a:cubicBezTo>
                <a:cubicBezTo>
                  <a:pt x="137" y="171"/>
                  <a:pt x="137" y="171"/>
                  <a:pt x="137" y="171"/>
                </a:cubicBezTo>
                <a:cubicBezTo>
                  <a:pt x="116" y="180"/>
                  <a:pt x="116" y="180"/>
                  <a:pt x="116" y="180"/>
                </a:cubicBezTo>
                <a:cubicBezTo>
                  <a:pt x="107" y="165"/>
                  <a:pt x="107" y="165"/>
                  <a:pt x="107" y="165"/>
                </a:cubicBezTo>
                <a:cubicBezTo>
                  <a:pt x="106" y="165"/>
                  <a:pt x="106" y="165"/>
                  <a:pt x="106" y="165"/>
                </a:cubicBezTo>
                <a:lnTo>
                  <a:pt x="103" y="182"/>
                </a:lnTo>
                <a:close/>
                <a:moveTo>
                  <a:pt x="87" y="174"/>
                </a:moveTo>
                <a:cubicBezTo>
                  <a:pt x="96" y="174"/>
                  <a:pt x="96" y="174"/>
                  <a:pt x="96" y="174"/>
                </a:cubicBezTo>
                <a:cubicBezTo>
                  <a:pt x="99" y="158"/>
                  <a:pt x="99" y="158"/>
                  <a:pt x="99" y="158"/>
                </a:cubicBezTo>
                <a:cubicBezTo>
                  <a:pt x="102" y="158"/>
                  <a:pt x="102" y="158"/>
                  <a:pt x="102" y="158"/>
                </a:cubicBezTo>
                <a:cubicBezTo>
                  <a:pt x="104" y="157"/>
                  <a:pt x="106" y="157"/>
                  <a:pt x="107" y="157"/>
                </a:cubicBezTo>
                <a:cubicBezTo>
                  <a:pt x="110" y="156"/>
                  <a:pt x="110" y="156"/>
                  <a:pt x="110" y="156"/>
                </a:cubicBezTo>
                <a:cubicBezTo>
                  <a:pt x="119" y="170"/>
                  <a:pt x="119" y="170"/>
                  <a:pt x="119" y="170"/>
                </a:cubicBezTo>
                <a:cubicBezTo>
                  <a:pt x="128" y="166"/>
                  <a:pt x="128" y="166"/>
                  <a:pt x="128" y="166"/>
                </a:cubicBezTo>
                <a:cubicBezTo>
                  <a:pt x="124" y="150"/>
                  <a:pt x="124" y="150"/>
                  <a:pt x="124" y="150"/>
                </a:cubicBezTo>
                <a:cubicBezTo>
                  <a:pt x="127" y="149"/>
                  <a:pt x="127" y="149"/>
                  <a:pt x="127" y="149"/>
                </a:cubicBezTo>
                <a:cubicBezTo>
                  <a:pt x="128" y="148"/>
                  <a:pt x="130" y="147"/>
                  <a:pt x="131" y="146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47" y="153"/>
                  <a:pt x="147" y="153"/>
                  <a:pt x="147" y="153"/>
                </a:cubicBezTo>
                <a:cubicBezTo>
                  <a:pt x="154" y="147"/>
                  <a:pt x="154" y="147"/>
                  <a:pt x="154" y="147"/>
                </a:cubicBezTo>
                <a:cubicBezTo>
                  <a:pt x="144" y="133"/>
                  <a:pt x="144" y="133"/>
                  <a:pt x="144" y="133"/>
                </a:cubicBezTo>
                <a:cubicBezTo>
                  <a:pt x="146" y="131"/>
                  <a:pt x="146" y="131"/>
                  <a:pt x="146" y="131"/>
                </a:cubicBezTo>
                <a:cubicBezTo>
                  <a:pt x="147" y="129"/>
                  <a:pt x="148" y="128"/>
                  <a:pt x="149" y="126"/>
                </a:cubicBezTo>
                <a:cubicBezTo>
                  <a:pt x="150" y="124"/>
                  <a:pt x="150" y="124"/>
                  <a:pt x="150" y="124"/>
                </a:cubicBezTo>
                <a:cubicBezTo>
                  <a:pt x="167" y="127"/>
                  <a:pt x="167" y="127"/>
                  <a:pt x="167" y="127"/>
                </a:cubicBezTo>
                <a:cubicBezTo>
                  <a:pt x="170" y="119"/>
                  <a:pt x="170" y="119"/>
                  <a:pt x="170" y="119"/>
                </a:cubicBezTo>
                <a:cubicBezTo>
                  <a:pt x="156" y="110"/>
                  <a:pt x="156" y="110"/>
                  <a:pt x="156" y="110"/>
                </a:cubicBezTo>
                <a:cubicBezTo>
                  <a:pt x="157" y="107"/>
                  <a:pt x="157" y="107"/>
                  <a:pt x="157" y="107"/>
                </a:cubicBezTo>
                <a:cubicBezTo>
                  <a:pt x="157" y="105"/>
                  <a:pt x="158" y="103"/>
                  <a:pt x="158" y="102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75" y="96"/>
                  <a:pt x="175" y="96"/>
                  <a:pt x="175" y="96"/>
                </a:cubicBezTo>
                <a:cubicBezTo>
                  <a:pt x="175" y="87"/>
                  <a:pt x="175" y="87"/>
                  <a:pt x="175" y="87"/>
                </a:cubicBezTo>
                <a:cubicBezTo>
                  <a:pt x="158" y="84"/>
                  <a:pt x="158" y="84"/>
                  <a:pt x="158" y="84"/>
                </a:cubicBezTo>
                <a:cubicBezTo>
                  <a:pt x="158" y="81"/>
                  <a:pt x="158" y="81"/>
                  <a:pt x="158" y="81"/>
                </a:cubicBezTo>
                <a:cubicBezTo>
                  <a:pt x="158" y="79"/>
                  <a:pt x="157" y="77"/>
                  <a:pt x="157" y="75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70" y="64"/>
                  <a:pt x="170" y="64"/>
                  <a:pt x="170" y="64"/>
                </a:cubicBezTo>
                <a:cubicBezTo>
                  <a:pt x="167" y="55"/>
                  <a:pt x="167" y="55"/>
                  <a:pt x="167" y="55"/>
                </a:cubicBezTo>
                <a:cubicBezTo>
                  <a:pt x="151" y="59"/>
                  <a:pt x="151" y="59"/>
                  <a:pt x="151" y="59"/>
                </a:cubicBezTo>
                <a:cubicBezTo>
                  <a:pt x="149" y="56"/>
                  <a:pt x="149" y="56"/>
                  <a:pt x="149" y="56"/>
                </a:cubicBezTo>
                <a:cubicBezTo>
                  <a:pt x="148" y="55"/>
                  <a:pt x="147" y="53"/>
                  <a:pt x="146" y="51"/>
                </a:cubicBezTo>
                <a:cubicBezTo>
                  <a:pt x="144" y="49"/>
                  <a:pt x="144" y="49"/>
                  <a:pt x="144" y="49"/>
                </a:cubicBezTo>
                <a:cubicBezTo>
                  <a:pt x="154" y="36"/>
                  <a:pt x="154" y="36"/>
                  <a:pt x="154" y="36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34" y="38"/>
                  <a:pt x="134" y="38"/>
                  <a:pt x="134" y="38"/>
                </a:cubicBezTo>
                <a:cubicBezTo>
                  <a:pt x="131" y="37"/>
                  <a:pt x="131" y="37"/>
                  <a:pt x="131" y="37"/>
                </a:cubicBezTo>
                <a:cubicBezTo>
                  <a:pt x="130" y="36"/>
                  <a:pt x="128" y="35"/>
                  <a:pt x="127" y="34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19" y="13"/>
                  <a:pt x="119" y="13"/>
                  <a:pt x="119" y="13"/>
                </a:cubicBezTo>
                <a:cubicBezTo>
                  <a:pt x="110" y="26"/>
                  <a:pt x="110" y="26"/>
                  <a:pt x="110" y="26"/>
                </a:cubicBezTo>
                <a:cubicBezTo>
                  <a:pt x="107" y="26"/>
                  <a:pt x="107" y="26"/>
                  <a:pt x="107" y="26"/>
                </a:cubicBezTo>
                <a:cubicBezTo>
                  <a:pt x="106" y="25"/>
                  <a:pt x="104" y="25"/>
                  <a:pt x="102" y="25"/>
                </a:cubicBezTo>
                <a:cubicBezTo>
                  <a:pt x="99" y="24"/>
                  <a:pt x="99" y="24"/>
                  <a:pt x="99" y="24"/>
                </a:cubicBezTo>
                <a:cubicBezTo>
                  <a:pt x="96" y="8"/>
                  <a:pt x="96" y="8"/>
                  <a:pt x="96" y="8"/>
                </a:cubicBezTo>
                <a:cubicBezTo>
                  <a:pt x="87" y="8"/>
                  <a:pt x="87" y="8"/>
                  <a:pt x="87" y="8"/>
                </a:cubicBezTo>
                <a:cubicBezTo>
                  <a:pt x="84" y="24"/>
                  <a:pt x="84" y="24"/>
                  <a:pt x="84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79" y="25"/>
                  <a:pt x="77" y="25"/>
                  <a:pt x="76" y="26"/>
                </a:cubicBezTo>
                <a:cubicBezTo>
                  <a:pt x="73" y="26"/>
                  <a:pt x="73" y="26"/>
                  <a:pt x="73" y="26"/>
                </a:cubicBezTo>
                <a:cubicBezTo>
                  <a:pt x="64" y="13"/>
                  <a:pt x="64" y="13"/>
                  <a:pt x="64" y="13"/>
                </a:cubicBezTo>
                <a:cubicBezTo>
                  <a:pt x="55" y="16"/>
                  <a:pt x="55" y="16"/>
                  <a:pt x="55" y="16"/>
                </a:cubicBezTo>
                <a:cubicBezTo>
                  <a:pt x="59" y="32"/>
                  <a:pt x="59" y="32"/>
                  <a:pt x="59" y="32"/>
                </a:cubicBezTo>
                <a:cubicBezTo>
                  <a:pt x="57" y="34"/>
                  <a:pt x="57" y="34"/>
                  <a:pt x="57" y="34"/>
                </a:cubicBezTo>
                <a:cubicBezTo>
                  <a:pt x="55" y="35"/>
                  <a:pt x="53" y="36"/>
                  <a:pt x="52" y="37"/>
                </a:cubicBezTo>
                <a:cubicBezTo>
                  <a:pt x="50" y="39"/>
                  <a:pt x="50" y="39"/>
                  <a:pt x="50" y="39"/>
                </a:cubicBezTo>
                <a:cubicBezTo>
                  <a:pt x="36" y="29"/>
                  <a:pt x="36" y="29"/>
                  <a:pt x="36" y="29"/>
                </a:cubicBezTo>
                <a:cubicBezTo>
                  <a:pt x="29" y="36"/>
                  <a:pt x="29" y="36"/>
                  <a:pt x="29" y="36"/>
                </a:cubicBezTo>
                <a:cubicBezTo>
                  <a:pt x="39" y="49"/>
                  <a:pt x="39" y="49"/>
                  <a:pt x="39" y="49"/>
                </a:cubicBezTo>
                <a:cubicBezTo>
                  <a:pt x="37" y="51"/>
                  <a:pt x="37" y="51"/>
                  <a:pt x="37" y="51"/>
                </a:cubicBezTo>
                <a:cubicBezTo>
                  <a:pt x="36" y="53"/>
                  <a:pt x="35" y="55"/>
                  <a:pt x="34" y="56"/>
                </a:cubicBezTo>
                <a:cubicBezTo>
                  <a:pt x="33" y="59"/>
                  <a:pt x="33" y="59"/>
                  <a:pt x="33" y="59"/>
                </a:cubicBezTo>
                <a:cubicBezTo>
                  <a:pt x="16" y="55"/>
                  <a:pt x="16" y="55"/>
                  <a:pt x="16" y="55"/>
                </a:cubicBezTo>
                <a:cubicBezTo>
                  <a:pt x="13" y="64"/>
                  <a:pt x="13" y="64"/>
                  <a:pt x="13" y="64"/>
                </a:cubicBezTo>
                <a:cubicBezTo>
                  <a:pt x="27" y="72"/>
                  <a:pt x="27" y="72"/>
                  <a:pt x="27" y="72"/>
                </a:cubicBezTo>
                <a:cubicBezTo>
                  <a:pt x="26" y="75"/>
                  <a:pt x="26" y="75"/>
                  <a:pt x="26" y="75"/>
                </a:cubicBezTo>
                <a:cubicBezTo>
                  <a:pt x="26" y="77"/>
                  <a:pt x="25" y="79"/>
                  <a:pt x="25" y="81"/>
                </a:cubicBezTo>
                <a:cubicBezTo>
                  <a:pt x="25" y="84"/>
                  <a:pt x="25" y="84"/>
                  <a:pt x="25" y="84"/>
                </a:cubicBezTo>
                <a:cubicBezTo>
                  <a:pt x="8" y="87"/>
                  <a:pt x="8" y="87"/>
                  <a:pt x="8" y="87"/>
                </a:cubicBezTo>
                <a:cubicBezTo>
                  <a:pt x="8" y="96"/>
                  <a:pt x="8" y="96"/>
                  <a:pt x="8" y="96"/>
                </a:cubicBezTo>
                <a:cubicBezTo>
                  <a:pt x="25" y="99"/>
                  <a:pt x="25" y="99"/>
                  <a:pt x="25" y="99"/>
                </a:cubicBezTo>
                <a:cubicBezTo>
                  <a:pt x="25" y="102"/>
                  <a:pt x="25" y="102"/>
                  <a:pt x="25" y="102"/>
                </a:cubicBezTo>
                <a:cubicBezTo>
                  <a:pt x="25" y="103"/>
                  <a:pt x="26" y="105"/>
                  <a:pt x="26" y="107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13" y="119"/>
                  <a:pt x="13" y="119"/>
                  <a:pt x="13" y="119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34" y="126"/>
                  <a:pt x="34" y="126"/>
                  <a:pt x="34" y="126"/>
                </a:cubicBezTo>
                <a:cubicBezTo>
                  <a:pt x="35" y="128"/>
                  <a:pt x="36" y="129"/>
                  <a:pt x="37" y="131"/>
                </a:cubicBezTo>
                <a:cubicBezTo>
                  <a:pt x="39" y="133"/>
                  <a:pt x="39" y="133"/>
                  <a:pt x="39" y="133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36" y="153"/>
                  <a:pt x="36" y="153"/>
                  <a:pt x="36" y="153"/>
                </a:cubicBezTo>
                <a:cubicBezTo>
                  <a:pt x="50" y="144"/>
                  <a:pt x="50" y="144"/>
                  <a:pt x="50" y="144"/>
                </a:cubicBezTo>
                <a:cubicBezTo>
                  <a:pt x="52" y="146"/>
                  <a:pt x="52" y="146"/>
                  <a:pt x="52" y="146"/>
                </a:cubicBezTo>
                <a:cubicBezTo>
                  <a:pt x="53" y="147"/>
                  <a:pt x="55" y="148"/>
                  <a:pt x="56" y="149"/>
                </a:cubicBezTo>
                <a:cubicBezTo>
                  <a:pt x="59" y="150"/>
                  <a:pt x="59" y="150"/>
                  <a:pt x="59" y="150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64" y="170"/>
                  <a:pt x="64" y="170"/>
                  <a:pt x="64" y="170"/>
                </a:cubicBezTo>
                <a:cubicBezTo>
                  <a:pt x="73" y="156"/>
                  <a:pt x="73" y="156"/>
                  <a:pt x="73" y="156"/>
                </a:cubicBezTo>
                <a:cubicBezTo>
                  <a:pt x="76" y="157"/>
                  <a:pt x="76" y="157"/>
                  <a:pt x="76" y="157"/>
                </a:cubicBezTo>
                <a:cubicBezTo>
                  <a:pt x="77" y="157"/>
                  <a:pt x="79" y="157"/>
                  <a:pt x="81" y="158"/>
                </a:cubicBezTo>
                <a:cubicBezTo>
                  <a:pt x="84" y="158"/>
                  <a:pt x="84" y="158"/>
                  <a:pt x="84" y="158"/>
                </a:cubicBezTo>
                <a:lnTo>
                  <a:pt x="87" y="17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74" name="Freeform 65"/>
          <p:cNvSpPr>
            <a:spLocks noEditPoints="1"/>
          </p:cNvSpPr>
          <p:nvPr/>
        </p:nvSpPr>
        <p:spPr bwMode="auto">
          <a:xfrm>
            <a:off x="5554663" y="1516063"/>
            <a:ext cx="173038" cy="173038"/>
          </a:xfrm>
          <a:custGeom>
            <a:avLst/>
            <a:gdLst>
              <a:gd name="T0" fmla="*/ 37 w 73"/>
              <a:gd name="T1" fmla="*/ 73 h 73"/>
              <a:gd name="T2" fmla="*/ 0 w 73"/>
              <a:gd name="T3" fmla="*/ 36 h 73"/>
              <a:gd name="T4" fmla="*/ 37 w 73"/>
              <a:gd name="T5" fmla="*/ 0 h 73"/>
              <a:gd name="T6" fmla="*/ 73 w 73"/>
              <a:gd name="T7" fmla="*/ 36 h 73"/>
              <a:gd name="T8" fmla="*/ 37 w 73"/>
              <a:gd name="T9" fmla="*/ 73 h 73"/>
              <a:gd name="T10" fmla="*/ 37 w 73"/>
              <a:gd name="T11" fmla="*/ 4 h 73"/>
              <a:gd name="T12" fmla="*/ 4 w 73"/>
              <a:gd name="T13" fmla="*/ 36 h 73"/>
              <a:gd name="T14" fmla="*/ 37 w 73"/>
              <a:gd name="T15" fmla="*/ 69 h 73"/>
              <a:gd name="T16" fmla="*/ 69 w 73"/>
              <a:gd name="T17" fmla="*/ 36 h 73"/>
              <a:gd name="T18" fmla="*/ 37 w 73"/>
              <a:gd name="T19" fmla="*/ 4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" h="73">
                <a:moveTo>
                  <a:pt x="37" y="73"/>
                </a:moveTo>
                <a:cubicBezTo>
                  <a:pt x="16" y="73"/>
                  <a:pt x="0" y="56"/>
                  <a:pt x="0" y="36"/>
                </a:cubicBezTo>
                <a:cubicBezTo>
                  <a:pt x="0" y="16"/>
                  <a:pt x="16" y="0"/>
                  <a:pt x="37" y="0"/>
                </a:cubicBezTo>
                <a:cubicBezTo>
                  <a:pt x="57" y="0"/>
                  <a:pt x="73" y="16"/>
                  <a:pt x="73" y="36"/>
                </a:cubicBezTo>
                <a:cubicBezTo>
                  <a:pt x="73" y="56"/>
                  <a:pt x="57" y="73"/>
                  <a:pt x="37" y="73"/>
                </a:cubicBezTo>
                <a:close/>
                <a:moveTo>
                  <a:pt x="37" y="4"/>
                </a:moveTo>
                <a:cubicBezTo>
                  <a:pt x="19" y="4"/>
                  <a:pt x="4" y="18"/>
                  <a:pt x="4" y="36"/>
                </a:cubicBezTo>
                <a:cubicBezTo>
                  <a:pt x="4" y="54"/>
                  <a:pt x="19" y="69"/>
                  <a:pt x="37" y="69"/>
                </a:cubicBezTo>
                <a:cubicBezTo>
                  <a:pt x="54" y="69"/>
                  <a:pt x="69" y="54"/>
                  <a:pt x="69" y="36"/>
                </a:cubicBezTo>
                <a:cubicBezTo>
                  <a:pt x="69" y="18"/>
                  <a:pt x="54" y="4"/>
                  <a:pt x="37" y="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75" name="Freeform 66"/>
          <p:cNvSpPr>
            <a:spLocks noEditPoints="1"/>
          </p:cNvSpPr>
          <p:nvPr/>
        </p:nvSpPr>
        <p:spPr bwMode="auto">
          <a:xfrm>
            <a:off x="10968038" y="1470026"/>
            <a:ext cx="285750" cy="352425"/>
          </a:xfrm>
          <a:custGeom>
            <a:avLst/>
            <a:gdLst>
              <a:gd name="T0" fmla="*/ 89 w 121"/>
              <a:gd name="T1" fmla="*/ 148 h 148"/>
              <a:gd name="T2" fmla="*/ 33 w 121"/>
              <a:gd name="T3" fmla="*/ 148 h 148"/>
              <a:gd name="T4" fmla="*/ 13 w 121"/>
              <a:gd name="T5" fmla="*/ 128 h 148"/>
              <a:gd name="T6" fmla="*/ 0 w 121"/>
              <a:gd name="T7" fmla="*/ 0 h 148"/>
              <a:gd name="T8" fmla="*/ 121 w 121"/>
              <a:gd name="T9" fmla="*/ 0 h 148"/>
              <a:gd name="T10" fmla="*/ 109 w 121"/>
              <a:gd name="T11" fmla="*/ 128 h 148"/>
              <a:gd name="T12" fmla="*/ 89 w 121"/>
              <a:gd name="T13" fmla="*/ 148 h 148"/>
              <a:gd name="T14" fmla="*/ 9 w 121"/>
              <a:gd name="T15" fmla="*/ 8 h 148"/>
              <a:gd name="T16" fmla="*/ 21 w 121"/>
              <a:gd name="T17" fmla="*/ 127 h 148"/>
              <a:gd name="T18" fmla="*/ 33 w 121"/>
              <a:gd name="T19" fmla="*/ 140 h 148"/>
              <a:gd name="T20" fmla="*/ 89 w 121"/>
              <a:gd name="T21" fmla="*/ 140 h 148"/>
              <a:gd name="T22" fmla="*/ 101 w 121"/>
              <a:gd name="T23" fmla="*/ 128 h 148"/>
              <a:gd name="T24" fmla="*/ 112 w 121"/>
              <a:gd name="T25" fmla="*/ 8 h 148"/>
              <a:gd name="T26" fmla="*/ 9 w 121"/>
              <a:gd name="T27" fmla="*/ 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1" h="148">
                <a:moveTo>
                  <a:pt x="89" y="148"/>
                </a:moveTo>
                <a:cubicBezTo>
                  <a:pt x="33" y="148"/>
                  <a:pt x="33" y="148"/>
                  <a:pt x="33" y="148"/>
                </a:cubicBezTo>
                <a:cubicBezTo>
                  <a:pt x="21" y="148"/>
                  <a:pt x="13" y="139"/>
                  <a:pt x="13" y="128"/>
                </a:cubicBezTo>
                <a:cubicBezTo>
                  <a:pt x="0" y="0"/>
                  <a:pt x="0" y="0"/>
                  <a:pt x="0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09" y="128"/>
                  <a:pt x="109" y="128"/>
                  <a:pt x="109" y="128"/>
                </a:cubicBezTo>
                <a:cubicBezTo>
                  <a:pt x="109" y="139"/>
                  <a:pt x="100" y="148"/>
                  <a:pt x="89" y="148"/>
                </a:cubicBezTo>
                <a:close/>
                <a:moveTo>
                  <a:pt x="9" y="8"/>
                </a:moveTo>
                <a:cubicBezTo>
                  <a:pt x="21" y="127"/>
                  <a:pt x="21" y="127"/>
                  <a:pt x="21" y="127"/>
                </a:cubicBezTo>
                <a:cubicBezTo>
                  <a:pt x="21" y="134"/>
                  <a:pt x="26" y="140"/>
                  <a:pt x="33" y="140"/>
                </a:cubicBezTo>
                <a:cubicBezTo>
                  <a:pt x="89" y="140"/>
                  <a:pt x="89" y="140"/>
                  <a:pt x="89" y="140"/>
                </a:cubicBezTo>
                <a:cubicBezTo>
                  <a:pt x="95" y="140"/>
                  <a:pt x="101" y="134"/>
                  <a:pt x="101" y="128"/>
                </a:cubicBezTo>
                <a:cubicBezTo>
                  <a:pt x="112" y="8"/>
                  <a:pt x="112" y="8"/>
                  <a:pt x="112" y="8"/>
                </a:cubicBezTo>
                <a:lnTo>
                  <a:pt x="9" y="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76" name="Freeform 67"/>
          <p:cNvSpPr>
            <a:spLocks noEditPoints="1"/>
          </p:cNvSpPr>
          <p:nvPr/>
        </p:nvSpPr>
        <p:spPr bwMode="auto">
          <a:xfrm>
            <a:off x="11022013" y="1408113"/>
            <a:ext cx="179388" cy="76200"/>
          </a:xfrm>
          <a:custGeom>
            <a:avLst/>
            <a:gdLst>
              <a:gd name="T0" fmla="*/ 76 w 76"/>
              <a:gd name="T1" fmla="*/ 32 h 32"/>
              <a:gd name="T2" fmla="*/ 0 w 76"/>
              <a:gd name="T3" fmla="*/ 32 h 32"/>
              <a:gd name="T4" fmla="*/ 0 w 76"/>
              <a:gd name="T5" fmla="*/ 18 h 32"/>
              <a:gd name="T6" fmla="*/ 18 w 76"/>
              <a:gd name="T7" fmla="*/ 0 h 32"/>
              <a:gd name="T8" fmla="*/ 58 w 76"/>
              <a:gd name="T9" fmla="*/ 0 h 32"/>
              <a:gd name="T10" fmla="*/ 76 w 76"/>
              <a:gd name="T11" fmla="*/ 18 h 32"/>
              <a:gd name="T12" fmla="*/ 76 w 76"/>
              <a:gd name="T13" fmla="*/ 32 h 32"/>
              <a:gd name="T14" fmla="*/ 4 w 76"/>
              <a:gd name="T15" fmla="*/ 28 h 32"/>
              <a:gd name="T16" fmla="*/ 72 w 76"/>
              <a:gd name="T17" fmla="*/ 28 h 32"/>
              <a:gd name="T18" fmla="*/ 72 w 76"/>
              <a:gd name="T19" fmla="*/ 18 h 32"/>
              <a:gd name="T20" fmla="*/ 58 w 76"/>
              <a:gd name="T21" fmla="*/ 4 h 32"/>
              <a:gd name="T22" fmla="*/ 18 w 76"/>
              <a:gd name="T23" fmla="*/ 4 h 32"/>
              <a:gd name="T24" fmla="*/ 4 w 76"/>
              <a:gd name="T25" fmla="*/ 18 h 32"/>
              <a:gd name="T26" fmla="*/ 4 w 76"/>
              <a:gd name="T27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6" h="32">
                <a:moveTo>
                  <a:pt x="76" y="32"/>
                </a:moveTo>
                <a:cubicBezTo>
                  <a:pt x="0" y="32"/>
                  <a:pt x="0" y="32"/>
                  <a:pt x="0" y="32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7" y="0"/>
                  <a:pt x="76" y="8"/>
                  <a:pt x="76" y="18"/>
                </a:cubicBezTo>
                <a:lnTo>
                  <a:pt x="76" y="32"/>
                </a:lnTo>
                <a:close/>
                <a:moveTo>
                  <a:pt x="4" y="28"/>
                </a:moveTo>
                <a:cubicBezTo>
                  <a:pt x="72" y="28"/>
                  <a:pt x="72" y="28"/>
                  <a:pt x="72" y="28"/>
                </a:cubicBezTo>
                <a:cubicBezTo>
                  <a:pt x="72" y="18"/>
                  <a:pt x="72" y="18"/>
                  <a:pt x="72" y="18"/>
                </a:cubicBezTo>
                <a:cubicBezTo>
                  <a:pt x="72" y="10"/>
                  <a:pt x="65" y="4"/>
                  <a:pt x="5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0" y="4"/>
                  <a:pt x="4" y="10"/>
                  <a:pt x="4" y="18"/>
                </a:cubicBezTo>
                <a:lnTo>
                  <a:pt x="4" y="2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77" name="Freeform 68"/>
          <p:cNvSpPr>
            <a:spLocks/>
          </p:cNvSpPr>
          <p:nvPr/>
        </p:nvSpPr>
        <p:spPr bwMode="auto">
          <a:xfrm>
            <a:off x="10931526" y="1470026"/>
            <a:ext cx="360363" cy="19050"/>
          </a:xfrm>
          <a:custGeom>
            <a:avLst/>
            <a:gdLst>
              <a:gd name="T0" fmla="*/ 4 w 152"/>
              <a:gd name="T1" fmla="*/ 0 h 8"/>
              <a:gd name="T2" fmla="*/ 148 w 152"/>
              <a:gd name="T3" fmla="*/ 0 h 8"/>
              <a:gd name="T4" fmla="*/ 152 w 152"/>
              <a:gd name="T5" fmla="*/ 4 h 8"/>
              <a:gd name="T6" fmla="*/ 148 w 152"/>
              <a:gd name="T7" fmla="*/ 8 h 8"/>
              <a:gd name="T8" fmla="*/ 4 w 152"/>
              <a:gd name="T9" fmla="*/ 8 h 8"/>
              <a:gd name="T10" fmla="*/ 0 w 152"/>
              <a:gd name="T11" fmla="*/ 4 h 8"/>
              <a:gd name="T12" fmla="*/ 4 w 152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" h="8">
                <a:moveTo>
                  <a:pt x="4" y="0"/>
                </a:moveTo>
                <a:cubicBezTo>
                  <a:pt x="148" y="0"/>
                  <a:pt x="148" y="0"/>
                  <a:pt x="148" y="0"/>
                </a:cubicBezTo>
                <a:cubicBezTo>
                  <a:pt x="150" y="0"/>
                  <a:pt x="152" y="1"/>
                  <a:pt x="152" y="4"/>
                </a:cubicBezTo>
                <a:cubicBezTo>
                  <a:pt x="152" y="6"/>
                  <a:pt x="150" y="8"/>
                  <a:pt x="148" y="8"/>
                </a:cubicBezTo>
                <a:cubicBezTo>
                  <a:pt x="4" y="8"/>
                  <a:pt x="4" y="8"/>
                  <a:pt x="4" y="8"/>
                </a:cubicBezTo>
                <a:cubicBezTo>
                  <a:pt x="1" y="8"/>
                  <a:pt x="0" y="6"/>
                  <a:pt x="0" y="4"/>
                </a:cubicBezTo>
                <a:cubicBezTo>
                  <a:pt x="0" y="1"/>
                  <a:pt x="1" y="0"/>
                  <a:pt x="4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78" name="Freeform 69"/>
          <p:cNvSpPr>
            <a:spLocks/>
          </p:cNvSpPr>
          <p:nvPr/>
        </p:nvSpPr>
        <p:spPr bwMode="auto">
          <a:xfrm>
            <a:off x="11045826" y="1536701"/>
            <a:ext cx="28575" cy="219075"/>
          </a:xfrm>
          <a:custGeom>
            <a:avLst/>
            <a:gdLst>
              <a:gd name="T0" fmla="*/ 4 w 12"/>
              <a:gd name="T1" fmla="*/ 0 h 92"/>
              <a:gd name="T2" fmla="*/ 8 w 12"/>
              <a:gd name="T3" fmla="*/ 4 h 92"/>
              <a:gd name="T4" fmla="*/ 12 w 12"/>
              <a:gd name="T5" fmla="*/ 88 h 92"/>
              <a:gd name="T6" fmla="*/ 8 w 12"/>
              <a:gd name="T7" fmla="*/ 92 h 92"/>
              <a:gd name="T8" fmla="*/ 4 w 12"/>
              <a:gd name="T9" fmla="*/ 88 h 92"/>
              <a:gd name="T10" fmla="*/ 0 w 12"/>
              <a:gd name="T11" fmla="*/ 4 h 92"/>
              <a:gd name="T12" fmla="*/ 4 w 12"/>
              <a:gd name="T13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92">
                <a:moveTo>
                  <a:pt x="4" y="0"/>
                </a:moveTo>
                <a:cubicBezTo>
                  <a:pt x="6" y="0"/>
                  <a:pt x="8" y="1"/>
                  <a:pt x="8" y="4"/>
                </a:cubicBezTo>
                <a:cubicBezTo>
                  <a:pt x="12" y="88"/>
                  <a:pt x="12" y="88"/>
                  <a:pt x="12" y="88"/>
                </a:cubicBezTo>
                <a:cubicBezTo>
                  <a:pt x="12" y="90"/>
                  <a:pt x="10" y="92"/>
                  <a:pt x="8" y="92"/>
                </a:cubicBezTo>
                <a:cubicBezTo>
                  <a:pt x="5" y="92"/>
                  <a:pt x="4" y="90"/>
                  <a:pt x="4" y="88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1" y="0"/>
                  <a:pt x="4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79" name="Freeform 70"/>
          <p:cNvSpPr>
            <a:spLocks/>
          </p:cNvSpPr>
          <p:nvPr/>
        </p:nvSpPr>
        <p:spPr bwMode="auto">
          <a:xfrm>
            <a:off x="11102976" y="1536701"/>
            <a:ext cx="19050" cy="219075"/>
          </a:xfrm>
          <a:custGeom>
            <a:avLst/>
            <a:gdLst>
              <a:gd name="T0" fmla="*/ 4 w 8"/>
              <a:gd name="T1" fmla="*/ 0 h 92"/>
              <a:gd name="T2" fmla="*/ 8 w 8"/>
              <a:gd name="T3" fmla="*/ 4 h 92"/>
              <a:gd name="T4" fmla="*/ 8 w 8"/>
              <a:gd name="T5" fmla="*/ 88 h 92"/>
              <a:gd name="T6" fmla="*/ 4 w 8"/>
              <a:gd name="T7" fmla="*/ 92 h 92"/>
              <a:gd name="T8" fmla="*/ 0 w 8"/>
              <a:gd name="T9" fmla="*/ 88 h 92"/>
              <a:gd name="T10" fmla="*/ 0 w 8"/>
              <a:gd name="T11" fmla="*/ 4 h 92"/>
              <a:gd name="T12" fmla="*/ 4 w 8"/>
              <a:gd name="T13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92">
                <a:moveTo>
                  <a:pt x="4" y="0"/>
                </a:moveTo>
                <a:cubicBezTo>
                  <a:pt x="6" y="0"/>
                  <a:pt x="8" y="1"/>
                  <a:pt x="8" y="4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90"/>
                  <a:pt x="6" y="92"/>
                  <a:pt x="4" y="92"/>
                </a:cubicBezTo>
                <a:cubicBezTo>
                  <a:pt x="1" y="92"/>
                  <a:pt x="0" y="90"/>
                  <a:pt x="0" y="88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1" y="0"/>
                  <a:pt x="4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80" name="Freeform 71"/>
          <p:cNvSpPr>
            <a:spLocks/>
          </p:cNvSpPr>
          <p:nvPr/>
        </p:nvSpPr>
        <p:spPr bwMode="auto">
          <a:xfrm>
            <a:off x="11150601" y="1536701"/>
            <a:ext cx="26988" cy="219075"/>
          </a:xfrm>
          <a:custGeom>
            <a:avLst/>
            <a:gdLst>
              <a:gd name="T0" fmla="*/ 8 w 12"/>
              <a:gd name="T1" fmla="*/ 0 h 92"/>
              <a:gd name="T2" fmla="*/ 12 w 12"/>
              <a:gd name="T3" fmla="*/ 4 h 92"/>
              <a:gd name="T4" fmla="*/ 8 w 12"/>
              <a:gd name="T5" fmla="*/ 88 h 92"/>
              <a:gd name="T6" fmla="*/ 4 w 12"/>
              <a:gd name="T7" fmla="*/ 92 h 92"/>
              <a:gd name="T8" fmla="*/ 0 w 12"/>
              <a:gd name="T9" fmla="*/ 88 h 92"/>
              <a:gd name="T10" fmla="*/ 4 w 12"/>
              <a:gd name="T11" fmla="*/ 4 h 92"/>
              <a:gd name="T12" fmla="*/ 8 w 12"/>
              <a:gd name="T13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92">
                <a:moveTo>
                  <a:pt x="8" y="0"/>
                </a:moveTo>
                <a:cubicBezTo>
                  <a:pt x="10" y="0"/>
                  <a:pt x="12" y="1"/>
                  <a:pt x="12" y="4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90"/>
                  <a:pt x="6" y="92"/>
                  <a:pt x="4" y="92"/>
                </a:cubicBezTo>
                <a:cubicBezTo>
                  <a:pt x="1" y="92"/>
                  <a:pt x="0" y="90"/>
                  <a:pt x="0" y="88"/>
                </a:cubicBezTo>
                <a:cubicBezTo>
                  <a:pt x="4" y="4"/>
                  <a:pt x="4" y="4"/>
                  <a:pt x="4" y="4"/>
                </a:cubicBezTo>
                <a:cubicBezTo>
                  <a:pt x="4" y="1"/>
                  <a:pt x="5" y="0"/>
                  <a:pt x="8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81" name="Freeform 72"/>
          <p:cNvSpPr>
            <a:spLocks noEditPoints="1"/>
          </p:cNvSpPr>
          <p:nvPr/>
        </p:nvSpPr>
        <p:spPr bwMode="auto">
          <a:xfrm>
            <a:off x="10156826" y="2447926"/>
            <a:ext cx="115888" cy="128588"/>
          </a:xfrm>
          <a:custGeom>
            <a:avLst/>
            <a:gdLst>
              <a:gd name="T0" fmla="*/ 3 w 49"/>
              <a:gd name="T1" fmla="*/ 54 h 54"/>
              <a:gd name="T2" fmla="*/ 0 w 49"/>
              <a:gd name="T3" fmla="*/ 51 h 54"/>
              <a:gd name="T4" fmla="*/ 0 w 49"/>
              <a:gd name="T5" fmla="*/ 4 h 54"/>
              <a:gd name="T6" fmla="*/ 5 w 49"/>
              <a:gd name="T7" fmla="*/ 1 h 54"/>
              <a:gd name="T8" fmla="*/ 47 w 49"/>
              <a:gd name="T9" fmla="*/ 25 h 54"/>
              <a:gd name="T10" fmla="*/ 49 w 49"/>
              <a:gd name="T11" fmla="*/ 27 h 54"/>
              <a:gd name="T12" fmla="*/ 47 w 49"/>
              <a:gd name="T13" fmla="*/ 30 h 54"/>
              <a:gd name="T14" fmla="*/ 5 w 49"/>
              <a:gd name="T15" fmla="*/ 54 h 54"/>
              <a:gd name="T16" fmla="*/ 3 w 49"/>
              <a:gd name="T17" fmla="*/ 54 h 54"/>
              <a:gd name="T18" fmla="*/ 4 w 49"/>
              <a:gd name="T19" fmla="*/ 5 h 54"/>
              <a:gd name="T20" fmla="*/ 4 w 49"/>
              <a:gd name="T21" fmla="*/ 49 h 54"/>
              <a:gd name="T22" fmla="*/ 44 w 49"/>
              <a:gd name="T23" fmla="*/ 27 h 54"/>
              <a:gd name="T24" fmla="*/ 4 w 49"/>
              <a:gd name="T25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9" h="54">
                <a:moveTo>
                  <a:pt x="3" y="54"/>
                </a:moveTo>
                <a:cubicBezTo>
                  <a:pt x="2" y="54"/>
                  <a:pt x="0" y="53"/>
                  <a:pt x="0" y="51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3" y="0"/>
                  <a:pt x="5" y="1"/>
                </a:cubicBezTo>
                <a:cubicBezTo>
                  <a:pt x="47" y="25"/>
                  <a:pt x="47" y="25"/>
                  <a:pt x="47" y="25"/>
                </a:cubicBezTo>
                <a:cubicBezTo>
                  <a:pt x="48" y="25"/>
                  <a:pt x="49" y="26"/>
                  <a:pt x="49" y="27"/>
                </a:cubicBezTo>
                <a:cubicBezTo>
                  <a:pt x="49" y="28"/>
                  <a:pt x="48" y="29"/>
                  <a:pt x="47" y="30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4"/>
                  <a:pt x="4" y="54"/>
                  <a:pt x="3" y="54"/>
                </a:cubicBezTo>
                <a:close/>
                <a:moveTo>
                  <a:pt x="4" y="5"/>
                </a:moveTo>
                <a:cubicBezTo>
                  <a:pt x="4" y="49"/>
                  <a:pt x="4" y="49"/>
                  <a:pt x="4" y="49"/>
                </a:cubicBezTo>
                <a:cubicBezTo>
                  <a:pt x="44" y="27"/>
                  <a:pt x="44" y="27"/>
                  <a:pt x="44" y="27"/>
                </a:cubicBezTo>
                <a:lnTo>
                  <a:pt x="4" y="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82" name="Freeform 73"/>
          <p:cNvSpPr>
            <a:spLocks noEditPoints="1"/>
          </p:cNvSpPr>
          <p:nvPr/>
        </p:nvSpPr>
        <p:spPr bwMode="auto">
          <a:xfrm>
            <a:off x="1889126" y="2319338"/>
            <a:ext cx="327025" cy="301625"/>
          </a:xfrm>
          <a:custGeom>
            <a:avLst/>
            <a:gdLst>
              <a:gd name="T0" fmla="*/ 102 w 138"/>
              <a:gd name="T1" fmla="*/ 127 h 127"/>
              <a:gd name="T2" fmla="*/ 68 w 138"/>
              <a:gd name="T3" fmla="*/ 117 h 127"/>
              <a:gd name="T4" fmla="*/ 35 w 138"/>
              <a:gd name="T5" fmla="*/ 108 h 127"/>
              <a:gd name="T6" fmla="*/ 3 w 138"/>
              <a:gd name="T7" fmla="*/ 120 h 127"/>
              <a:gd name="T8" fmla="*/ 0 w 138"/>
              <a:gd name="T9" fmla="*/ 122 h 127"/>
              <a:gd name="T10" fmla="*/ 0 w 138"/>
              <a:gd name="T11" fmla="*/ 13 h 127"/>
              <a:gd name="T12" fmla="*/ 1 w 138"/>
              <a:gd name="T13" fmla="*/ 13 h 127"/>
              <a:gd name="T14" fmla="*/ 35 w 138"/>
              <a:gd name="T15" fmla="*/ 0 h 127"/>
              <a:gd name="T16" fmla="*/ 70 w 138"/>
              <a:gd name="T17" fmla="*/ 10 h 127"/>
              <a:gd name="T18" fmla="*/ 102 w 138"/>
              <a:gd name="T19" fmla="*/ 19 h 127"/>
              <a:gd name="T20" fmla="*/ 135 w 138"/>
              <a:gd name="T21" fmla="*/ 6 h 127"/>
              <a:gd name="T22" fmla="*/ 138 w 138"/>
              <a:gd name="T23" fmla="*/ 4 h 127"/>
              <a:gd name="T24" fmla="*/ 138 w 138"/>
              <a:gd name="T25" fmla="*/ 113 h 127"/>
              <a:gd name="T26" fmla="*/ 137 w 138"/>
              <a:gd name="T27" fmla="*/ 114 h 127"/>
              <a:gd name="T28" fmla="*/ 102 w 138"/>
              <a:gd name="T29" fmla="*/ 127 h 127"/>
              <a:gd name="T30" fmla="*/ 35 w 138"/>
              <a:gd name="T31" fmla="*/ 104 h 127"/>
              <a:gd name="T32" fmla="*/ 70 w 138"/>
              <a:gd name="T33" fmla="*/ 114 h 127"/>
              <a:gd name="T34" fmla="*/ 102 w 138"/>
              <a:gd name="T35" fmla="*/ 123 h 127"/>
              <a:gd name="T36" fmla="*/ 134 w 138"/>
              <a:gd name="T37" fmla="*/ 111 h 127"/>
              <a:gd name="T38" fmla="*/ 134 w 138"/>
              <a:gd name="T39" fmla="*/ 12 h 127"/>
              <a:gd name="T40" fmla="*/ 102 w 138"/>
              <a:gd name="T41" fmla="*/ 23 h 127"/>
              <a:gd name="T42" fmla="*/ 68 w 138"/>
              <a:gd name="T43" fmla="*/ 13 h 127"/>
              <a:gd name="T44" fmla="*/ 35 w 138"/>
              <a:gd name="T45" fmla="*/ 4 h 127"/>
              <a:gd name="T46" fmla="*/ 4 w 138"/>
              <a:gd name="T47" fmla="*/ 15 h 127"/>
              <a:gd name="T48" fmla="*/ 4 w 138"/>
              <a:gd name="T49" fmla="*/ 114 h 127"/>
              <a:gd name="T50" fmla="*/ 35 w 138"/>
              <a:gd name="T51" fmla="*/ 10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8" h="127">
                <a:moveTo>
                  <a:pt x="102" y="127"/>
                </a:moveTo>
                <a:cubicBezTo>
                  <a:pt x="90" y="127"/>
                  <a:pt x="77" y="123"/>
                  <a:pt x="68" y="117"/>
                </a:cubicBezTo>
                <a:cubicBezTo>
                  <a:pt x="59" y="111"/>
                  <a:pt x="47" y="108"/>
                  <a:pt x="35" y="108"/>
                </a:cubicBezTo>
                <a:cubicBezTo>
                  <a:pt x="22" y="108"/>
                  <a:pt x="10" y="115"/>
                  <a:pt x="3" y="12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9" y="7"/>
                  <a:pt x="21" y="0"/>
                  <a:pt x="35" y="0"/>
                </a:cubicBezTo>
                <a:cubicBezTo>
                  <a:pt x="48" y="0"/>
                  <a:pt x="61" y="3"/>
                  <a:pt x="70" y="10"/>
                </a:cubicBezTo>
                <a:cubicBezTo>
                  <a:pt x="78" y="15"/>
                  <a:pt x="90" y="19"/>
                  <a:pt x="102" y="19"/>
                </a:cubicBezTo>
                <a:cubicBezTo>
                  <a:pt x="115" y="19"/>
                  <a:pt x="126" y="13"/>
                  <a:pt x="135" y="6"/>
                </a:cubicBezTo>
                <a:cubicBezTo>
                  <a:pt x="138" y="4"/>
                  <a:pt x="138" y="4"/>
                  <a:pt x="138" y="4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28" y="120"/>
                  <a:pt x="116" y="127"/>
                  <a:pt x="102" y="127"/>
                </a:cubicBezTo>
                <a:close/>
                <a:moveTo>
                  <a:pt x="35" y="104"/>
                </a:moveTo>
                <a:cubicBezTo>
                  <a:pt x="48" y="104"/>
                  <a:pt x="61" y="107"/>
                  <a:pt x="70" y="114"/>
                </a:cubicBezTo>
                <a:cubicBezTo>
                  <a:pt x="78" y="119"/>
                  <a:pt x="90" y="123"/>
                  <a:pt x="102" y="123"/>
                </a:cubicBezTo>
                <a:cubicBezTo>
                  <a:pt x="114" y="123"/>
                  <a:pt x="125" y="117"/>
                  <a:pt x="134" y="111"/>
                </a:cubicBezTo>
                <a:cubicBezTo>
                  <a:pt x="134" y="12"/>
                  <a:pt x="134" y="12"/>
                  <a:pt x="134" y="12"/>
                </a:cubicBezTo>
                <a:cubicBezTo>
                  <a:pt x="125" y="17"/>
                  <a:pt x="114" y="23"/>
                  <a:pt x="102" y="23"/>
                </a:cubicBezTo>
                <a:cubicBezTo>
                  <a:pt x="90" y="23"/>
                  <a:pt x="77" y="19"/>
                  <a:pt x="68" y="13"/>
                </a:cubicBezTo>
                <a:cubicBezTo>
                  <a:pt x="59" y="7"/>
                  <a:pt x="47" y="4"/>
                  <a:pt x="35" y="4"/>
                </a:cubicBezTo>
                <a:cubicBezTo>
                  <a:pt x="23" y="4"/>
                  <a:pt x="11" y="10"/>
                  <a:pt x="4" y="15"/>
                </a:cubicBezTo>
                <a:cubicBezTo>
                  <a:pt x="4" y="114"/>
                  <a:pt x="4" y="114"/>
                  <a:pt x="4" y="114"/>
                </a:cubicBezTo>
                <a:cubicBezTo>
                  <a:pt x="12" y="109"/>
                  <a:pt x="23" y="104"/>
                  <a:pt x="35" y="10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83" name="Freeform 74"/>
          <p:cNvSpPr>
            <a:spLocks noEditPoints="1"/>
          </p:cNvSpPr>
          <p:nvPr/>
        </p:nvSpPr>
        <p:spPr bwMode="auto">
          <a:xfrm>
            <a:off x="1803401" y="2289176"/>
            <a:ext cx="73025" cy="441325"/>
          </a:xfrm>
          <a:custGeom>
            <a:avLst/>
            <a:gdLst>
              <a:gd name="T0" fmla="*/ 31 w 31"/>
              <a:gd name="T1" fmla="*/ 186 h 186"/>
              <a:gd name="T2" fmla="*/ 0 w 31"/>
              <a:gd name="T3" fmla="*/ 186 h 186"/>
              <a:gd name="T4" fmla="*/ 0 w 31"/>
              <a:gd name="T5" fmla="*/ 15 h 186"/>
              <a:gd name="T6" fmla="*/ 15 w 31"/>
              <a:gd name="T7" fmla="*/ 0 h 186"/>
              <a:gd name="T8" fmla="*/ 31 w 31"/>
              <a:gd name="T9" fmla="*/ 15 h 186"/>
              <a:gd name="T10" fmla="*/ 31 w 31"/>
              <a:gd name="T11" fmla="*/ 186 h 186"/>
              <a:gd name="T12" fmla="*/ 8 w 31"/>
              <a:gd name="T13" fmla="*/ 178 h 186"/>
              <a:gd name="T14" fmla="*/ 23 w 31"/>
              <a:gd name="T15" fmla="*/ 178 h 186"/>
              <a:gd name="T16" fmla="*/ 23 w 31"/>
              <a:gd name="T17" fmla="*/ 15 h 186"/>
              <a:gd name="T18" fmla="*/ 15 w 31"/>
              <a:gd name="T19" fmla="*/ 8 h 186"/>
              <a:gd name="T20" fmla="*/ 8 w 31"/>
              <a:gd name="T21" fmla="*/ 15 h 186"/>
              <a:gd name="T22" fmla="*/ 8 w 31"/>
              <a:gd name="T23" fmla="*/ 178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" h="186">
                <a:moveTo>
                  <a:pt x="31" y="186"/>
                </a:moveTo>
                <a:cubicBezTo>
                  <a:pt x="0" y="186"/>
                  <a:pt x="0" y="186"/>
                  <a:pt x="0" y="18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24" y="0"/>
                  <a:pt x="31" y="7"/>
                  <a:pt x="31" y="15"/>
                </a:cubicBezTo>
                <a:lnTo>
                  <a:pt x="31" y="186"/>
                </a:lnTo>
                <a:close/>
                <a:moveTo>
                  <a:pt x="8" y="178"/>
                </a:moveTo>
                <a:cubicBezTo>
                  <a:pt x="23" y="178"/>
                  <a:pt x="23" y="178"/>
                  <a:pt x="23" y="178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1"/>
                  <a:pt x="19" y="8"/>
                  <a:pt x="15" y="8"/>
                </a:cubicBezTo>
                <a:cubicBezTo>
                  <a:pt x="11" y="8"/>
                  <a:pt x="8" y="11"/>
                  <a:pt x="8" y="15"/>
                </a:cubicBezTo>
                <a:lnTo>
                  <a:pt x="8" y="17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grpSp>
        <p:nvGrpSpPr>
          <p:cNvPr id="184" name="组合 183"/>
          <p:cNvGrpSpPr/>
          <p:nvPr/>
        </p:nvGrpSpPr>
        <p:grpSpPr>
          <a:xfrm>
            <a:off x="892176" y="2290763"/>
            <a:ext cx="406400" cy="449263"/>
            <a:chOff x="892176" y="2290763"/>
            <a:chExt cx="406400" cy="449263"/>
          </a:xfrm>
          <a:solidFill>
            <a:schemeClr val="bg1">
              <a:lumMod val="50000"/>
            </a:schemeClr>
          </a:solidFill>
        </p:grpSpPr>
        <p:sp>
          <p:nvSpPr>
            <p:cNvPr id="185" name="Freeform 75"/>
            <p:cNvSpPr>
              <a:spLocks noEditPoints="1"/>
            </p:cNvSpPr>
            <p:nvPr/>
          </p:nvSpPr>
          <p:spPr bwMode="auto">
            <a:xfrm>
              <a:off x="892176" y="2347913"/>
              <a:ext cx="392113" cy="392113"/>
            </a:xfrm>
            <a:custGeom>
              <a:avLst/>
              <a:gdLst>
                <a:gd name="T0" fmla="*/ 83 w 165"/>
                <a:gd name="T1" fmla="*/ 165 h 165"/>
                <a:gd name="T2" fmla="*/ 0 w 165"/>
                <a:gd name="T3" fmla="*/ 82 h 165"/>
                <a:gd name="T4" fmla="*/ 83 w 165"/>
                <a:gd name="T5" fmla="*/ 0 h 165"/>
                <a:gd name="T6" fmla="*/ 87 w 165"/>
                <a:gd name="T7" fmla="*/ 0 h 165"/>
                <a:gd name="T8" fmla="*/ 87 w 165"/>
                <a:gd name="T9" fmla="*/ 76 h 165"/>
                <a:gd name="T10" fmla="*/ 155 w 165"/>
                <a:gd name="T11" fmla="*/ 42 h 165"/>
                <a:gd name="T12" fmla="*/ 156 w 165"/>
                <a:gd name="T13" fmla="*/ 46 h 165"/>
                <a:gd name="T14" fmla="*/ 165 w 165"/>
                <a:gd name="T15" fmla="*/ 82 h 165"/>
                <a:gd name="T16" fmla="*/ 83 w 165"/>
                <a:gd name="T17" fmla="*/ 165 h 165"/>
                <a:gd name="T18" fmla="*/ 79 w 165"/>
                <a:gd name="T19" fmla="*/ 8 h 165"/>
                <a:gd name="T20" fmla="*/ 8 w 165"/>
                <a:gd name="T21" fmla="*/ 82 h 165"/>
                <a:gd name="T22" fmla="*/ 83 w 165"/>
                <a:gd name="T23" fmla="*/ 157 h 165"/>
                <a:gd name="T24" fmla="*/ 157 w 165"/>
                <a:gd name="T25" fmla="*/ 82 h 165"/>
                <a:gd name="T26" fmla="*/ 151 w 165"/>
                <a:gd name="T27" fmla="*/ 53 h 165"/>
                <a:gd name="T28" fmla="*/ 79 w 165"/>
                <a:gd name="T29" fmla="*/ 89 h 165"/>
                <a:gd name="T30" fmla="*/ 79 w 165"/>
                <a:gd name="T31" fmla="*/ 8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5" h="165">
                  <a:moveTo>
                    <a:pt x="83" y="165"/>
                  </a:moveTo>
                  <a:cubicBezTo>
                    <a:pt x="37" y="165"/>
                    <a:pt x="0" y="128"/>
                    <a:pt x="0" y="82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155" y="42"/>
                    <a:pt x="155" y="42"/>
                    <a:pt x="155" y="42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62" y="57"/>
                    <a:pt x="165" y="70"/>
                    <a:pt x="165" y="82"/>
                  </a:cubicBezTo>
                  <a:cubicBezTo>
                    <a:pt x="165" y="128"/>
                    <a:pt x="128" y="165"/>
                    <a:pt x="83" y="165"/>
                  </a:cubicBezTo>
                  <a:close/>
                  <a:moveTo>
                    <a:pt x="79" y="8"/>
                  </a:moveTo>
                  <a:cubicBezTo>
                    <a:pt x="40" y="10"/>
                    <a:pt x="8" y="43"/>
                    <a:pt x="8" y="82"/>
                  </a:cubicBezTo>
                  <a:cubicBezTo>
                    <a:pt x="8" y="123"/>
                    <a:pt x="42" y="157"/>
                    <a:pt x="83" y="157"/>
                  </a:cubicBezTo>
                  <a:cubicBezTo>
                    <a:pt x="124" y="157"/>
                    <a:pt x="157" y="123"/>
                    <a:pt x="157" y="82"/>
                  </a:cubicBezTo>
                  <a:cubicBezTo>
                    <a:pt x="157" y="72"/>
                    <a:pt x="155" y="62"/>
                    <a:pt x="151" y="53"/>
                  </a:cubicBezTo>
                  <a:cubicBezTo>
                    <a:pt x="79" y="89"/>
                    <a:pt x="79" y="89"/>
                    <a:pt x="79" y="89"/>
                  </a:cubicBezTo>
                  <a:lnTo>
                    <a:pt x="79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186" name="Freeform 76"/>
            <p:cNvSpPr>
              <a:spLocks noEditPoints="1"/>
            </p:cNvSpPr>
            <p:nvPr/>
          </p:nvSpPr>
          <p:spPr bwMode="auto">
            <a:xfrm>
              <a:off x="1120776" y="2290763"/>
              <a:ext cx="177800" cy="196850"/>
            </a:xfrm>
            <a:custGeom>
              <a:avLst/>
              <a:gdLst>
                <a:gd name="T0" fmla="*/ 0 w 75"/>
                <a:gd name="T1" fmla="*/ 83 h 83"/>
                <a:gd name="T2" fmla="*/ 0 w 75"/>
                <a:gd name="T3" fmla="*/ 0 h 83"/>
                <a:gd name="T4" fmla="*/ 2 w 75"/>
                <a:gd name="T5" fmla="*/ 0 h 83"/>
                <a:gd name="T6" fmla="*/ 74 w 75"/>
                <a:gd name="T7" fmla="*/ 44 h 83"/>
                <a:gd name="T8" fmla="*/ 75 w 75"/>
                <a:gd name="T9" fmla="*/ 46 h 83"/>
                <a:gd name="T10" fmla="*/ 0 w 75"/>
                <a:gd name="T11" fmla="*/ 83 h 83"/>
                <a:gd name="T12" fmla="*/ 4 w 75"/>
                <a:gd name="T13" fmla="*/ 4 h 83"/>
                <a:gd name="T14" fmla="*/ 4 w 75"/>
                <a:gd name="T15" fmla="*/ 77 h 83"/>
                <a:gd name="T16" fmla="*/ 69 w 75"/>
                <a:gd name="T17" fmla="*/ 44 h 83"/>
                <a:gd name="T18" fmla="*/ 4 w 75"/>
                <a:gd name="T19" fmla="*/ 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3">
                  <a:moveTo>
                    <a:pt x="0" y="8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2" y="0"/>
                    <a:pt x="60" y="17"/>
                    <a:pt x="74" y="44"/>
                  </a:cubicBezTo>
                  <a:cubicBezTo>
                    <a:pt x="75" y="46"/>
                    <a:pt x="75" y="46"/>
                    <a:pt x="75" y="46"/>
                  </a:cubicBezTo>
                  <a:lnTo>
                    <a:pt x="0" y="83"/>
                  </a:lnTo>
                  <a:close/>
                  <a:moveTo>
                    <a:pt x="4" y="4"/>
                  </a:moveTo>
                  <a:cubicBezTo>
                    <a:pt x="4" y="77"/>
                    <a:pt x="4" y="77"/>
                    <a:pt x="4" y="77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56" y="20"/>
                    <a:pt x="31" y="5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sp>
        <p:nvSpPr>
          <p:cNvPr id="187" name="Freeform 77"/>
          <p:cNvSpPr>
            <a:spLocks noEditPoints="1"/>
          </p:cNvSpPr>
          <p:nvPr/>
        </p:nvSpPr>
        <p:spPr bwMode="auto">
          <a:xfrm>
            <a:off x="2730501" y="2374901"/>
            <a:ext cx="361950" cy="254000"/>
          </a:xfrm>
          <a:custGeom>
            <a:avLst/>
            <a:gdLst>
              <a:gd name="T0" fmla="*/ 140 w 153"/>
              <a:gd name="T1" fmla="*/ 107 h 107"/>
              <a:gd name="T2" fmla="*/ 13 w 153"/>
              <a:gd name="T3" fmla="*/ 107 h 107"/>
              <a:gd name="T4" fmla="*/ 0 w 153"/>
              <a:gd name="T5" fmla="*/ 94 h 107"/>
              <a:gd name="T6" fmla="*/ 0 w 153"/>
              <a:gd name="T7" fmla="*/ 57 h 107"/>
              <a:gd name="T8" fmla="*/ 48 w 153"/>
              <a:gd name="T9" fmla="*/ 0 h 107"/>
              <a:gd name="T10" fmla="*/ 106 w 153"/>
              <a:gd name="T11" fmla="*/ 0 h 107"/>
              <a:gd name="T12" fmla="*/ 153 w 153"/>
              <a:gd name="T13" fmla="*/ 57 h 107"/>
              <a:gd name="T14" fmla="*/ 153 w 153"/>
              <a:gd name="T15" fmla="*/ 94 h 107"/>
              <a:gd name="T16" fmla="*/ 140 w 153"/>
              <a:gd name="T17" fmla="*/ 107 h 107"/>
              <a:gd name="T18" fmla="*/ 8 w 153"/>
              <a:gd name="T19" fmla="*/ 59 h 107"/>
              <a:gd name="T20" fmla="*/ 8 w 153"/>
              <a:gd name="T21" fmla="*/ 94 h 107"/>
              <a:gd name="T22" fmla="*/ 13 w 153"/>
              <a:gd name="T23" fmla="*/ 99 h 107"/>
              <a:gd name="T24" fmla="*/ 140 w 153"/>
              <a:gd name="T25" fmla="*/ 99 h 107"/>
              <a:gd name="T26" fmla="*/ 145 w 153"/>
              <a:gd name="T27" fmla="*/ 94 h 107"/>
              <a:gd name="T28" fmla="*/ 145 w 153"/>
              <a:gd name="T29" fmla="*/ 59 h 107"/>
              <a:gd name="T30" fmla="*/ 102 w 153"/>
              <a:gd name="T31" fmla="*/ 8 h 107"/>
              <a:gd name="T32" fmla="*/ 51 w 153"/>
              <a:gd name="T33" fmla="*/ 8 h 107"/>
              <a:gd name="T34" fmla="*/ 8 w 153"/>
              <a:gd name="T35" fmla="*/ 5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3" h="107">
                <a:moveTo>
                  <a:pt x="140" y="107"/>
                </a:moveTo>
                <a:cubicBezTo>
                  <a:pt x="13" y="107"/>
                  <a:pt x="13" y="107"/>
                  <a:pt x="13" y="107"/>
                </a:cubicBezTo>
                <a:cubicBezTo>
                  <a:pt x="6" y="107"/>
                  <a:pt x="0" y="101"/>
                  <a:pt x="0" y="94"/>
                </a:cubicBezTo>
                <a:cubicBezTo>
                  <a:pt x="0" y="57"/>
                  <a:pt x="0" y="57"/>
                  <a:pt x="0" y="57"/>
                </a:cubicBezTo>
                <a:cubicBezTo>
                  <a:pt x="48" y="0"/>
                  <a:pt x="48" y="0"/>
                  <a:pt x="48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53" y="57"/>
                  <a:pt x="153" y="57"/>
                  <a:pt x="153" y="57"/>
                </a:cubicBezTo>
                <a:cubicBezTo>
                  <a:pt x="153" y="94"/>
                  <a:pt x="153" y="94"/>
                  <a:pt x="153" y="94"/>
                </a:cubicBezTo>
                <a:cubicBezTo>
                  <a:pt x="153" y="101"/>
                  <a:pt x="147" y="107"/>
                  <a:pt x="140" y="107"/>
                </a:cubicBezTo>
                <a:close/>
                <a:moveTo>
                  <a:pt x="8" y="59"/>
                </a:moveTo>
                <a:cubicBezTo>
                  <a:pt x="8" y="94"/>
                  <a:pt x="8" y="94"/>
                  <a:pt x="8" y="94"/>
                </a:cubicBezTo>
                <a:cubicBezTo>
                  <a:pt x="8" y="97"/>
                  <a:pt x="10" y="99"/>
                  <a:pt x="13" y="99"/>
                </a:cubicBezTo>
                <a:cubicBezTo>
                  <a:pt x="140" y="99"/>
                  <a:pt x="140" y="99"/>
                  <a:pt x="140" y="99"/>
                </a:cubicBezTo>
                <a:cubicBezTo>
                  <a:pt x="143" y="99"/>
                  <a:pt x="145" y="97"/>
                  <a:pt x="145" y="94"/>
                </a:cubicBezTo>
                <a:cubicBezTo>
                  <a:pt x="145" y="59"/>
                  <a:pt x="145" y="59"/>
                  <a:pt x="145" y="59"/>
                </a:cubicBezTo>
                <a:cubicBezTo>
                  <a:pt x="102" y="8"/>
                  <a:pt x="102" y="8"/>
                  <a:pt x="102" y="8"/>
                </a:cubicBezTo>
                <a:cubicBezTo>
                  <a:pt x="51" y="8"/>
                  <a:pt x="51" y="8"/>
                  <a:pt x="51" y="8"/>
                </a:cubicBezTo>
                <a:lnTo>
                  <a:pt x="8" y="5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88" name="Freeform 78"/>
          <p:cNvSpPr>
            <a:spLocks noEditPoints="1"/>
          </p:cNvSpPr>
          <p:nvPr/>
        </p:nvSpPr>
        <p:spPr bwMode="auto">
          <a:xfrm>
            <a:off x="2759076" y="2400301"/>
            <a:ext cx="307975" cy="158750"/>
          </a:xfrm>
          <a:custGeom>
            <a:avLst/>
            <a:gdLst>
              <a:gd name="T0" fmla="*/ 125 w 194"/>
              <a:gd name="T1" fmla="*/ 100 h 100"/>
              <a:gd name="T2" fmla="*/ 69 w 194"/>
              <a:gd name="T3" fmla="*/ 100 h 100"/>
              <a:gd name="T4" fmla="*/ 42 w 194"/>
              <a:gd name="T5" fmla="*/ 73 h 100"/>
              <a:gd name="T6" fmla="*/ 0 w 194"/>
              <a:gd name="T7" fmla="*/ 73 h 100"/>
              <a:gd name="T8" fmla="*/ 61 w 194"/>
              <a:gd name="T9" fmla="*/ 0 h 100"/>
              <a:gd name="T10" fmla="*/ 133 w 194"/>
              <a:gd name="T11" fmla="*/ 0 h 100"/>
              <a:gd name="T12" fmla="*/ 194 w 194"/>
              <a:gd name="T13" fmla="*/ 73 h 100"/>
              <a:gd name="T14" fmla="*/ 152 w 194"/>
              <a:gd name="T15" fmla="*/ 73 h 100"/>
              <a:gd name="T16" fmla="*/ 125 w 194"/>
              <a:gd name="T17" fmla="*/ 100 h 100"/>
              <a:gd name="T18" fmla="*/ 70 w 194"/>
              <a:gd name="T19" fmla="*/ 94 h 100"/>
              <a:gd name="T20" fmla="*/ 122 w 194"/>
              <a:gd name="T21" fmla="*/ 94 h 100"/>
              <a:gd name="T22" fmla="*/ 149 w 194"/>
              <a:gd name="T23" fmla="*/ 67 h 100"/>
              <a:gd name="T24" fmla="*/ 181 w 194"/>
              <a:gd name="T25" fmla="*/ 67 h 100"/>
              <a:gd name="T26" fmla="*/ 130 w 194"/>
              <a:gd name="T27" fmla="*/ 6 h 100"/>
              <a:gd name="T28" fmla="*/ 64 w 194"/>
              <a:gd name="T29" fmla="*/ 6 h 100"/>
              <a:gd name="T30" fmla="*/ 12 w 194"/>
              <a:gd name="T31" fmla="*/ 67 h 100"/>
              <a:gd name="T32" fmla="*/ 43 w 194"/>
              <a:gd name="T33" fmla="*/ 67 h 100"/>
              <a:gd name="T34" fmla="*/ 70 w 194"/>
              <a:gd name="T35" fmla="*/ 9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4" h="100">
                <a:moveTo>
                  <a:pt x="125" y="100"/>
                </a:moveTo>
                <a:lnTo>
                  <a:pt x="69" y="100"/>
                </a:lnTo>
                <a:lnTo>
                  <a:pt x="42" y="73"/>
                </a:lnTo>
                <a:lnTo>
                  <a:pt x="0" y="73"/>
                </a:lnTo>
                <a:lnTo>
                  <a:pt x="61" y="0"/>
                </a:lnTo>
                <a:lnTo>
                  <a:pt x="133" y="0"/>
                </a:lnTo>
                <a:lnTo>
                  <a:pt x="194" y="73"/>
                </a:lnTo>
                <a:lnTo>
                  <a:pt x="152" y="73"/>
                </a:lnTo>
                <a:lnTo>
                  <a:pt x="125" y="100"/>
                </a:lnTo>
                <a:close/>
                <a:moveTo>
                  <a:pt x="70" y="94"/>
                </a:moveTo>
                <a:lnTo>
                  <a:pt x="122" y="94"/>
                </a:lnTo>
                <a:lnTo>
                  <a:pt x="149" y="67"/>
                </a:lnTo>
                <a:lnTo>
                  <a:pt x="181" y="67"/>
                </a:lnTo>
                <a:lnTo>
                  <a:pt x="130" y="6"/>
                </a:lnTo>
                <a:lnTo>
                  <a:pt x="64" y="6"/>
                </a:lnTo>
                <a:lnTo>
                  <a:pt x="12" y="67"/>
                </a:lnTo>
                <a:lnTo>
                  <a:pt x="43" y="67"/>
                </a:lnTo>
                <a:lnTo>
                  <a:pt x="70" y="9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89" name="Freeform 79"/>
          <p:cNvSpPr>
            <a:spLocks noEditPoints="1"/>
          </p:cNvSpPr>
          <p:nvPr/>
        </p:nvSpPr>
        <p:spPr bwMode="auto">
          <a:xfrm>
            <a:off x="3649663" y="2374901"/>
            <a:ext cx="363538" cy="254000"/>
          </a:xfrm>
          <a:custGeom>
            <a:avLst/>
            <a:gdLst>
              <a:gd name="T0" fmla="*/ 140 w 153"/>
              <a:gd name="T1" fmla="*/ 107 h 107"/>
              <a:gd name="T2" fmla="*/ 13 w 153"/>
              <a:gd name="T3" fmla="*/ 107 h 107"/>
              <a:gd name="T4" fmla="*/ 0 w 153"/>
              <a:gd name="T5" fmla="*/ 94 h 107"/>
              <a:gd name="T6" fmla="*/ 0 w 153"/>
              <a:gd name="T7" fmla="*/ 57 h 107"/>
              <a:gd name="T8" fmla="*/ 47 w 153"/>
              <a:gd name="T9" fmla="*/ 0 h 107"/>
              <a:gd name="T10" fmla="*/ 106 w 153"/>
              <a:gd name="T11" fmla="*/ 0 h 107"/>
              <a:gd name="T12" fmla="*/ 153 w 153"/>
              <a:gd name="T13" fmla="*/ 57 h 107"/>
              <a:gd name="T14" fmla="*/ 153 w 153"/>
              <a:gd name="T15" fmla="*/ 94 h 107"/>
              <a:gd name="T16" fmla="*/ 140 w 153"/>
              <a:gd name="T17" fmla="*/ 107 h 107"/>
              <a:gd name="T18" fmla="*/ 8 w 153"/>
              <a:gd name="T19" fmla="*/ 59 h 107"/>
              <a:gd name="T20" fmla="*/ 8 w 153"/>
              <a:gd name="T21" fmla="*/ 94 h 107"/>
              <a:gd name="T22" fmla="*/ 13 w 153"/>
              <a:gd name="T23" fmla="*/ 99 h 107"/>
              <a:gd name="T24" fmla="*/ 140 w 153"/>
              <a:gd name="T25" fmla="*/ 99 h 107"/>
              <a:gd name="T26" fmla="*/ 145 w 153"/>
              <a:gd name="T27" fmla="*/ 94 h 107"/>
              <a:gd name="T28" fmla="*/ 145 w 153"/>
              <a:gd name="T29" fmla="*/ 59 h 107"/>
              <a:gd name="T30" fmla="*/ 102 w 153"/>
              <a:gd name="T31" fmla="*/ 8 h 107"/>
              <a:gd name="T32" fmla="*/ 51 w 153"/>
              <a:gd name="T33" fmla="*/ 8 h 107"/>
              <a:gd name="T34" fmla="*/ 8 w 153"/>
              <a:gd name="T35" fmla="*/ 5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3" h="107">
                <a:moveTo>
                  <a:pt x="140" y="107"/>
                </a:moveTo>
                <a:cubicBezTo>
                  <a:pt x="13" y="107"/>
                  <a:pt x="13" y="107"/>
                  <a:pt x="13" y="107"/>
                </a:cubicBezTo>
                <a:cubicBezTo>
                  <a:pt x="6" y="107"/>
                  <a:pt x="0" y="101"/>
                  <a:pt x="0" y="94"/>
                </a:cubicBezTo>
                <a:cubicBezTo>
                  <a:pt x="0" y="57"/>
                  <a:pt x="0" y="57"/>
                  <a:pt x="0" y="57"/>
                </a:cubicBezTo>
                <a:cubicBezTo>
                  <a:pt x="47" y="0"/>
                  <a:pt x="47" y="0"/>
                  <a:pt x="4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53" y="57"/>
                  <a:pt x="153" y="57"/>
                  <a:pt x="153" y="57"/>
                </a:cubicBezTo>
                <a:cubicBezTo>
                  <a:pt x="153" y="94"/>
                  <a:pt x="153" y="94"/>
                  <a:pt x="153" y="94"/>
                </a:cubicBezTo>
                <a:cubicBezTo>
                  <a:pt x="153" y="101"/>
                  <a:pt x="147" y="107"/>
                  <a:pt x="140" y="107"/>
                </a:cubicBezTo>
                <a:close/>
                <a:moveTo>
                  <a:pt x="8" y="59"/>
                </a:moveTo>
                <a:cubicBezTo>
                  <a:pt x="8" y="94"/>
                  <a:pt x="8" y="94"/>
                  <a:pt x="8" y="94"/>
                </a:cubicBezTo>
                <a:cubicBezTo>
                  <a:pt x="8" y="97"/>
                  <a:pt x="10" y="99"/>
                  <a:pt x="13" y="99"/>
                </a:cubicBezTo>
                <a:cubicBezTo>
                  <a:pt x="140" y="99"/>
                  <a:pt x="140" y="99"/>
                  <a:pt x="140" y="99"/>
                </a:cubicBezTo>
                <a:cubicBezTo>
                  <a:pt x="143" y="99"/>
                  <a:pt x="145" y="97"/>
                  <a:pt x="145" y="94"/>
                </a:cubicBezTo>
                <a:cubicBezTo>
                  <a:pt x="145" y="59"/>
                  <a:pt x="145" y="59"/>
                  <a:pt x="145" y="59"/>
                </a:cubicBezTo>
                <a:cubicBezTo>
                  <a:pt x="102" y="8"/>
                  <a:pt x="102" y="8"/>
                  <a:pt x="102" y="8"/>
                </a:cubicBezTo>
                <a:cubicBezTo>
                  <a:pt x="51" y="8"/>
                  <a:pt x="51" y="8"/>
                  <a:pt x="51" y="8"/>
                </a:cubicBezTo>
                <a:lnTo>
                  <a:pt x="8" y="5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90" name="Freeform 80"/>
          <p:cNvSpPr>
            <a:spLocks noEditPoints="1"/>
          </p:cNvSpPr>
          <p:nvPr/>
        </p:nvSpPr>
        <p:spPr bwMode="auto">
          <a:xfrm>
            <a:off x="3757613" y="2528888"/>
            <a:ext cx="150813" cy="30163"/>
          </a:xfrm>
          <a:custGeom>
            <a:avLst/>
            <a:gdLst>
              <a:gd name="T0" fmla="*/ 76 w 95"/>
              <a:gd name="T1" fmla="*/ 19 h 19"/>
              <a:gd name="T2" fmla="*/ 19 w 95"/>
              <a:gd name="T3" fmla="*/ 19 h 19"/>
              <a:gd name="T4" fmla="*/ 0 w 95"/>
              <a:gd name="T5" fmla="*/ 0 h 19"/>
              <a:gd name="T6" fmla="*/ 95 w 95"/>
              <a:gd name="T7" fmla="*/ 0 h 19"/>
              <a:gd name="T8" fmla="*/ 76 w 95"/>
              <a:gd name="T9" fmla="*/ 19 h 19"/>
              <a:gd name="T10" fmla="*/ 21 w 95"/>
              <a:gd name="T11" fmla="*/ 13 h 19"/>
              <a:gd name="T12" fmla="*/ 73 w 95"/>
              <a:gd name="T13" fmla="*/ 13 h 19"/>
              <a:gd name="T14" fmla="*/ 80 w 95"/>
              <a:gd name="T15" fmla="*/ 6 h 19"/>
              <a:gd name="T16" fmla="*/ 13 w 95"/>
              <a:gd name="T17" fmla="*/ 6 h 19"/>
              <a:gd name="T18" fmla="*/ 21 w 95"/>
              <a:gd name="T19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5" h="19">
                <a:moveTo>
                  <a:pt x="76" y="19"/>
                </a:moveTo>
                <a:lnTo>
                  <a:pt x="19" y="19"/>
                </a:lnTo>
                <a:lnTo>
                  <a:pt x="0" y="0"/>
                </a:lnTo>
                <a:lnTo>
                  <a:pt x="95" y="0"/>
                </a:lnTo>
                <a:lnTo>
                  <a:pt x="76" y="19"/>
                </a:lnTo>
                <a:close/>
                <a:moveTo>
                  <a:pt x="21" y="13"/>
                </a:moveTo>
                <a:lnTo>
                  <a:pt x="73" y="13"/>
                </a:lnTo>
                <a:lnTo>
                  <a:pt x="80" y="6"/>
                </a:lnTo>
                <a:lnTo>
                  <a:pt x="13" y="6"/>
                </a:lnTo>
                <a:lnTo>
                  <a:pt x="21" y="1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91" name="Freeform 81"/>
          <p:cNvSpPr>
            <a:spLocks noEditPoints="1"/>
          </p:cNvSpPr>
          <p:nvPr/>
        </p:nvSpPr>
        <p:spPr bwMode="auto">
          <a:xfrm>
            <a:off x="3678238" y="2400301"/>
            <a:ext cx="307975" cy="115888"/>
          </a:xfrm>
          <a:custGeom>
            <a:avLst/>
            <a:gdLst>
              <a:gd name="T0" fmla="*/ 194 w 194"/>
              <a:gd name="T1" fmla="*/ 73 h 73"/>
              <a:gd name="T2" fmla="*/ 0 w 194"/>
              <a:gd name="T3" fmla="*/ 73 h 73"/>
              <a:gd name="T4" fmla="*/ 62 w 194"/>
              <a:gd name="T5" fmla="*/ 0 h 73"/>
              <a:gd name="T6" fmla="*/ 132 w 194"/>
              <a:gd name="T7" fmla="*/ 0 h 73"/>
              <a:gd name="T8" fmla="*/ 194 w 194"/>
              <a:gd name="T9" fmla="*/ 73 h 73"/>
              <a:gd name="T10" fmla="*/ 12 w 194"/>
              <a:gd name="T11" fmla="*/ 67 h 73"/>
              <a:gd name="T12" fmla="*/ 181 w 194"/>
              <a:gd name="T13" fmla="*/ 67 h 73"/>
              <a:gd name="T14" fmla="*/ 130 w 194"/>
              <a:gd name="T15" fmla="*/ 6 h 73"/>
              <a:gd name="T16" fmla="*/ 65 w 194"/>
              <a:gd name="T17" fmla="*/ 6 h 73"/>
              <a:gd name="T18" fmla="*/ 12 w 194"/>
              <a:gd name="T19" fmla="*/ 67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4" h="73">
                <a:moveTo>
                  <a:pt x="194" y="73"/>
                </a:moveTo>
                <a:lnTo>
                  <a:pt x="0" y="73"/>
                </a:lnTo>
                <a:lnTo>
                  <a:pt x="62" y="0"/>
                </a:lnTo>
                <a:lnTo>
                  <a:pt x="132" y="0"/>
                </a:lnTo>
                <a:lnTo>
                  <a:pt x="194" y="73"/>
                </a:lnTo>
                <a:close/>
                <a:moveTo>
                  <a:pt x="12" y="67"/>
                </a:moveTo>
                <a:lnTo>
                  <a:pt x="181" y="67"/>
                </a:lnTo>
                <a:lnTo>
                  <a:pt x="130" y="6"/>
                </a:lnTo>
                <a:lnTo>
                  <a:pt x="65" y="6"/>
                </a:lnTo>
                <a:lnTo>
                  <a:pt x="12" y="6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92" name="Freeform 82"/>
          <p:cNvSpPr>
            <a:spLocks noEditPoints="1"/>
          </p:cNvSpPr>
          <p:nvPr/>
        </p:nvSpPr>
        <p:spPr bwMode="auto">
          <a:xfrm>
            <a:off x="3754438" y="2422526"/>
            <a:ext cx="153988" cy="30163"/>
          </a:xfrm>
          <a:custGeom>
            <a:avLst/>
            <a:gdLst>
              <a:gd name="T0" fmla="*/ 97 w 97"/>
              <a:gd name="T1" fmla="*/ 19 h 19"/>
              <a:gd name="T2" fmla="*/ 0 w 97"/>
              <a:gd name="T3" fmla="*/ 19 h 19"/>
              <a:gd name="T4" fmla="*/ 15 w 97"/>
              <a:gd name="T5" fmla="*/ 0 h 19"/>
              <a:gd name="T6" fmla="*/ 82 w 97"/>
              <a:gd name="T7" fmla="*/ 0 h 19"/>
              <a:gd name="T8" fmla="*/ 97 w 97"/>
              <a:gd name="T9" fmla="*/ 19 h 19"/>
              <a:gd name="T10" fmla="*/ 12 w 97"/>
              <a:gd name="T11" fmla="*/ 13 h 19"/>
              <a:gd name="T12" fmla="*/ 85 w 97"/>
              <a:gd name="T13" fmla="*/ 13 h 19"/>
              <a:gd name="T14" fmla="*/ 79 w 97"/>
              <a:gd name="T15" fmla="*/ 6 h 19"/>
              <a:gd name="T16" fmla="*/ 18 w 97"/>
              <a:gd name="T17" fmla="*/ 6 h 19"/>
              <a:gd name="T18" fmla="*/ 12 w 97"/>
              <a:gd name="T19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7" h="19">
                <a:moveTo>
                  <a:pt x="97" y="19"/>
                </a:moveTo>
                <a:lnTo>
                  <a:pt x="0" y="19"/>
                </a:lnTo>
                <a:lnTo>
                  <a:pt x="15" y="0"/>
                </a:lnTo>
                <a:lnTo>
                  <a:pt x="82" y="0"/>
                </a:lnTo>
                <a:lnTo>
                  <a:pt x="97" y="19"/>
                </a:lnTo>
                <a:close/>
                <a:moveTo>
                  <a:pt x="12" y="13"/>
                </a:moveTo>
                <a:lnTo>
                  <a:pt x="85" y="13"/>
                </a:lnTo>
                <a:lnTo>
                  <a:pt x="79" y="6"/>
                </a:lnTo>
                <a:lnTo>
                  <a:pt x="18" y="6"/>
                </a:lnTo>
                <a:lnTo>
                  <a:pt x="12" y="1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93" name="Freeform 83"/>
          <p:cNvSpPr>
            <a:spLocks noEditPoints="1"/>
          </p:cNvSpPr>
          <p:nvPr/>
        </p:nvSpPr>
        <p:spPr bwMode="auto">
          <a:xfrm>
            <a:off x="3724276" y="2465388"/>
            <a:ext cx="215900" cy="30163"/>
          </a:xfrm>
          <a:custGeom>
            <a:avLst/>
            <a:gdLst>
              <a:gd name="T0" fmla="*/ 136 w 136"/>
              <a:gd name="T1" fmla="*/ 19 h 19"/>
              <a:gd name="T2" fmla="*/ 0 w 136"/>
              <a:gd name="T3" fmla="*/ 19 h 19"/>
              <a:gd name="T4" fmla="*/ 15 w 136"/>
              <a:gd name="T5" fmla="*/ 0 h 19"/>
              <a:gd name="T6" fmla="*/ 122 w 136"/>
              <a:gd name="T7" fmla="*/ 0 h 19"/>
              <a:gd name="T8" fmla="*/ 136 w 136"/>
              <a:gd name="T9" fmla="*/ 19 h 19"/>
              <a:gd name="T10" fmla="*/ 12 w 136"/>
              <a:gd name="T11" fmla="*/ 13 h 19"/>
              <a:gd name="T12" fmla="*/ 124 w 136"/>
              <a:gd name="T13" fmla="*/ 13 h 19"/>
              <a:gd name="T14" fmla="*/ 119 w 136"/>
              <a:gd name="T15" fmla="*/ 6 h 19"/>
              <a:gd name="T16" fmla="*/ 18 w 136"/>
              <a:gd name="T17" fmla="*/ 6 h 19"/>
              <a:gd name="T18" fmla="*/ 12 w 136"/>
              <a:gd name="T19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6" h="19">
                <a:moveTo>
                  <a:pt x="136" y="19"/>
                </a:moveTo>
                <a:lnTo>
                  <a:pt x="0" y="19"/>
                </a:lnTo>
                <a:lnTo>
                  <a:pt x="15" y="0"/>
                </a:lnTo>
                <a:lnTo>
                  <a:pt x="122" y="0"/>
                </a:lnTo>
                <a:lnTo>
                  <a:pt x="136" y="19"/>
                </a:lnTo>
                <a:close/>
                <a:moveTo>
                  <a:pt x="12" y="13"/>
                </a:moveTo>
                <a:lnTo>
                  <a:pt x="124" y="13"/>
                </a:lnTo>
                <a:lnTo>
                  <a:pt x="119" y="6"/>
                </a:lnTo>
                <a:lnTo>
                  <a:pt x="18" y="6"/>
                </a:lnTo>
                <a:lnTo>
                  <a:pt x="12" y="1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grpSp>
        <p:nvGrpSpPr>
          <p:cNvPr id="194" name="组合 193"/>
          <p:cNvGrpSpPr/>
          <p:nvPr/>
        </p:nvGrpSpPr>
        <p:grpSpPr>
          <a:xfrm>
            <a:off x="4543426" y="2343151"/>
            <a:ext cx="379413" cy="338138"/>
            <a:chOff x="4543426" y="2343151"/>
            <a:chExt cx="379413" cy="338138"/>
          </a:xfrm>
          <a:solidFill>
            <a:schemeClr val="bg1">
              <a:lumMod val="50000"/>
            </a:schemeClr>
          </a:solidFill>
        </p:grpSpPr>
        <p:sp>
          <p:nvSpPr>
            <p:cNvPr id="195" name="Freeform 84"/>
            <p:cNvSpPr>
              <a:spLocks noEditPoints="1"/>
            </p:cNvSpPr>
            <p:nvPr/>
          </p:nvSpPr>
          <p:spPr bwMode="auto">
            <a:xfrm>
              <a:off x="4543426" y="2343151"/>
              <a:ext cx="379413" cy="338138"/>
            </a:xfrm>
            <a:custGeom>
              <a:avLst/>
              <a:gdLst>
                <a:gd name="T0" fmla="*/ 152 w 160"/>
                <a:gd name="T1" fmla="*/ 142 h 142"/>
                <a:gd name="T2" fmla="*/ 9 w 160"/>
                <a:gd name="T3" fmla="*/ 142 h 142"/>
                <a:gd name="T4" fmla="*/ 0 w 160"/>
                <a:gd name="T5" fmla="*/ 133 h 142"/>
                <a:gd name="T6" fmla="*/ 0 w 160"/>
                <a:gd name="T7" fmla="*/ 31 h 142"/>
                <a:gd name="T8" fmla="*/ 31 w 160"/>
                <a:gd name="T9" fmla="*/ 0 h 142"/>
                <a:gd name="T10" fmla="*/ 130 w 160"/>
                <a:gd name="T11" fmla="*/ 0 h 142"/>
                <a:gd name="T12" fmla="*/ 160 w 160"/>
                <a:gd name="T13" fmla="*/ 31 h 142"/>
                <a:gd name="T14" fmla="*/ 160 w 160"/>
                <a:gd name="T15" fmla="*/ 133 h 142"/>
                <a:gd name="T16" fmla="*/ 152 w 160"/>
                <a:gd name="T17" fmla="*/ 142 h 142"/>
                <a:gd name="T18" fmla="*/ 8 w 160"/>
                <a:gd name="T19" fmla="*/ 35 h 142"/>
                <a:gd name="T20" fmla="*/ 8 w 160"/>
                <a:gd name="T21" fmla="*/ 133 h 142"/>
                <a:gd name="T22" fmla="*/ 9 w 160"/>
                <a:gd name="T23" fmla="*/ 134 h 142"/>
                <a:gd name="T24" fmla="*/ 152 w 160"/>
                <a:gd name="T25" fmla="*/ 134 h 142"/>
                <a:gd name="T26" fmla="*/ 152 w 160"/>
                <a:gd name="T27" fmla="*/ 133 h 142"/>
                <a:gd name="T28" fmla="*/ 152 w 160"/>
                <a:gd name="T29" fmla="*/ 35 h 142"/>
                <a:gd name="T30" fmla="*/ 126 w 160"/>
                <a:gd name="T31" fmla="*/ 8 h 142"/>
                <a:gd name="T32" fmla="*/ 34 w 160"/>
                <a:gd name="T33" fmla="*/ 8 h 142"/>
                <a:gd name="T34" fmla="*/ 8 w 160"/>
                <a:gd name="T35" fmla="*/ 3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0" h="142">
                  <a:moveTo>
                    <a:pt x="152" y="142"/>
                  </a:moveTo>
                  <a:cubicBezTo>
                    <a:pt x="9" y="142"/>
                    <a:pt x="9" y="142"/>
                    <a:pt x="9" y="142"/>
                  </a:cubicBezTo>
                  <a:cubicBezTo>
                    <a:pt x="4" y="142"/>
                    <a:pt x="0" y="138"/>
                    <a:pt x="0" y="13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0" y="138"/>
                    <a:pt x="157" y="142"/>
                    <a:pt x="152" y="142"/>
                  </a:cubicBezTo>
                  <a:close/>
                  <a:moveTo>
                    <a:pt x="8" y="35"/>
                  </a:moveTo>
                  <a:cubicBezTo>
                    <a:pt x="8" y="133"/>
                    <a:pt x="8" y="133"/>
                    <a:pt x="8" y="133"/>
                  </a:cubicBezTo>
                  <a:cubicBezTo>
                    <a:pt x="8" y="133"/>
                    <a:pt x="8" y="134"/>
                    <a:pt x="9" y="134"/>
                  </a:cubicBezTo>
                  <a:cubicBezTo>
                    <a:pt x="152" y="134"/>
                    <a:pt x="152" y="134"/>
                    <a:pt x="152" y="134"/>
                  </a:cubicBezTo>
                  <a:cubicBezTo>
                    <a:pt x="152" y="134"/>
                    <a:pt x="152" y="133"/>
                    <a:pt x="152" y="133"/>
                  </a:cubicBezTo>
                  <a:cubicBezTo>
                    <a:pt x="152" y="35"/>
                    <a:pt x="152" y="35"/>
                    <a:pt x="152" y="35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34" y="8"/>
                    <a:pt x="34" y="8"/>
                    <a:pt x="34" y="8"/>
                  </a:cubicBezTo>
                  <a:lnTo>
                    <a:pt x="8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196" name="Freeform 85"/>
            <p:cNvSpPr>
              <a:spLocks noEditPoints="1"/>
            </p:cNvSpPr>
            <p:nvPr/>
          </p:nvSpPr>
          <p:spPr bwMode="auto">
            <a:xfrm>
              <a:off x="4608513" y="2462213"/>
              <a:ext cx="254000" cy="168275"/>
            </a:xfrm>
            <a:custGeom>
              <a:avLst/>
              <a:gdLst>
                <a:gd name="T0" fmla="*/ 79 w 160"/>
                <a:gd name="T1" fmla="*/ 106 h 106"/>
                <a:gd name="T2" fmla="*/ 0 w 160"/>
                <a:gd name="T3" fmla="*/ 42 h 106"/>
                <a:gd name="T4" fmla="*/ 48 w 160"/>
                <a:gd name="T5" fmla="*/ 42 h 106"/>
                <a:gd name="T6" fmla="*/ 48 w 160"/>
                <a:gd name="T7" fmla="*/ 0 h 106"/>
                <a:gd name="T8" fmla="*/ 110 w 160"/>
                <a:gd name="T9" fmla="*/ 0 h 106"/>
                <a:gd name="T10" fmla="*/ 110 w 160"/>
                <a:gd name="T11" fmla="*/ 42 h 106"/>
                <a:gd name="T12" fmla="*/ 160 w 160"/>
                <a:gd name="T13" fmla="*/ 42 h 106"/>
                <a:gd name="T14" fmla="*/ 79 w 160"/>
                <a:gd name="T15" fmla="*/ 106 h 106"/>
                <a:gd name="T16" fmla="*/ 16 w 160"/>
                <a:gd name="T17" fmla="*/ 48 h 106"/>
                <a:gd name="T18" fmla="*/ 79 w 160"/>
                <a:gd name="T19" fmla="*/ 99 h 106"/>
                <a:gd name="T20" fmla="*/ 142 w 160"/>
                <a:gd name="T21" fmla="*/ 48 h 106"/>
                <a:gd name="T22" fmla="*/ 104 w 160"/>
                <a:gd name="T23" fmla="*/ 48 h 106"/>
                <a:gd name="T24" fmla="*/ 104 w 160"/>
                <a:gd name="T25" fmla="*/ 6 h 106"/>
                <a:gd name="T26" fmla="*/ 54 w 160"/>
                <a:gd name="T27" fmla="*/ 6 h 106"/>
                <a:gd name="T28" fmla="*/ 54 w 160"/>
                <a:gd name="T29" fmla="*/ 48 h 106"/>
                <a:gd name="T30" fmla="*/ 16 w 160"/>
                <a:gd name="T31" fmla="*/ 4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0" h="106">
                  <a:moveTo>
                    <a:pt x="79" y="106"/>
                  </a:moveTo>
                  <a:lnTo>
                    <a:pt x="0" y="42"/>
                  </a:lnTo>
                  <a:lnTo>
                    <a:pt x="48" y="42"/>
                  </a:lnTo>
                  <a:lnTo>
                    <a:pt x="48" y="0"/>
                  </a:lnTo>
                  <a:lnTo>
                    <a:pt x="110" y="0"/>
                  </a:lnTo>
                  <a:lnTo>
                    <a:pt x="110" y="42"/>
                  </a:lnTo>
                  <a:lnTo>
                    <a:pt x="160" y="42"/>
                  </a:lnTo>
                  <a:lnTo>
                    <a:pt x="79" y="106"/>
                  </a:lnTo>
                  <a:close/>
                  <a:moveTo>
                    <a:pt x="16" y="48"/>
                  </a:moveTo>
                  <a:lnTo>
                    <a:pt x="79" y="99"/>
                  </a:lnTo>
                  <a:lnTo>
                    <a:pt x="142" y="48"/>
                  </a:lnTo>
                  <a:lnTo>
                    <a:pt x="104" y="48"/>
                  </a:lnTo>
                  <a:lnTo>
                    <a:pt x="104" y="6"/>
                  </a:lnTo>
                  <a:lnTo>
                    <a:pt x="54" y="6"/>
                  </a:lnTo>
                  <a:lnTo>
                    <a:pt x="54" y="48"/>
                  </a:lnTo>
                  <a:lnTo>
                    <a:pt x="1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197" name="Freeform 86"/>
            <p:cNvSpPr>
              <a:spLocks noEditPoints="1"/>
            </p:cNvSpPr>
            <p:nvPr/>
          </p:nvSpPr>
          <p:spPr bwMode="auto">
            <a:xfrm>
              <a:off x="4595813" y="2381251"/>
              <a:ext cx="276225" cy="31750"/>
            </a:xfrm>
            <a:custGeom>
              <a:avLst/>
              <a:gdLst>
                <a:gd name="T0" fmla="*/ 174 w 174"/>
                <a:gd name="T1" fmla="*/ 20 h 20"/>
                <a:gd name="T2" fmla="*/ 0 w 174"/>
                <a:gd name="T3" fmla="*/ 20 h 20"/>
                <a:gd name="T4" fmla="*/ 21 w 174"/>
                <a:gd name="T5" fmla="*/ 0 h 20"/>
                <a:gd name="T6" fmla="*/ 154 w 174"/>
                <a:gd name="T7" fmla="*/ 0 h 20"/>
                <a:gd name="T8" fmla="*/ 174 w 174"/>
                <a:gd name="T9" fmla="*/ 20 h 20"/>
                <a:gd name="T10" fmla="*/ 15 w 174"/>
                <a:gd name="T11" fmla="*/ 14 h 20"/>
                <a:gd name="T12" fmla="*/ 160 w 174"/>
                <a:gd name="T13" fmla="*/ 14 h 20"/>
                <a:gd name="T14" fmla="*/ 151 w 174"/>
                <a:gd name="T15" fmla="*/ 6 h 20"/>
                <a:gd name="T16" fmla="*/ 23 w 174"/>
                <a:gd name="T17" fmla="*/ 6 h 20"/>
                <a:gd name="T18" fmla="*/ 15 w 174"/>
                <a:gd name="T19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4" h="20">
                  <a:moveTo>
                    <a:pt x="174" y="20"/>
                  </a:moveTo>
                  <a:lnTo>
                    <a:pt x="0" y="20"/>
                  </a:lnTo>
                  <a:lnTo>
                    <a:pt x="21" y="0"/>
                  </a:lnTo>
                  <a:lnTo>
                    <a:pt x="154" y="0"/>
                  </a:lnTo>
                  <a:lnTo>
                    <a:pt x="174" y="20"/>
                  </a:lnTo>
                  <a:close/>
                  <a:moveTo>
                    <a:pt x="15" y="14"/>
                  </a:moveTo>
                  <a:lnTo>
                    <a:pt x="160" y="14"/>
                  </a:lnTo>
                  <a:lnTo>
                    <a:pt x="151" y="6"/>
                  </a:lnTo>
                  <a:lnTo>
                    <a:pt x="23" y="6"/>
                  </a:lnTo>
                  <a:lnTo>
                    <a:pt x="1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sp>
        <p:nvSpPr>
          <p:cNvPr id="198" name="Freeform 87"/>
          <p:cNvSpPr>
            <a:spLocks noEditPoints="1"/>
          </p:cNvSpPr>
          <p:nvPr/>
        </p:nvSpPr>
        <p:spPr bwMode="auto">
          <a:xfrm>
            <a:off x="5459413" y="2343151"/>
            <a:ext cx="381000" cy="338138"/>
          </a:xfrm>
          <a:custGeom>
            <a:avLst/>
            <a:gdLst>
              <a:gd name="T0" fmla="*/ 152 w 161"/>
              <a:gd name="T1" fmla="*/ 142 h 142"/>
              <a:gd name="T2" fmla="*/ 9 w 161"/>
              <a:gd name="T3" fmla="*/ 142 h 142"/>
              <a:gd name="T4" fmla="*/ 0 w 161"/>
              <a:gd name="T5" fmla="*/ 133 h 142"/>
              <a:gd name="T6" fmla="*/ 0 w 161"/>
              <a:gd name="T7" fmla="*/ 31 h 142"/>
              <a:gd name="T8" fmla="*/ 31 w 161"/>
              <a:gd name="T9" fmla="*/ 0 h 142"/>
              <a:gd name="T10" fmla="*/ 130 w 161"/>
              <a:gd name="T11" fmla="*/ 0 h 142"/>
              <a:gd name="T12" fmla="*/ 161 w 161"/>
              <a:gd name="T13" fmla="*/ 31 h 142"/>
              <a:gd name="T14" fmla="*/ 161 w 161"/>
              <a:gd name="T15" fmla="*/ 133 h 142"/>
              <a:gd name="T16" fmla="*/ 152 w 161"/>
              <a:gd name="T17" fmla="*/ 142 h 142"/>
              <a:gd name="T18" fmla="*/ 8 w 161"/>
              <a:gd name="T19" fmla="*/ 35 h 142"/>
              <a:gd name="T20" fmla="*/ 8 w 161"/>
              <a:gd name="T21" fmla="*/ 133 h 142"/>
              <a:gd name="T22" fmla="*/ 9 w 161"/>
              <a:gd name="T23" fmla="*/ 134 h 142"/>
              <a:gd name="T24" fmla="*/ 152 w 161"/>
              <a:gd name="T25" fmla="*/ 134 h 142"/>
              <a:gd name="T26" fmla="*/ 153 w 161"/>
              <a:gd name="T27" fmla="*/ 133 h 142"/>
              <a:gd name="T28" fmla="*/ 153 w 161"/>
              <a:gd name="T29" fmla="*/ 35 h 142"/>
              <a:gd name="T30" fmla="*/ 126 w 161"/>
              <a:gd name="T31" fmla="*/ 8 h 142"/>
              <a:gd name="T32" fmla="*/ 35 w 161"/>
              <a:gd name="T33" fmla="*/ 8 h 142"/>
              <a:gd name="T34" fmla="*/ 8 w 161"/>
              <a:gd name="T35" fmla="*/ 3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1" h="142">
                <a:moveTo>
                  <a:pt x="152" y="142"/>
                </a:moveTo>
                <a:cubicBezTo>
                  <a:pt x="9" y="142"/>
                  <a:pt x="9" y="142"/>
                  <a:pt x="9" y="142"/>
                </a:cubicBezTo>
                <a:cubicBezTo>
                  <a:pt x="4" y="142"/>
                  <a:pt x="0" y="138"/>
                  <a:pt x="0" y="133"/>
                </a:cubicBezTo>
                <a:cubicBezTo>
                  <a:pt x="0" y="31"/>
                  <a:pt x="0" y="31"/>
                  <a:pt x="0" y="31"/>
                </a:cubicBezTo>
                <a:cubicBezTo>
                  <a:pt x="31" y="0"/>
                  <a:pt x="31" y="0"/>
                  <a:pt x="31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61" y="31"/>
                  <a:pt x="161" y="31"/>
                  <a:pt x="161" y="31"/>
                </a:cubicBezTo>
                <a:cubicBezTo>
                  <a:pt x="161" y="133"/>
                  <a:pt x="161" y="133"/>
                  <a:pt x="161" y="133"/>
                </a:cubicBezTo>
                <a:cubicBezTo>
                  <a:pt x="161" y="138"/>
                  <a:pt x="157" y="142"/>
                  <a:pt x="152" y="142"/>
                </a:cubicBezTo>
                <a:close/>
                <a:moveTo>
                  <a:pt x="8" y="35"/>
                </a:moveTo>
                <a:cubicBezTo>
                  <a:pt x="8" y="133"/>
                  <a:pt x="8" y="133"/>
                  <a:pt x="8" y="133"/>
                </a:cubicBezTo>
                <a:cubicBezTo>
                  <a:pt x="8" y="133"/>
                  <a:pt x="9" y="134"/>
                  <a:pt x="9" y="134"/>
                </a:cubicBezTo>
                <a:cubicBezTo>
                  <a:pt x="152" y="134"/>
                  <a:pt x="152" y="134"/>
                  <a:pt x="152" y="134"/>
                </a:cubicBezTo>
                <a:cubicBezTo>
                  <a:pt x="152" y="134"/>
                  <a:pt x="153" y="133"/>
                  <a:pt x="153" y="133"/>
                </a:cubicBezTo>
                <a:cubicBezTo>
                  <a:pt x="153" y="35"/>
                  <a:pt x="153" y="35"/>
                  <a:pt x="153" y="35"/>
                </a:cubicBezTo>
                <a:cubicBezTo>
                  <a:pt x="126" y="8"/>
                  <a:pt x="126" y="8"/>
                  <a:pt x="126" y="8"/>
                </a:cubicBezTo>
                <a:cubicBezTo>
                  <a:pt x="35" y="8"/>
                  <a:pt x="35" y="8"/>
                  <a:pt x="35" y="8"/>
                </a:cubicBezTo>
                <a:lnTo>
                  <a:pt x="8" y="3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199" name="Freeform 88"/>
          <p:cNvSpPr>
            <a:spLocks noEditPoints="1"/>
          </p:cNvSpPr>
          <p:nvPr/>
        </p:nvSpPr>
        <p:spPr bwMode="auto">
          <a:xfrm>
            <a:off x="5522913" y="2460626"/>
            <a:ext cx="254000" cy="169863"/>
          </a:xfrm>
          <a:custGeom>
            <a:avLst/>
            <a:gdLst>
              <a:gd name="T0" fmla="*/ 112 w 160"/>
              <a:gd name="T1" fmla="*/ 107 h 107"/>
              <a:gd name="T2" fmla="*/ 48 w 160"/>
              <a:gd name="T3" fmla="*/ 107 h 107"/>
              <a:gd name="T4" fmla="*/ 48 w 160"/>
              <a:gd name="T5" fmla="*/ 64 h 107"/>
              <a:gd name="T6" fmla="*/ 0 w 160"/>
              <a:gd name="T7" fmla="*/ 64 h 107"/>
              <a:gd name="T8" fmla="*/ 81 w 160"/>
              <a:gd name="T9" fmla="*/ 0 h 107"/>
              <a:gd name="T10" fmla="*/ 160 w 160"/>
              <a:gd name="T11" fmla="*/ 64 h 107"/>
              <a:gd name="T12" fmla="*/ 112 w 160"/>
              <a:gd name="T13" fmla="*/ 64 h 107"/>
              <a:gd name="T14" fmla="*/ 112 w 160"/>
              <a:gd name="T15" fmla="*/ 107 h 107"/>
              <a:gd name="T16" fmla="*/ 54 w 160"/>
              <a:gd name="T17" fmla="*/ 101 h 107"/>
              <a:gd name="T18" fmla="*/ 106 w 160"/>
              <a:gd name="T19" fmla="*/ 101 h 107"/>
              <a:gd name="T20" fmla="*/ 106 w 160"/>
              <a:gd name="T21" fmla="*/ 58 h 107"/>
              <a:gd name="T22" fmla="*/ 142 w 160"/>
              <a:gd name="T23" fmla="*/ 58 h 107"/>
              <a:gd name="T24" fmla="*/ 81 w 160"/>
              <a:gd name="T25" fmla="*/ 7 h 107"/>
              <a:gd name="T26" fmla="*/ 18 w 160"/>
              <a:gd name="T27" fmla="*/ 58 h 107"/>
              <a:gd name="T28" fmla="*/ 54 w 160"/>
              <a:gd name="T29" fmla="*/ 58 h 107"/>
              <a:gd name="T30" fmla="*/ 54 w 160"/>
              <a:gd name="T31" fmla="*/ 10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107">
                <a:moveTo>
                  <a:pt x="112" y="107"/>
                </a:moveTo>
                <a:lnTo>
                  <a:pt x="48" y="107"/>
                </a:lnTo>
                <a:lnTo>
                  <a:pt x="48" y="64"/>
                </a:lnTo>
                <a:lnTo>
                  <a:pt x="0" y="64"/>
                </a:lnTo>
                <a:lnTo>
                  <a:pt x="81" y="0"/>
                </a:lnTo>
                <a:lnTo>
                  <a:pt x="160" y="64"/>
                </a:lnTo>
                <a:lnTo>
                  <a:pt x="112" y="64"/>
                </a:lnTo>
                <a:lnTo>
                  <a:pt x="112" y="107"/>
                </a:lnTo>
                <a:close/>
                <a:moveTo>
                  <a:pt x="54" y="101"/>
                </a:moveTo>
                <a:lnTo>
                  <a:pt x="106" y="101"/>
                </a:lnTo>
                <a:lnTo>
                  <a:pt x="106" y="58"/>
                </a:lnTo>
                <a:lnTo>
                  <a:pt x="142" y="58"/>
                </a:lnTo>
                <a:lnTo>
                  <a:pt x="81" y="7"/>
                </a:lnTo>
                <a:lnTo>
                  <a:pt x="18" y="58"/>
                </a:lnTo>
                <a:lnTo>
                  <a:pt x="54" y="58"/>
                </a:lnTo>
                <a:lnTo>
                  <a:pt x="54" y="10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00" name="Freeform 89"/>
          <p:cNvSpPr>
            <a:spLocks noEditPoints="1"/>
          </p:cNvSpPr>
          <p:nvPr/>
        </p:nvSpPr>
        <p:spPr bwMode="auto">
          <a:xfrm>
            <a:off x="5511801" y="2381251"/>
            <a:ext cx="277813" cy="31750"/>
          </a:xfrm>
          <a:custGeom>
            <a:avLst/>
            <a:gdLst>
              <a:gd name="T0" fmla="*/ 175 w 175"/>
              <a:gd name="T1" fmla="*/ 20 h 20"/>
              <a:gd name="T2" fmla="*/ 0 w 175"/>
              <a:gd name="T3" fmla="*/ 20 h 20"/>
              <a:gd name="T4" fmla="*/ 21 w 175"/>
              <a:gd name="T5" fmla="*/ 0 h 20"/>
              <a:gd name="T6" fmla="*/ 154 w 175"/>
              <a:gd name="T7" fmla="*/ 0 h 20"/>
              <a:gd name="T8" fmla="*/ 175 w 175"/>
              <a:gd name="T9" fmla="*/ 20 h 20"/>
              <a:gd name="T10" fmla="*/ 15 w 175"/>
              <a:gd name="T11" fmla="*/ 14 h 20"/>
              <a:gd name="T12" fmla="*/ 160 w 175"/>
              <a:gd name="T13" fmla="*/ 14 h 20"/>
              <a:gd name="T14" fmla="*/ 151 w 175"/>
              <a:gd name="T15" fmla="*/ 6 h 20"/>
              <a:gd name="T16" fmla="*/ 24 w 175"/>
              <a:gd name="T17" fmla="*/ 6 h 20"/>
              <a:gd name="T18" fmla="*/ 15 w 175"/>
              <a:gd name="T19" fmla="*/ 1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5" h="20">
                <a:moveTo>
                  <a:pt x="175" y="20"/>
                </a:moveTo>
                <a:lnTo>
                  <a:pt x="0" y="20"/>
                </a:lnTo>
                <a:lnTo>
                  <a:pt x="21" y="0"/>
                </a:lnTo>
                <a:lnTo>
                  <a:pt x="154" y="0"/>
                </a:lnTo>
                <a:lnTo>
                  <a:pt x="175" y="20"/>
                </a:lnTo>
                <a:close/>
                <a:moveTo>
                  <a:pt x="15" y="14"/>
                </a:moveTo>
                <a:lnTo>
                  <a:pt x="160" y="14"/>
                </a:lnTo>
                <a:lnTo>
                  <a:pt x="151" y="6"/>
                </a:lnTo>
                <a:lnTo>
                  <a:pt x="24" y="6"/>
                </a:lnTo>
                <a:lnTo>
                  <a:pt x="15" y="1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grpSp>
        <p:nvGrpSpPr>
          <p:cNvPr id="201" name="组合 200"/>
          <p:cNvGrpSpPr/>
          <p:nvPr/>
        </p:nvGrpSpPr>
        <p:grpSpPr>
          <a:xfrm>
            <a:off x="6353176" y="2312988"/>
            <a:ext cx="400050" cy="355600"/>
            <a:chOff x="6353176" y="2312988"/>
            <a:chExt cx="400050" cy="355600"/>
          </a:xfrm>
          <a:solidFill>
            <a:schemeClr val="bg1">
              <a:lumMod val="50000"/>
            </a:schemeClr>
          </a:solidFill>
        </p:grpSpPr>
        <p:sp>
          <p:nvSpPr>
            <p:cNvPr id="202" name="Freeform 90"/>
            <p:cNvSpPr>
              <a:spLocks noEditPoints="1"/>
            </p:cNvSpPr>
            <p:nvPr/>
          </p:nvSpPr>
          <p:spPr bwMode="auto">
            <a:xfrm>
              <a:off x="6353176" y="2492376"/>
              <a:ext cx="400050" cy="138113"/>
            </a:xfrm>
            <a:custGeom>
              <a:avLst/>
              <a:gdLst>
                <a:gd name="T0" fmla="*/ 252 w 252"/>
                <a:gd name="T1" fmla="*/ 87 h 87"/>
                <a:gd name="T2" fmla="*/ 0 w 252"/>
                <a:gd name="T3" fmla="*/ 87 h 87"/>
                <a:gd name="T4" fmla="*/ 0 w 252"/>
                <a:gd name="T5" fmla="*/ 65 h 87"/>
                <a:gd name="T6" fmla="*/ 33 w 252"/>
                <a:gd name="T7" fmla="*/ 0 h 87"/>
                <a:gd name="T8" fmla="*/ 76 w 252"/>
                <a:gd name="T9" fmla="*/ 0 h 87"/>
                <a:gd name="T10" fmla="*/ 126 w 252"/>
                <a:gd name="T11" fmla="*/ 50 h 87"/>
                <a:gd name="T12" fmla="*/ 176 w 252"/>
                <a:gd name="T13" fmla="*/ 0 h 87"/>
                <a:gd name="T14" fmla="*/ 220 w 252"/>
                <a:gd name="T15" fmla="*/ 0 h 87"/>
                <a:gd name="T16" fmla="*/ 252 w 252"/>
                <a:gd name="T17" fmla="*/ 65 h 87"/>
                <a:gd name="T18" fmla="*/ 252 w 252"/>
                <a:gd name="T19" fmla="*/ 87 h 87"/>
                <a:gd name="T20" fmla="*/ 12 w 252"/>
                <a:gd name="T21" fmla="*/ 75 h 87"/>
                <a:gd name="T22" fmla="*/ 241 w 252"/>
                <a:gd name="T23" fmla="*/ 75 h 87"/>
                <a:gd name="T24" fmla="*/ 241 w 252"/>
                <a:gd name="T25" fmla="*/ 68 h 87"/>
                <a:gd name="T26" fmla="*/ 212 w 252"/>
                <a:gd name="T27" fmla="*/ 12 h 87"/>
                <a:gd name="T28" fmla="*/ 181 w 252"/>
                <a:gd name="T29" fmla="*/ 12 h 87"/>
                <a:gd name="T30" fmla="*/ 126 w 252"/>
                <a:gd name="T31" fmla="*/ 68 h 87"/>
                <a:gd name="T32" fmla="*/ 70 w 252"/>
                <a:gd name="T33" fmla="*/ 12 h 87"/>
                <a:gd name="T34" fmla="*/ 39 w 252"/>
                <a:gd name="T35" fmla="*/ 12 h 87"/>
                <a:gd name="T36" fmla="*/ 12 w 252"/>
                <a:gd name="T37" fmla="*/ 68 h 87"/>
                <a:gd name="T38" fmla="*/ 12 w 252"/>
                <a:gd name="T39" fmla="*/ 7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2" h="87">
                  <a:moveTo>
                    <a:pt x="252" y="87"/>
                  </a:moveTo>
                  <a:lnTo>
                    <a:pt x="0" y="87"/>
                  </a:lnTo>
                  <a:lnTo>
                    <a:pt x="0" y="65"/>
                  </a:lnTo>
                  <a:lnTo>
                    <a:pt x="33" y="0"/>
                  </a:lnTo>
                  <a:lnTo>
                    <a:pt x="76" y="0"/>
                  </a:lnTo>
                  <a:lnTo>
                    <a:pt x="126" y="50"/>
                  </a:lnTo>
                  <a:lnTo>
                    <a:pt x="176" y="0"/>
                  </a:lnTo>
                  <a:lnTo>
                    <a:pt x="220" y="0"/>
                  </a:lnTo>
                  <a:lnTo>
                    <a:pt x="252" y="65"/>
                  </a:lnTo>
                  <a:lnTo>
                    <a:pt x="252" y="87"/>
                  </a:lnTo>
                  <a:close/>
                  <a:moveTo>
                    <a:pt x="12" y="75"/>
                  </a:moveTo>
                  <a:lnTo>
                    <a:pt x="241" y="75"/>
                  </a:lnTo>
                  <a:lnTo>
                    <a:pt x="241" y="68"/>
                  </a:lnTo>
                  <a:lnTo>
                    <a:pt x="212" y="12"/>
                  </a:lnTo>
                  <a:lnTo>
                    <a:pt x="181" y="12"/>
                  </a:lnTo>
                  <a:lnTo>
                    <a:pt x="126" y="68"/>
                  </a:lnTo>
                  <a:lnTo>
                    <a:pt x="70" y="12"/>
                  </a:lnTo>
                  <a:lnTo>
                    <a:pt x="39" y="12"/>
                  </a:lnTo>
                  <a:lnTo>
                    <a:pt x="12" y="68"/>
                  </a:lnTo>
                  <a:lnTo>
                    <a:pt x="12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03" name="Rectangle 91"/>
            <p:cNvSpPr>
              <a:spLocks noChangeArrowheads="1"/>
            </p:cNvSpPr>
            <p:nvPr/>
          </p:nvSpPr>
          <p:spPr bwMode="auto">
            <a:xfrm>
              <a:off x="6353176" y="2659063"/>
              <a:ext cx="398463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04" name="Freeform 92"/>
            <p:cNvSpPr>
              <a:spLocks noEditPoints="1"/>
            </p:cNvSpPr>
            <p:nvPr/>
          </p:nvSpPr>
          <p:spPr bwMode="auto">
            <a:xfrm>
              <a:off x="6434138" y="2312988"/>
              <a:ext cx="236538" cy="212725"/>
            </a:xfrm>
            <a:custGeom>
              <a:avLst/>
              <a:gdLst>
                <a:gd name="T0" fmla="*/ 75 w 149"/>
                <a:gd name="T1" fmla="*/ 134 h 134"/>
                <a:gd name="T2" fmla="*/ 0 w 149"/>
                <a:gd name="T3" fmla="*/ 60 h 134"/>
                <a:gd name="T4" fmla="*/ 57 w 149"/>
                <a:gd name="T5" fmla="*/ 60 h 134"/>
                <a:gd name="T6" fmla="*/ 57 w 149"/>
                <a:gd name="T7" fmla="*/ 0 h 134"/>
                <a:gd name="T8" fmla="*/ 92 w 149"/>
                <a:gd name="T9" fmla="*/ 0 h 134"/>
                <a:gd name="T10" fmla="*/ 92 w 149"/>
                <a:gd name="T11" fmla="*/ 60 h 134"/>
                <a:gd name="T12" fmla="*/ 149 w 149"/>
                <a:gd name="T13" fmla="*/ 60 h 134"/>
                <a:gd name="T14" fmla="*/ 75 w 149"/>
                <a:gd name="T15" fmla="*/ 134 h 134"/>
                <a:gd name="T16" fmla="*/ 15 w 149"/>
                <a:gd name="T17" fmla="*/ 66 h 134"/>
                <a:gd name="T18" fmla="*/ 75 w 149"/>
                <a:gd name="T19" fmla="*/ 125 h 134"/>
                <a:gd name="T20" fmla="*/ 136 w 149"/>
                <a:gd name="T21" fmla="*/ 66 h 134"/>
                <a:gd name="T22" fmla="*/ 86 w 149"/>
                <a:gd name="T23" fmla="*/ 66 h 134"/>
                <a:gd name="T24" fmla="*/ 86 w 149"/>
                <a:gd name="T25" fmla="*/ 6 h 134"/>
                <a:gd name="T26" fmla="*/ 63 w 149"/>
                <a:gd name="T27" fmla="*/ 6 h 134"/>
                <a:gd name="T28" fmla="*/ 63 w 149"/>
                <a:gd name="T29" fmla="*/ 66 h 134"/>
                <a:gd name="T30" fmla="*/ 15 w 149"/>
                <a:gd name="T31" fmla="*/ 6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9" h="134">
                  <a:moveTo>
                    <a:pt x="75" y="134"/>
                  </a:moveTo>
                  <a:lnTo>
                    <a:pt x="0" y="60"/>
                  </a:lnTo>
                  <a:lnTo>
                    <a:pt x="57" y="60"/>
                  </a:lnTo>
                  <a:lnTo>
                    <a:pt x="57" y="0"/>
                  </a:lnTo>
                  <a:lnTo>
                    <a:pt x="92" y="0"/>
                  </a:lnTo>
                  <a:lnTo>
                    <a:pt x="92" y="60"/>
                  </a:lnTo>
                  <a:lnTo>
                    <a:pt x="149" y="60"/>
                  </a:lnTo>
                  <a:lnTo>
                    <a:pt x="75" y="134"/>
                  </a:lnTo>
                  <a:close/>
                  <a:moveTo>
                    <a:pt x="15" y="66"/>
                  </a:moveTo>
                  <a:lnTo>
                    <a:pt x="75" y="125"/>
                  </a:lnTo>
                  <a:lnTo>
                    <a:pt x="136" y="66"/>
                  </a:lnTo>
                  <a:lnTo>
                    <a:pt x="86" y="66"/>
                  </a:lnTo>
                  <a:lnTo>
                    <a:pt x="86" y="6"/>
                  </a:lnTo>
                  <a:lnTo>
                    <a:pt x="63" y="6"/>
                  </a:lnTo>
                  <a:lnTo>
                    <a:pt x="63" y="66"/>
                  </a:lnTo>
                  <a:lnTo>
                    <a:pt x="1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sp>
        <p:nvSpPr>
          <p:cNvPr id="205" name="Freeform 93"/>
          <p:cNvSpPr>
            <a:spLocks noEditPoints="1"/>
          </p:cNvSpPr>
          <p:nvPr/>
        </p:nvSpPr>
        <p:spPr bwMode="auto">
          <a:xfrm>
            <a:off x="7264401" y="2492376"/>
            <a:ext cx="400050" cy="138113"/>
          </a:xfrm>
          <a:custGeom>
            <a:avLst/>
            <a:gdLst>
              <a:gd name="T0" fmla="*/ 252 w 252"/>
              <a:gd name="T1" fmla="*/ 87 h 87"/>
              <a:gd name="T2" fmla="*/ 0 w 252"/>
              <a:gd name="T3" fmla="*/ 87 h 87"/>
              <a:gd name="T4" fmla="*/ 0 w 252"/>
              <a:gd name="T5" fmla="*/ 65 h 87"/>
              <a:gd name="T6" fmla="*/ 32 w 252"/>
              <a:gd name="T7" fmla="*/ 0 h 87"/>
              <a:gd name="T8" fmla="*/ 103 w 252"/>
              <a:gd name="T9" fmla="*/ 0 h 87"/>
              <a:gd name="T10" fmla="*/ 103 w 252"/>
              <a:gd name="T11" fmla="*/ 30 h 87"/>
              <a:gd name="T12" fmla="*/ 150 w 252"/>
              <a:gd name="T13" fmla="*/ 30 h 87"/>
              <a:gd name="T14" fmla="*/ 150 w 252"/>
              <a:gd name="T15" fmla="*/ 0 h 87"/>
              <a:gd name="T16" fmla="*/ 219 w 252"/>
              <a:gd name="T17" fmla="*/ 0 h 87"/>
              <a:gd name="T18" fmla="*/ 252 w 252"/>
              <a:gd name="T19" fmla="*/ 65 h 87"/>
              <a:gd name="T20" fmla="*/ 252 w 252"/>
              <a:gd name="T21" fmla="*/ 87 h 87"/>
              <a:gd name="T22" fmla="*/ 12 w 252"/>
              <a:gd name="T23" fmla="*/ 75 h 87"/>
              <a:gd name="T24" fmla="*/ 240 w 252"/>
              <a:gd name="T25" fmla="*/ 75 h 87"/>
              <a:gd name="T26" fmla="*/ 240 w 252"/>
              <a:gd name="T27" fmla="*/ 68 h 87"/>
              <a:gd name="T28" fmla="*/ 213 w 252"/>
              <a:gd name="T29" fmla="*/ 12 h 87"/>
              <a:gd name="T30" fmla="*/ 162 w 252"/>
              <a:gd name="T31" fmla="*/ 12 h 87"/>
              <a:gd name="T32" fmla="*/ 162 w 252"/>
              <a:gd name="T33" fmla="*/ 42 h 87"/>
              <a:gd name="T34" fmla="*/ 91 w 252"/>
              <a:gd name="T35" fmla="*/ 42 h 87"/>
              <a:gd name="T36" fmla="*/ 91 w 252"/>
              <a:gd name="T37" fmla="*/ 12 h 87"/>
              <a:gd name="T38" fmla="*/ 40 w 252"/>
              <a:gd name="T39" fmla="*/ 12 h 87"/>
              <a:gd name="T40" fmla="*/ 12 w 252"/>
              <a:gd name="T41" fmla="*/ 68 h 87"/>
              <a:gd name="T42" fmla="*/ 12 w 252"/>
              <a:gd name="T43" fmla="*/ 7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52" h="87">
                <a:moveTo>
                  <a:pt x="252" y="87"/>
                </a:moveTo>
                <a:lnTo>
                  <a:pt x="0" y="87"/>
                </a:lnTo>
                <a:lnTo>
                  <a:pt x="0" y="65"/>
                </a:lnTo>
                <a:lnTo>
                  <a:pt x="32" y="0"/>
                </a:lnTo>
                <a:lnTo>
                  <a:pt x="103" y="0"/>
                </a:lnTo>
                <a:lnTo>
                  <a:pt x="103" y="30"/>
                </a:lnTo>
                <a:lnTo>
                  <a:pt x="150" y="30"/>
                </a:lnTo>
                <a:lnTo>
                  <a:pt x="150" y="0"/>
                </a:lnTo>
                <a:lnTo>
                  <a:pt x="219" y="0"/>
                </a:lnTo>
                <a:lnTo>
                  <a:pt x="252" y="65"/>
                </a:lnTo>
                <a:lnTo>
                  <a:pt x="252" y="87"/>
                </a:lnTo>
                <a:close/>
                <a:moveTo>
                  <a:pt x="12" y="75"/>
                </a:moveTo>
                <a:lnTo>
                  <a:pt x="240" y="75"/>
                </a:lnTo>
                <a:lnTo>
                  <a:pt x="240" y="68"/>
                </a:lnTo>
                <a:lnTo>
                  <a:pt x="213" y="12"/>
                </a:lnTo>
                <a:lnTo>
                  <a:pt x="162" y="12"/>
                </a:lnTo>
                <a:lnTo>
                  <a:pt x="162" y="42"/>
                </a:lnTo>
                <a:lnTo>
                  <a:pt x="91" y="42"/>
                </a:lnTo>
                <a:lnTo>
                  <a:pt x="91" y="12"/>
                </a:lnTo>
                <a:lnTo>
                  <a:pt x="40" y="12"/>
                </a:lnTo>
                <a:lnTo>
                  <a:pt x="12" y="68"/>
                </a:lnTo>
                <a:lnTo>
                  <a:pt x="12" y="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06" name="Freeform 94"/>
          <p:cNvSpPr>
            <a:spLocks noEditPoints="1"/>
          </p:cNvSpPr>
          <p:nvPr/>
        </p:nvSpPr>
        <p:spPr bwMode="auto">
          <a:xfrm>
            <a:off x="7346951" y="2298701"/>
            <a:ext cx="236538" cy="212725"/>
          </a:xfrm>
          <a:custGeom>
            <a:avLst/>
            <a:gdLst>
              <a:gd name="T0" fmla="*/ 92 w 149"/>
              <a:gd name="T1" fmla="*/ 134 h 134"/>
              <a:gd name="T2" fmla="*/ 57 w 149"/>
              <a:gd name="T3" fmla="*/ 134 h 134"/>
              <a:gd name="T4" fmla="*/ 57 w 149"/>
              <a:gd name="T5" fmla="*/ 75 h 134"/>
              <a:gd name="T6" fmla="*/ 0 w 149"/>
              <a:gd name="T7" fmla="*/ 75 h 134"/>
              <a:gd name="T8" fmla="*/ 75 w 149"/>
              <a:gd name="T9" fmla="*/ 0 h 134"/>
              <a:gd name="T10" fmla="*/ 149 w 149"/>
              <a:gd name="T11" fmla="*/ 75 h 134"/>
              <a:gd name="T12" fmla="*/ 92 w 149"/>
              <a:gd name="T13" fmla="*/ 75 h 134"/>
              <a:gd name="T14" fmla="*/ 92 w 149"/>
              <a:gd name="T15" fmla="*/ 134 h 134"/>
              <a:gd name="T16" fmla="*/ 63 w 149"/>
              <a:gd name="T17" fmla="*/ 128 h 134"/>
              <a:gd name="T18" fmla="*/ 86 w 149"/>
              <a:gd name="T19" fmla="*/ 128 h 134"/>
              <a:gd name="T20" fmla="*/ 86 w 149"/>
              <a:gd name="T21" fmla="*/ 69 h 134"/>
              <a:gd name="T22" fmla="*/ 134 w 149"/>
              <a:gd name="T23" fmla="*/ 69 h 134"/>
              <a:gd name="T24" fmla="*/ 75 w 149"/>
              <a:gd name="T25" fmla="*/ 7 h 134"/>
              <a:gd name="T26" fmla="*/ 13 w 149"/>
              <a:gd name="T27" fmla="*/ 69 h 134"/>
              <a:gd name="T28" fmla="*/ 63 w 149"/>
              <a:gd name="T29" fmla="*/ 69 h 134"/>
              <a:gd name="T30" fmla="*/ 63 w 149"/>
              <a:gd name="T31" fmla="*/ 12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9" h="134">
                <a:moveTo>
                  <a:pt x="92" y="134"/>
                </a:moveTo>
                <a:lnTo>
                  <a:pt x="57" y="134"/>
                </a:lnTo>
                <a:lnTo>
                  <a:pt x="57" y="75"/>
                </a:lnTo>
                <a:lnTo>
                  <a:pt x="0" y="75"/>
                </a:lnTo>
                <a:lnTo>
                  <a:pt x="75" y="0"/>
                </a:lnTo>
                <a:lnTo>
                  <a:pt x="149" y="75"/>
                </a:lnTo>
                <a:lnTo>
                  <a:pt x="92" y="75"/>
                </a:lnTo>
                <a:lnTo>
                  <a:pt x="92" y="134"/>
                </a:lnTo>
                <a:close/>
                <a:moveTo>
                  <a:pt x="63" y="128"/>
                </a:moveTo>
                <a:lnTo>
                  <a:pt x="86" y="128"/>
                </a:lnTo>
                <a:lnTo>
                  <a:pt x="86" y="69"/>
                </a:lnTo>
                <a:lnTo>
                  <a:pt x="134" y="69"/>
                </a:lnTo>
                <a:lnTo>
                  <a:pt x="75" y="7"/>
                </a:lnTo>
                <a:lnTo>
                  <a:pt x="13" y="69"/>
                </a:lnTo>
                <a:lnTo>
                  <a:pt x="63" y="69"/>
                </a:lnTo>
                <a:lnTo>
                  <a:pt x="63" y="12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07" name="Rectangle 95"/>
          <p:cNvSpPr>
            <a:spLocks noChangeArrowheads="1"/>
          </p:cNvSpPr>
          <p:nvPr/>
        </p:nvSpPr>
        <p:spPr bwMode="auto">
          <a:xfrm>
            <a:off x="7265988" y="2659063"/>
            <a:ext cx="398463" cy="95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08" name="Freeform 96"/>
          <p:cNvSpPr>
            <a:spLocks noEditPoints="1"/>
          </p:cNvSpPr>
          <p:nvPr/>
        </p:nvSpPr>
        <p:spPr bwMode="auto">
          <a:xfrm>
            <a:off x="8158163" y="2295526"/>
            <a:ext cx="444500" cy="436563"/>
          </a:xfrm>
          <a:custGeom>
            <a:avLst/>
            <a:gdLst>
              <a:gd name="T0" fmla="*/ 188 w 188"/>
              <a:gd name="T1" fmla="*/ 95 h 184"/>
              <a:gd name="T2" fmla="*/ 135 w 188"/>
              <a:gd name="T3" fmla="*/ 71 h 184"/>
              <a:gd name="T4" fmla="*/ 135 w 188"/>
              <a:gd name="T5" fmla="*/ 66 h 184"/>
              <a:gd name="T6" fmla="*/ 150 w 188"/>
              <a:gd name="T7" fmla="*/ 37 h 184"/>
              <a:gd name="T8" fmla="*/ 138 w 188"/>
              <a:gd name="T9" fmla="*/ 3 h 184"/>
              <a:gd name="T10" fmla="*/ 119 w 188"/>
              <a:gd name="T11" fmla="*/ 18 h 184"/>
              <a:gd name="T12" fmla="*/ 94 w 188"/>
              <a:gd name="T13" fmla="*/ 55 h 184"/>
              <a:gd name="T14" fmla="*/ 70 w 188"/>
              <a:gd name="T15" fmla="*/ 92 h 184"/>
              <a:gd name="T16" fmla="*/ 51 w 188"/>
              <a:gd name="T17" fmla="*/ 84 h 184"/>
              <a:gd name="T18" fmla="*/ 0 w 188"/>
              <a:gd name="T19" fmla="*/ 93 h 184"/>
              <a:gd name="T20" fmla="*/ 9 w 188"/>
              <a:gd name="T21" fmla="*/ 184 h 184"/>
              <a:gd name="T22" fmla="*/ 60 w 188"/>
              <a:gd name="T23" fmla="*/ 177 h 184"/>
              <a:gd name="T24" fmla="*/ 73 w 188"/>
              <a:gd name="T25" fmla="*/ 184 h 184"/>
              <a:gd name="T26" fmla="*/ 75 w 188"/>
              <a:gd name="T27" fmla="*/ 184 h 184"/>
              <a:gd name="T28" fmla="*/ 157 w 188"/>
              <a:gd name="T29" fmla="*/ 184 h 184"/>
              <a:gd name="T30" fmla="*/ 175 w 188"/>
              <a:gd name="T31" fmla="*/ 161 h 184"/>
              <a:gd name="T32" fmla="*/ 180 w 188"/>
              <a:gd name="T33" fmla="*/ 135 h 184"/>
              <a:gd name="T34" fmla="*/ 183 w 188"/>
              <a:gd name="T35" fmla="*/ 108 h 184"/>
              <a:gd name="T36" fmla="*/ 51 w 188"/>
              <a:gd name="T37" fmla="*/ 176 h 184"/>
              <a:gd name="T38" fmla="*/ 8 w 188"/>
              <a:gd name="T39" fmla="*/ 175 h 184"/>
              <a:gd name="T40" fmla="*/ 9 w 188"/>
              <a:gd name="T41" fmla="*/ 92 h 184"/>
              <a:gd name="T42" fmla="*/ 52 w 188"/>
              <a:gd name="T43" fmla="*/ 93 h 184"/>
              <a:gd name="T44" fmla="*/ 176 w 188"/>
              <a:gd name="T45" fmla="*/ 104 h 184"/>
              <a:gd name="T46" fmla="*/ 175 w 188"/>
              <a:gd name="T47" fmla="*/ 110 h 184"/>
              <a:gd name="T48" fmla="*/ 173 w 188"/>
              <a:gd name="T49" fmla="*/ 131 h 184"/>
              <a:gd name="T50" fmla="*/ 172 w 188"/>
              <a:gd name="T51" fmla="*/ 137 h 184"/>
              <a:gd name="T52" fmla="*/ 168 w 188"/>
              <a:gd name="T53" fmla="*/ 156 h 184"/>
              <a:gd name="T54" fmla="*/ 167 w 188"/>
              <a:gd name="T55" fmla="*/ 161 h 184"/>
              <a:gd name="T56" fmla="*/ 157 w 188"/>
              <a:gd name="T57" fmla="*/ 176 h 184"/>
              <a:gd name="T58" fmla="*/ 70 w 188"/>
              <a:gd name="T59" fmla="*/ 173 h 184"/>
              <a:gd name="T60" fmla="*/ 60 w 188"/>
              <a:gd name="T61" fmla="*/ 100 h 184"/>
              <a:gd name="T62" fmla="*/ 72 w 188"/>
              <a:gd name="T63" fmla="*/ 100 h 184"/>
              <a:gd name="T64" fmla="*/ 89 w 188"/>
              <a:gd name="T65" fmla="*/ 80 h 184"/>
              <a:gd name="T66" fmla="*/ 101 w 188"/>
              <a:gd name="T67" fmla="*/ 59 h 184"/>
              <a:gd name="T68" fmla="*/ 130 w 188"/>
              <a:gd name="T69" fmla="*/ 10 h 184"/>
              <a:gd name="T70" fmla="*/ 143 w 188"/>
              <a:gd name="T71" fmla="*/ 35 h 184"/>
              <a:gd name="T72" fmla="*/ 128 w 188"/>
              <a:gd name="T73" fmla="*/ 76 h 184"/>
              <a:gd name="T74" fmla="*/ 162 w 188"/>
              <a:gd name="T75" fmla="*/ 79 h 184"/>
              <a:gd name="T76" fmla="*/ 176 w 188"/>
              <a:gd name="T77" fmla="*/ 104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8" h="184">
                <a:moveTo>
                  <a:pt x="183" y="108"/>
                </a:moveTo>
                <a:cubicBezTo>
                  <a:pt x="185" y="105"/>
                  <a:pt x="188" y="101"/>
                  <a:pt x="188" y="95"/>
                </a:cubicBezTo>
                <a:cubicBezTo>
                  <a:pt x="188" y="78"/>
                  <a:pt x="172" y="72"/>
                  <a:pt x="163" y="71"/>
                </a:cubicBezTo>
                <a:cubicBezTo>
                  <a:pt x="135" y="71"/>
                  <a:pt x="135" y="71"/>
                  <a:pt x="135" y="71"/>
                </a:cubicBezTo>
                <a:cubicBezTo>
                  <a:pt x="135" y="71"/>
                  <a:pt x="135" y="71"/>
                  <a:pt x="135" y="71"/>
                </a:cubicBezTo>
                <a:cubicBezTo>
                  <a:pt x="133" y="69"/>
                  <a:pt x="135" y="66"/>
                  <a:pt x="135" y="66"/>
                </a:cubicBezTo>
                <a:cubicBezTo>
                  <a:pt x="135" y="66"/>
                  <a:pt x="135" y="66"/>
                  <a:pt x="135" y="66"/>
                </a:cubicBezTo>
                <a:cubicBezTo>
                  <a:pt x="136" y="66"/>
                  <a:pt x="144" y="55"/>
                  <a:pt x="150" y="37"/>
                </a:cubicBezTo>
                <a:cubicBezTo>
                  <a:pt x="157" y="18"/>
                  <a:pt x="140" y="4"/>
                  <a:pt x="139" y="3"/>
                </a:cubicBezTo>
                <a:cubicBezTo>
                  <a:pt x="138" y="3"/>
                  <a:pt x="138" y="3"/>
                  <a:pt x="138" y="3"/>
                </a:cubicBezTo>
                <a:cubicBezTo>
                  <a:pt x="138" y="3"/>
                  <a:pt x="132" y="0"/>
                  <a:pt x="126" y="4"/>
                </a:cubicBezTo>
                <a:cubicBezTo>
                  <a:pt x="122" y="6"/>
                  <a:pt x="119" y="11"/>
                  <a:pt x="119" y="18"/>
                </a:cubicBezTo>
                <a:cubicBezTo>
                  <a:pt x="117" y="34"/>
                  <a:pt x="103" y="48"/>
                  <a:pt x="97" y="53"/>
                </a:cubicBezTo>
                <a:cubicBezTo>
                  <a:pt x="96" y="54"/>
                  <a:pt x="95" y="54"/>
                  <a:pt x="94" y="55"/>
                </a:cubicBezTo>
                <a:cubicBezTo>
                  <a:pt x="90" y="59"/>
                  <a:pt x="85" y="69"/>
                  <a:pt x="82" y="76"/>
                </a:cubicBezTo>
                <a:cubicBezTo>
                  <a:pt x="79" y="81"/>
                  <a:pt x="73" y="89"/>
                  <a:pt x="70" y="92"/>
                </a:cubicBezTo>
                <a:cubicBezTo>
                  <a:pt x="67" y="92"/>
                  <a:pt x="63" y="92"/>
                  <a:pt x="60" y="92"/>
                </a:cubicBezTo>
                <a:cubicBezTo>
                  <a:pt x="59" y="88"/>
                  <a:pt x="55" y="84"/>
                  <a:pt x="51" y="84"/>
                </a:cubicBezTo>
                <a:cubicBezTo>
                  <a:pt x="9" y="84"/>
                  <a:pt x="9" y="84"/>
                  <a:pt x="9" y="84"/>
                </a:cubicBezTo>
                <a:cubicBezTo>
                  <a:pt x="4" y="84"/>
                  <a:pt x="0" y="88"/>
                  <a:pt x="0" y="93"/>
                </a:cubicBezTo>
                <a:cubicBezTo>
                  <a:pt x="0" y="175"/>
                  <a:pt x="0" y="175"/>
                  <a:pt x="0" y="175"/>
                </a:cubicBezTo>
                <a:cubicBezTo>
                  <a:pt x="0" y="180"/>
                  <a:pt x="4" y="184"/>
                  <a:pt x="9" y="184"/>
                </a:cubicBezTo>
                <a:cubicBezTo>
                  <a:pt x="51" y="184"/>
                  <a:pt x="51" y="184"/>
                  <a:pt x="51" y="184"/>
                </a:cubicBezTo>
                <a:cubicBezTo>
                  <a:pt x="56" y="184"/>
                  <a:pt x="59" y="181"/>
                  <a:pt x="60" y="177"/>
                </a:cubicBezTo>
                <a:cubicBezTo>
                  <a:pt x="62" y="177"/>
                  <a:pt x="63" y="175"/>
                  <a:pt x="64" y="175"/>
                </a:cubicBezTo>
                <a:cubicBezTo>
                  <a:pt x="65" y="177"/>
                  <a:pt x="67" y="181"/>
                  <a:pt x="73" y="184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5" y="184"/>
                  <a:pt x="103" y="184"/>
                  <a:pt x="129" y="184"/>
                </a:cubicBezTo>
                <a:cubicBezTo>
                  <a:pt x="142" y="184"/>
                  <a:pt x="153" y="184"/>
                  <a:pt x="157" y="184"/>
                </a:cubicBezTo>
                <a:cubicBezTo>
                  <a:pt x="165" y="184"/>
                  <a:pt x="170" y="180"/>
                  <a:pt x="172" y="177"/>
                </a:cubicBezTo>
                <a:cubicBezTo>
                  <a:pt x="176" y="172"/>
                  <a:pt x="176" y="165"/>
                  <a:pt x="175" y="161"/>
                </a:cubicBezTo>
                <a:cubicBezTo>
                  <a:pt x="181" y="156"/>
                  <a:pt x="181" y="147"/>
                  <a:pt x="181" y="143"/>
                </a:cubicBezTo>
                <a:cubicBezTo>
                  <a:pt x="182" y="140"/>
                  <a:pt x="181" y="138"/>
                  <a:pt x="180" y="135"/>
                </a:cubicBezTo>
                <a:cubicBezTo>
                  <a:pt x="183" y="133"/>
                  <a:pt x="186" y="127"/>
                  <a:pt x="186" y="120"/>
                </a:cubicBezTo>
                <a:cubicBezTo>
                  <a:pt x="187" y="115"/>
                  <a:pt x="185" y="110"/>
                  <a:pt x="183" y="108"/>
                </a:cubicBezTo>
                <a:close/>
                <a:moveTo>
                  <a:pt x="52" y="175"/>
                </a:moveTo>
                <a:cubicBezTo>
                  <a:pt x="52" y="176"/>
                  <a:pt x="52" y="176"/>
                  <a:pt x="51" y="176"/>
                </a:cubicBezTo>
                <a:cubicBezTo>
                  <a:pt x="9" y="176"/>
                  <a:pt x="9" y="176"/>
                  <a:pt x="9" y="176"/>
                </a:cubicBezTo>
                <a:cubicBezTo>
                  <a:pt x="9" y="176"/>
                  <a:pt x="8" y="176"/>
                  <a:pt x="8" y="175"/>
                </a:cubicBezTo>
                <a:cubicBezTo>
                  <a:pt x="8" y="93"/>
                  <a:pt x="8" y="93"/>
                  <a:pt x="8" y="93"/>
                </a:cubicBezTo>
                <a:cubicBezTo>
                  <a:pt x="8" y="93"/>
                  <a:pt x="9" y="92"/>
                  <a:pt x="9" y="92"/>
                </a:cubicBezTo>
                <a:cubicBezTo>
                  <a:pt x="51" y="92"/>
                  <a:pt x="51" y="92"/>
                  <a:pt x="51" y="92"/>
                </a:cubicBezTo>
                <a:cubicBezTo>
                  <a:pt x="52" y="92"/>
                  <a:pt x="52" y="93"/>
                  <a:pt x="52" y="93"/>
                </a:cubicBezTo>
                <a:lnTo>
                  <a:pt x="52" y="175"/>
                </a:lnTo>
                <a:close/>
                <a:moveTo>
                  <a:pt x="176" y="104"/>
                </a:moveTo>
                <a:cubicBezTo>
                  <a:pt x="172" y="107"/>
                  <a:pt x="172" y="107"/>
                  <a:pt x="172" y="107"/>
                </a:cubicBezTo>
                <a:cubicBezTo>
                  <a:pt x="175" y="110"/>
                  <a:pt x="175" y="110"/>
                  <a:pt x="175" y="110"/>
                </a:cubicBezTo>
                <a:cubicBezTo>
                  <a:pt x="176" y="111"/>
                  <a:pt x="179" y="114"/>
                  <a:pt x="178" y="120"/>
                </a:cubicBezTo>
                <a:cubicBezTo>
                  <a:pt x="178" y="127"/>
                  <a:pt x="173" y="131"/>
                  <a:pt x="173" y="131"/>
                </a:cubicBezTo>
                <a:cubicBezTo>
                  <a:pt x="167" y="133"/>
                  <a:pt x="167" y="133"/>
                  <a:pt x="167" y="133"/>
                </a:cubicBezTo>
                <a:cubicBezTo>
                  <a:pt x="172" y="137"/>
                  <a:pt x="172" y="137"/>
                  <a:pt x="172" y="137"/>
                </a:cubicBezTo>
                <a:cubicBezTo>
                  <a:pt x="172" y="138"/>
                  <a:pt x="174" y="140"/>
                  <a:pt x="173" y="144"/>
                </a:cubicBezTo>
                <a:cubicBezTo>
                  <a:pt x="173" y="147"/>
                  <a:pt x="172" y="154"/>
                  <a:pt x="168" y="156"/>
                </a:cubicBezTo>
                <a:cubicBezTo>
                  <a:pt x="164" y="158"/>
                  <a:pt x="164" y="158"/>
                  <a:pt x="164" y="158"/>
                </a:cubicBezTo>
                <a:cubicBezTo>
                  <a:pt x="167" y="161"/>
                  <a:pt x="167" y="161"/>
                  <a:pt x="167" y="161"/>
                </a:cubicBezTo>
                <a:cubicBezTo>
                  <a:pt x="168" y="163"/>
                  <a:pt x="168" y="169"/>
                  <a:pt x="165" y="173"/>
                </a:cubicBezTo>
                <a:cubicBezTo>
                  <a:pt x="164" y="175"/>
                  <a:pt x="161" y="176"/>
                  <a:pt x="157" y="176"/>
                </a:cubicBezTo>
                <a:cubicBezTo>
                  <a:pt x="144" y="176"/>
                  <a:pt x="84" y="176"/>
                  <a:pt x="76" y="176"/>
                </a:cubicBezTo>
                <a:cubicBezTo>
                  <a:pt x="73" y="175"/>
                  <a:pt x="71" y="174"/>
                  <a:pt x="70" y="173"/>
                </a:cubicBezTo>
                <a:cubicBezTo>
                  <a:pt x="69" y="172"/>
                  <a:pt x="67" y="167"/>
                  <a:pt x="60" y="167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4" y="100"/>
                  <a:pt x="71" y="100"/>
                  <a:pt x="71" y="10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4" y="99"/>
                  <a:pt x="74" y="99"/>
                  <a:pt x="74" y="99"/>
                </a:cubicBezTo>
                <a:cubicBezTo>
                  <a:pt x="74" y="99"/>
                  <a:pt x="85" y="88"/>
                  <a:pt x="89" y="80"/>
                </a:cubicBezTo>
                <a:cubicBezTo>
                  <a:pt x="93" y="72"/>
                  <a:pt x="96" y="63"/>
                  <a:pt x="100" y="61"/>
                </a:cubicBezTo>
                <a:cubicBezTo>
                  <a:pt x="100" y="60"/>
                  <a:pt x="101" y="60"/>
                  <a:pt x="101" y="59"/>
                </a:cubicBezTo>
                <a:cubicBezTo>
                  <a:pt x="108" y="54"/>
                  <a:pt x="124" y="38"/>
                  <a:pt x="127" y="19"/>
                </a:cubicBezTo>
                <a:cubicBezTo>
                  <a:pt x="127" y="14"/>
                  <a:pt x="128" y="12"/>
                  <a:pt x="130" y="10"/>
                </a:cubicBezTo>
                <a:cubicBezTo>
                  <a:pt x="132" y="9"/>
                  <a:pt x="134" y="10"/>
                  <a:pt x="135" y="10"/>
                </a:cubicBezTo>
                <a:cubicBezTo>
                  <a:pt x="137" y="12"/>
                  <a:pt x="147" y="22"/>
                  <a:pt x="143" y="35"/>
                </a:cubicBezTo>
                <a:cubicBezTo>
                  <a:pt x="137" y="51"/>
                  <a:pt x="129" y="61"/>
                  <a:pt x="129" y="61"/>
                </a:cubicBezTo>
                <a:cubicBezTo>
                  <a:pt x="127" y="64"/>
                  <a:pt x="124" y="70"/>
                  <a:pt x="128" y="76"/>
                </a:cubicBezTo>
                <a:cubicBezTo>
                  <a:pt x="130" y="79"/>
                  <a:pt x="133" y="79"/>
                  <a:pt x="135" y="79"/>
                </a:cubicBezTo>
                <a:cubicBezTo>
                  <a:pt x="162" y="79"/>
                  <a:pt x="162" y="79"/>
                  <a:pt x="162" y="79"/>
                </a:cubicBezTo>
                <a:cubicBezTo>
                  <a:pt x="163" y="79"/>
                  <a:pt x="180" y="81"/>
                  <a:pt x="180" y="95"/>
                </a:cubicBezTo>
                <a:cubicBezTo>
                  <a:pt x="180" y="101"/>
                  <a:pt x="176" y="104"/>
                  <a:pt x="176" y="10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09" name="Freeform 97"/>
          <p:cNvSpPr>
            <a:spLocks noEditPoints="1"/>
          </p:cNvSpPr>
          <p:nvPr/>
        </p:nvSpPr>
        <p:spPr bwMode="auto">
          <a:xfrm>
            <a:off x="9009063" y="2343151"/>
            <a:ext cx="509588" cy="382588"/>
          </a:xfrm>
          <a:custGeom>
            <a:avLst/>
            <a:gdLst>
              <a:gd name="T0" fmla="*/ 202 w 215"/>
              <a:gd name="T1" fmla="*/ 24 h 161"/>
              <a:gd name="T2" fmla="*/ 54 w 215"/>
              <a:gd name="T3" fmla="*/ 9 h 161"/>
              <a:gd name="T4" fmla="*/ 50 w 215"/>
              <a:gd name="T5" fmla="*/ 4 h 161"/>
              <a:gd name="T6" fmla="*/ 48 w 215"/>
              <a:gd name="T7" fmla="*/ 2 h 161"/>
              <a:gd name="T8" fmla="*/ 46 w 215"/>
              <a:gd name="T9" fmla="*/ 1 h 161"/>
              <a:gd name="T10" fmla="*/ 43 w 215"/>
              <a:gd name="T11" fmla="*/ 1 h 161"/>
              <a:gd name="T12" fmla="*/ 14 w 215"/>
              <a:gd name="T13" fmla="*/ 0 h 161"/>
              <a:gd name="T14" fmla="*/ 14 w 215"/>
              <a:gd name="T15" fmla="*/ 27 h 161"/>
              <a:gd name="T16" fmla="*/ 41 w 215"/>
              <a:gd name="T17" fmla="*/ 44 h 161"/>
              <a:gd name="T18" fmla="*/ 64 w 215"/>
              <a:gd name="T19" fmla="*/ 97 h 161"/>
              <a:gd name="T20" fmla="*/ 68 w 215"/>
              <a:gd name="T21" fmla="*/ 106 h 161"/>
              <a:gd name="T22" fmla="*/ 77 w 215"/>
              <a:gd name="T23" fmla="*/ 115 h 161"/>
              <a:gd name="T24" fmla="*/ 174 w 215"/>
              <a:gd name="T25" fmla="*/ 115 h 161"/>
              <a:gd name="T26" fmla="*/ 183 w 215"/>
              <a:gd name="T27" fmla="*/ 106 h 161"/>
              <a:gd name="T28" fmla="*/ 211 w 215"/>
              <a:gd name="T29" fmla="*/ 28 h 161"/>
              <a:gd name="T30" fmla="*/ 177 w 215"/>
              <a:gd name="T31" fmla="*/ 100 h 161"/>
              <a:gd name="T32" fmla="*/ 176 w 215"/>
              <a:gd name="T33" fmla="*/ 103 h 161"/>
              <a:gd name="T34" fmla="*/ 170 w 215"/>
              <a:gd name="T35" fmla="*/ 107 h 161"/>
              <a:gd name="T36" fmla="*/ 166 w 215"/>
              <a:gd name="T37" fmla="*/ 108 h 161"/>
              <a:gd name="T38" fmla="*/ 81 w 215"/>
              <a:gd name="T39" fmla="*/ 107 h 161"/>
              <a:gd name="T40" fmla="*/ 75 w 215"/>
              <a:gd name="T41" fmla="*/ 99 h 161"/>
              <a:gd name="T42" fmla="*/ 52 w 215"/>
              <a:gd name="T43" fmla="*/ 51 h 161"/>
              <a:gd name="T44" fmla="*/ 38 w 215"/>
              <a:gd name="T45" fmla="*/ 20 h 161"/>
              <a:gd name="T46" fmla="*/ 8 w 215"/>
              <a:gd name="T47" fmla="*/ 14 h 161"/>
              <a:gd name="T48" fmla="*/ 42 w 215"/>
              <a:gd name="T49" fmla="*/ 8 h 161"/>
              <a:gd name="T50" fmla="*/ 44 w 215"/>
              <a:gd name="T51" fmla="*/ 9 h 161"/>
              <a:gd name="T52" fmla="*/ 45 w 215"/>
              <a:gd name="T53" fmla="*/ 10 h 161"/>
              <a:gd name="T54" fmla="*/ 47 w 215"/>
              <a:gd name="T55" fmla="*/ 12 h 161"/>
              <a:gd name="T56" fmla="*/ 202 w 215"/>
              <a:gd name="T57" fmla="*/ 31 h 161"/>
              <a:gd name="T58" fmla="*/ 199 w 215"/>
              <a:gd name="T59" fmla="*/ 51 h 161"/>
              <a:gd name="T60" fmla="*/ 77 w 215"/>
              <a:gd name="T61" fmla="*/ 142 h 161"/>
              <a:gd name="T62" fmla="*/ 115 w 215"/>
              <a:gd name="T63" fmla="*/ 142 h 161"/>
              <a:gd name="T64" fmla="*/ 96 w 215"/>
              <a:gd name="T65" fmla="*/ 154 h 161"/>
              <a:gd name="T66" fmla="*/ 96 w 215"/>
              <a:gd name="T67" fmla="*/ 130 h 161"/>
              <a:gd name="T68" fmla="*/ 96 w 215"/>
              <a:gd name="T69" fmla="*/ 154 h 161"/>
              <a:gd name="T70" fmla="*/ 142 w 215"/>
              <a:gd name="T71" fmla="*/ 142 h 161"/>
              <a:gd name="T72" fmla="*/ 180 w 215"/>
              <a:gd name="T73" fmla="*/ 142 h 161"/>
              <a:gd name="T74" fmla="*/ 161 w 215"/>
              <a:gd name="T75" fmla="*/ 154 h 161"/>
              <a:gd name="T76" fmla="*/ 161 w 215"/>
              <a:gd name="T77" fmla="*/ 130 h 161"/>
              <a:gd name="T78" fmla="*/ 161 w 215"/>
              <a:gd name="T79" fmla="*/ 154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5" h="161">
                <a:moveTo>
                  <a:pt x="211" y="28"/>
                </a:moveTo>
                <a:cubicBezTo>
                  <a:pt x="209" y="26"/>
                  <a:pt x="207" y="24"/>
                  <a:pt x="202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54" y="9"/>
                  <a:pt x="54" y="9"/>
                  <a:pt x="54" y="9"/>
                </a:cubicBezTo>
                <a:cubicBezTo>
                  <a:pt x="54" y="8"/>
                  <a:pt x="53" y="7"/>
                  <a:pt x="52" y="6"/>
                </a:cubicBezTo>
                <a:cubicBezTo>
                  <a:pt x="52" y="5"/>
                  <a:pt x="51" y="5"/>
                  <a:pt x="50" y="4"/>
                </a:cubicBezTo>
                <a:cubicBezTo>
                  <a:pt x="50" y="3"/>
                  <a:pt x="49" y="3"/>
                  <a:pt x="49" y="2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2"/>
                  <a:pt x="47" y="2"/>
                  <a:pt x="46" y="1"/>
                </a:cubicBezTo>
                <a:cubicBezTo>
                  <a:pt x="46" y="1"/>
                  <a:pt x="46" y="1"/>
                  <a:pt x="46" y="1"/>
                </a:cubicBezTo>
                <a:cubicBezTo>
                  <a:pt x="45" y="1"/>
                  <a:pt x="44" y="1"/>
                  <a:pt x="44" y="1"/>
                </a:cubicBezTo>
                <a:cubicBezTo>
                  <a:pt x="43" y="1"/>
                  <a:pt x="43" y="1"/>
                  <a:pt x="43" y="1"/>
                </a:cubicBezTo>
                <a:cubicBezTo>
                  <a:pt x="42" y="0"/>
                  <a:pt x="42" y="0"/>
                  <a:pt x="42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21"/>
                  <a:pt x="6" y="27"/>
                  <a:pt x="14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9"/>
                  <a:pt x="45" y="54"/>
                  <a:pt x="45" y="54"/>
                </a:cubicBezTo>
                <a:cubicBezTo>
                  <a:pt x="64" y="97"/>
                  <a:pt x="64" y="97"/>
                  <a:pt x="64" y="97"/>
                </a:cubicBezTo>
                <a:cubicBezTo>
                  <a:pt x="64" y="97"/>
                  <a:pt x="64" y="98"/>
                  <a:pt x="65" y="98"/>
                </a:cubicBezTo>
                <a:cubicBezTo>
                  <a:pt x="68" y="106"/>
                  <a:pt x="68" y="106"/>
                  <a:pt x="68" y="106"/>
                </a:cubicBezTo>
                <a:cubicBezTo>
                  <a:pt x="70" y="110"/>
                  <a:pt x="73" y="113"/>
                  <a:pt x="78" y="115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74" y="115"/>
                  <a:pt x="174" y="115"/>
                  <a:pt x="174" y="115"/>
                </a:cubicBezTo>
                <a:cubicBezTo>
                  <a:pt x="174" y="115"/>
                  <a:pt x="174" y="115"/>
                  <a:pt x="174" y="115"/>
                </a:cubicBezTo>
                <a:cubicBezTo>
                  <a:pt x="178" y="113"/>
                  <a:pt x="182" y="110"/>
                  <a:pt x="183" y="106"/>
                </a:cubicBezTo>
                <a:cubicBezTo>
                  <a:pt x="206" y="54"/>
                  <a:pt x="206" y="54"/>
                  <a:pt x="206" y="54"/>
                </a:cubicBezTo>
                <a:cubicBezTo>
                  <a:pt x="208" y="51"/>
                  <a:pt x="215" y="36"/>
                  <a:pt x="211" y="28"/>
                </a:cubicBezTo>
                <a:close/>
                <a:moveTo>
                  <a:pt x="199" y="51"/>
                </a:moveTo>
                <a:cubicBezTo>
                  <a:pt x="177" y="100"/>
                  <a:pt x="177" y="100"/>
                  <a:pt x="177" y="100"/>
                </a:cubicBezTo>
                <a:cubicBezTo>
                  <a:pt x="177" y="99"/>
                  <a:pt x="177" y="99"/>
                  <a:pt x="177" y="99"/>
                </a:cubicBezTo>
                <a:cubicBezTo>
                  <a:pt x="176" y="103"/>
                  <a:pt x="176" y="103"/>
                  <a:pt x="176" y="103"/>
                </a:cubicBezTo>
                <a:cubicBezTo>
                  <a:pt x="175" y="106"/>
                  <a:pt x="173" y="107"/>
                  <a:pt x="170" y="107"/>
                </a:cubicBezTo>
                <a:cubicBezTo>
                  <a:pt x="170" y="107"/>
                  <a:pt x="170" y="107"/>
                  <a:pt x="170" y="107"/>
                </a:cubicBezTo>
                <a:cubicBezTo>
                  <a:pt x="166" y="107"/>
                  <a:pt x="166" y="107"/>
                  <a:pt x="166" y="107"/>
                </a:cubicBezTo>
                <a:cubicBezTo>
                  <a:pt x="166" y="108"/>
                  <a:pt x="166" y="108"/>
                  <a:pt x="166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1" y="107"/>
                  <a:pt x="81" y="107"/>
                  <a:pt x="81" y="107"/>
                </a:cubicBezTo>
                <a:cubicBezTo>
                  <a:pt x="79" y="107"/>
                  <a:pt x="76" y="106"/>
                  <a:pt x="76" y="103"/>
                </a:cubicBezTo>
                <a:cubicBezTo>
                  <a:pt x="75" y="99"/>
                  <a:pt x="75" y="99"/>
                  <a:pt x="75" y="99"/>
                </a:cubicBezTo>
                <a:cubicBezTo>
                  <a:pt x="74" y="100"/>
                  <a:pt x="74" y="100"/>
                  <a:pt x="74" y="100"/>
                </a:cubicBezTo>
                <a:cubicBezTo>
                  <a:pt x="52" y="51"/>
                  <a:pt x="52" y="51"/>
                  <a:pt x="52" y="51"/>
                </a:cubicBezTo>
                <a:cubicBezTo>
                  <a:pt x="52" y="51"/>
                  <a:pt x="49" y="46"/>
                  <a:pt x="48" y="41"/>
                </a:cubicBezTo>
                <a:cubicBezTo>
                  <a:pt x="38" y="20"/>
                  <a:pt x="38" y="20"/>
                  <a:pt x="38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1" y="20"/>
                  <a:pt x="8" y="17"/>
                  <a:pt x="8" y="14"/>
                </a:cubicBezTo>
                <a:cubicBezTo>
                  <a:pt x="8" y="11"/>
                  <a:pt x="11" y="8"/>
                  <a:pt x="14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8"/>
                  <a:pt x="44" y="9"/>
                </a:cubicBezTo>
                <a:cubicBezTo>
                  <a:pt x="44" y="9"/>
                  <a:pt x="44" y="9"/>
                  <a:pt x="45" y="9"/>
                </a:cubicBezTo>
                <a:cubicBezTo>
                  <a:pt x="45" y="9"/>
                  <a:pt x="45" y="9"/>
                  <a:pt x="45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7" y="11"/>
                  <a:pt x="47" y="11"/>
                  <a:pt x="47" y="12"/>
                </a:cubicBezTo>
                <a:cubicBezTo>
                  <a:pt x="56" y="31"/>
                  <a:pt x="56" y="31"/>
                  <a:pt x="56" y="31"/>
                </a:cubicBezTo>
                <a:cubicBezTo>
                  <a:pt x="202" y="31"/>
                  <a:pt x="202" y="31"/>
                  <a:pt x="202" y="31"/>
                </a:cubicBezTo>
                <a:cubicBezTo>
                  <a:pt x="204" y="31"/>
                  <a:pt x="204" y="32"/>
                  <a:pt x="204" y="32"/>
                </a:cubicBezTo>
                <a:cubicBezTo>
                  <a:pt x="206" y="35"/>
                  <a:pt x="203" y="44"/>
                  <a:pt x="199" y="51"/>
                </a:cubicBezTo>
                <a:close/>
                <a:moveTo>
                  <a:pt x="96" y="123"/>
                </a:moveTo>
                <a:cubicBezTo>
                  <a:pt x="86" y="123"/>
                  <a:pt x="77" y="131"/>
                  <a:pt x="77" y="142"/>
                </a:cubicBezTo>
                <a:cubicBezTo>
                  <a:pt x="77" y="152"/>
                  <a:pt x="86" y="161"/>
                  <a:pt x="96" y="161"/>
                </a:cubicBezTo>
                <a:cubicBezTo>
                  <a:pt x="106" y="161"/>
                  <a:pt x="115" y="152"/>
                  <a:pt x="115" y="142"/>
                </a:cubicBezTo>
                <a:cubicBezTo>
                  <a:pt x="115" y="131"/>
                  <a:pt x="106" y="123"/>
                  <a:pt x="96" y="123"/>
                </a:cubicBezTo>
                <a:close/>
                <a:moveTo>
                  <a:pt x="96" y="154"/>
                </a:moveTo>
                <a:cubicBezTo>
                  <a:pt x="89" y="154"/>
                  <a:pt x="84" y="148"/>
                  <a:pt x="84" y="142"/>
                </a:cubicBezTo>
                <a:cubicBezTo>
                  <a:pt x="84" y="135"/>
                  <a:pt x="89" y="130"/>
                  <a:pt x="96" y="130"/>
                </a:cubicBezTo>
                <a:cubicBezTo>
                  <a:pt x="103" y="130"/>
                  <a:pt x="108" y="135"/>
                  <a:pt x="108" y="142"/>
                </a:cubicBezTo>
                <a:cubicBezTo>
                  <a:pt x="108" y="148"/>
                  <a:pt x="103" y="154"/>
                  <a:pt x="96" y="154"/>
                </a:cubicBezTo>
                <a:close/>
                <a:moveTo>
                  <a:pt x="161" y="123"/>
                </a:moveTo>
                <a:cubicBezTo>
                  <a:pt x="151" y="123"/>
                  <a:pt x="142" y="131"/>
                  <a:pt x="142" y="142"/>
                </a:cubicBezTo>
                <a:cubicBezTo>
                  <a:pt x="142" y="152"/>
                  <a:pt x="151" y="161"/>
                  <a:pt x="161" y="161"/>
                </a:cubicBezTo>
                <a:cubicBezTo>
                  <a:pt x="172" y="161"/>
                  <a:pt x="180" y="152"/>
                  <a:pt x="180" y="142"/>
                </a:cubicBezTo>
                <a:cubicBezTo>
                  <a:pt x="180" y="131"/>
                  <a:pt x="172" y="123"/>
                  <a:pt x="161" y="123"/>
                </a:cubicBezTo>
                <a:close/>
                <a:moveTo>
                  <a:pt x="161" y="154"/>
                </a:moveTo>
                <a:cubicBezTo>
                  <a:pt x="155" y="154"/>
                  <a:pt x="149" y="148"/>
                  <a:pt x="149" y="142"/>
                </a:cubicBezTo>
                <a:cubicBezTo>
                  <a:pt x="149" y="135"/>
                  <a:pt x="155" y="130"/>
                  <a:pt x="161" y="130"/>
                </a:cubicBezTo>
                <a:cubicBezTo>
                  <a:pt x="168" y="130"/>
                  <a:pt x="173" y="135"/>
                  <a:pt x="173" y="142"/>
                </a:cubicBezTo>
                <a:cubicBezTo>
                  <a:pt x="173" y="148"/>
                  <a:pt x="168" y="154"/>
                  <a:pt x="161" y="15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10" name="Freeform 98"/>
          <p:cNvSpPr>
            <a:spLocks noEditPoints="1"/>
          </p:cNvSpPr>
          <p:nvPr/>
        </p:nvSpPr>
        <p:spPr bwMode="auto">
          <a:xfrm>
            <a:off x="3643313" y="3209926"/>
            <a:ext cx="374650" cy="222250"/>
          </a:xfrm>
          <a:custGeom>
            <a:avLst/>
            <a:gdLst>
              <a:gd name="T0" fmla="*/ 34 w 236"/>
              <a:gd name="T1" fmla="*/ 140 h 140"/>
              <a:gd name="T2" fmla="*/ 0 w 236"/>
              <a:gd name="T3" fmla="*/ 140 h 140"/>
              <a:gd name="T4" fmla="*/ 0 w 236"/>
              <a:gd name="T5" fmla="*/ 48 h 140"/>
              <a:gd name="T6" fmla="*/ 172 w 236"/>
              <a:gd name="T7" fmla="*/ 48 h 140"/>
              <a:gd name="T8" fmla="*/ 172 w 236"/>
              <a:gd name="T9" fmla="*/ 0 h 140"/>
              <a:gd name="T10" fmla="*/ 236 w 236"/>
              <a:gd name="T11" fmla="*/ 66 h 140"/>
              <a:gd name="T12" fmla="*/ 172 w 236"/>
              <a:gd name="T13" fmla="*/ 130 h 140"/>
              <a:gd name="T14" fmla="*/ 172 w 236"/>
              <a:gd name="T15" fmla="*/ 82 h 140"/>
              <a:gd name="T16" fmla="*/ 34 w 236"/>
              <a:gd name="T17" fmla="*/ 82 h 140"/>
              <a:gd name="T18" fmla="*/ 34 w 236"/>
              <a:gd name="T19" fmla="*/ 140 h 140"/>
              <a:gd name="T20" fmla="*/ 6 w 236"/>
              <a:gd name="T21" fmla="*/ 134 h 140"/>
              <a:gd name="T22" fmla="*/ 28 w 236"/>
              <a:gd name="T23" fmla="*/ 134 h 140"/>
              <a:gd name="T24" fmla="*/ 28 w 236"/>
              <a:gd name="T25" fmla="*/ 76 h 140"/>
              <a:gd name="T26" fmla="*/ 178 w 236"/>
              <a:gd name="T27" fmla="*/ 76 h 140"/>
              <a:gd name="T28" fmla="*/ 178 w 236"/>
              <a:gd name="T29" fmla="*/ 115 h 140"/>
              <a:gd name="T30" fmla="*/ 228 w 236"/>
              <a:gd name="T31" fmla="*/ 66 h 140"/>
              <a:gd name="T32" fmla="*/ 178 w 236"/>
              <a:gd name="T33" fmla="*/ 15 h 140"/>
              <a:gd name="T34" fmla="*/ 178 w 236"/>
              <a:gd name="T35" fmla="*/ 54 h 140"/>
              <a:gd name="T36" fmla="*/ 6 w 236"/>
              <a:gd name="T37" fmla="*/ 54 h 140"/>
              <a:gd name="T38" fmla="*/ 6 w 236"/>
              <a:gd name="T39" fmla="*/ 13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6" h="140">
                <a:moveTo>
                  <a:pt x="34" y="140"/>
                </a:moveTo>
                <a:lnTo>
                  <a:pt x="0" y="140"/>
                </a:lnTo>
                <a:lnTo>
                  <a:pt x="0" y="48"/>
                </a:lnTo>
                <a:lnTo>
                  <a:pt x="172" y="48"/>
                </a:lnTo>
                <a:lnTo>
                  <a:pt x="172" y="0"/>
                </a:lnTo>
                <a:lnTo>
                  <a:pt x="236" y="66"/>
                </a:lnTo>
                <a:lnTo>
                  <a:pt x="172" y="130"/>
                </a:lnTo>
                <a:lnTo>
                  <a:pt x="172" y="82"/>
                </a:lnTo>
                <a:lnTo>
                  <a:pt x="34" y="82"/>
                </a:lnTo>
                <a:lnTo>
                  <a:pt x="34" y="140"/>
                </a:lnTo>
                <a:close/>
                <a:moveTo>
                  <a:pt x="6" y="134"/>
                </a:moveTo>
                <a:lnTo>
                  <a:pt x="28" y="134"/>
                </a:lnTo>
                <a:lnTo>
                  <a:pt x="28" y="76"/>
                </a:lnTo>
                <a:lnTo>
                  <a:pt x="178" y="76"/>
                </a:lnTo>
                <a:lnTo>
                  <a:pt x="178" y="115"/>
                </a:lnTo>
                <a:lnTo>
                  <a:pt x="228" y="66"/>
                </a:lnTo>
                <a:lnTo>
                  <a:pt x="178" y="15"/>
                </a:lnTo>
                <a:lnTo>
                  <a:pt x="178" y="54"/>
                </a:lnTo>
                <a:lnTo>
                  <a:pt x="6" y="54"/>
                </a:lnTo>
                <a:lnTo>
                  <a:pt x="6" y="13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11" name="Freeform 99"/>
          <p:cNvSpPr>
            <a:spLocks noEditPoints="1"/>
          </p:cNvSpPr>
          <p:nvPr/>
        </p:nvSpPr>
        <p:spPr bwMode="auto">
          <a:xfrm>
            <a:off x="3633788" y="3389313"/>
            <a:ext cx="385763" cy="238125"/>
          </a:xfrm>
          <a:custGeom>
            <a:avLst/>
            <a:gdLst>
              <a:gd name="T0" fmla="*/ 72 w 243"/>
              <a:gd name="T1" fmla="*/ 150 h 150"/>
              <a:gd name="T2" fmla="*/ 0 w 243"/>
              <a:gd name="T3" fmla="*/ 78 h 150"/>
              <a:gd name="T4" fmla="*/ 72 w 243"/>
              <a:gd name="T5" fmla="*/ 6 h 150"/>
              <a:gd name="T6" fmla="*/ 72 w 243"/>
              <a:gd name="T7" fmla="*/ 57 h 150"/>
              <a:gd name="T8" fmla="*/ 203 w 243"/>
              <a:gd name="T9" fmla="*/ 57 h 150"/>
              <a:gd name="T10" fmla="*/ 203 w 243"/>
              <a:gd name="T11" fmla="*/ 0 h 150"/>
              <a:gd name="T12" fmla="*/ 243 w 243"/>
              <a:gd name="T13" fmla="*/ 0 h 150"/>
              <a:gd name="T14" fmla="*/ 243 w 243"/>
              <a:gd name="T15" fmla="*/ 99 h 150"/>
              <a:gd name="T16" fmla="*/ 72 w 243"/>
              <a:gd name="T17" fmla="*/ 99 h 150"/>
              <a:gd name="T18" fmla="*/ 72 w 243"/>
              <a:gd name="T19" fmla="*/ 150 h 150"/>
              <a:gd name="T20" fmla="*/ 16 w 243"/>
              <a:gd name="T21" fmla="*/ 78 h 150"/>
              <a:gd name="T22" fmla="*/ 60 w 243"/>
              <a:gd name="T23" fmla="*/ 121 h 150"/>
              <a:gd name="T24" fmla="*/ 60 w 243"/>
              <a:gd name="T25" fmla="*/ 87 h 150"/>
              <a:gd name="T26" fmla="*/ 231 w 243"/>
              <a:gd name="T27" fmla="*/ 87 h 150"/>
              <a:gd name="T28" fmla="*/ 231 w 243"/>
              <a:gd name="T29" fmla="*/ 12 h 150"/>
              <a:gd name="T30" fmla="*/ 215 w 243"/>
              <a:gd name="T31" fmla="*/ 12 h 150"/>
              <a:gd name="T32" fmla="*/ 215 w 243"/>
              <a:gd name="T33" fmla="*/ 69 h 150"/>
              <a:gd name="T34" fmla="*/ 60 w 243"/>
              <a:gd name="T35" fmla="*/ 69 h 150"/>
              <a:gd name="T36" fmla="*/ 60 w 243"/>
              <a:gd name="T37" fmla="*/ 35 h 150"/>
              <a:gd name="T38" fmla="*/ 16 w 243"/>
              <a:gd name="T39" fmla="*/ 7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3" h="150">
                <a:moveTo>
                  <a:pt x="72" y="150"/>
                </a:moveTo>
                <a:lnTo>
                  <a:pt x="0" y="78"/>
                </a:lnTo>
                <a:lnTo>
                  <a:pt x="72" y="6"/>
                </a:lnTo>
                <a:lnTo>
                  <a:pt x="72" y="57"/>
                </a:lnTo>
                <a:lnTo>
                  <a:pt x="203" y="57"/>
                </a:lnTo>
                <a:lnTo>
                  <a:pt x="203" y="0"/>
                </a:lnTo>
                <a:lnTo>
                  <a:pt x="243" y="0"/>
                </a:lnTo>
                <a:lnTo>
                  <a:pt x="243" y="99"/>
                </a:lnTo>
                <a:lnTo>
                  <a:pt x="72" y="99"/>
                </a:lnTo>
                <a:lnTo>
                  <a:pt x="72" y="150"/>
                </a:lnTo>
                <a:close/>
                <a:moveTo>
                  <a:pt x="16" y="78"/>
                </a:moveTo>
                <a:lnTo>
                  <a:pt x="60" y="121"/>
                </a:lnTo>
                <a:lnTo>
                  <a:pt x="60" y="87"/>
                </a:lnTo>
                <a:lnTo>
                  <a:pt x="231" y="87"/>
                </a:lnTo>
                <a:lnTo>
                  <a:pt x="231" y="12"/>
                </a:lnTo>
                <a:lnTo>
                  <a:pt x="215" y="12"/>
                </a:lnTo>
                <a:lnTo>
                  <a:pt x="215" y="69"/>
                </a:lnTo>
                <a:lnTo>
                  <a:pt x="60" y="69"/>
                </a:lnTo>
                <a:lnTo>
                  <a:pt x="60" y="35"/>
                </a:lnTo>
                <a:lnTo>
                  <a:pt x="16" y="7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grpSp>
        <p:nvGrpSpPr>
          <p:cNvPr id="212" name="组合 211"/>
          <p:cNvGrpSpPr/>
          <p:nvPr/>
        </p:nvGrpSpPr>
        <p:grpSpPr>
          <a:xfrm>
            <a:off x="1804988" y="3225801"/>
            <a:ext cx="398463" cy="420687"/>
            <a:chOff x="1804988" y="3225801"/>
            <a:chExt cx="398463" cy="420687"/>
          </a:xfrm>
          <a:solidFill>
            <a:schemeClr val="bg1">
              <a:lumMod val="50000"/>
            </a:schemeClr>
          </a:solidFill>
        </p:grpSpPr>
        <p:sp>
          <p:nvSpPr>
            <p:cNvPr id="213" name="Freeform 100"/>
            <p:cNvSpPr>
              <a:spLocks noEditPoints="1"/>
            </p:cNvSpPr>
            <p:nvPr/>
          </p:nvSpPr>
          <p:spPr bwMode="auto">
            <a:xfrm>
              <a:off x="1819276" y="3225801"/>
              <a:ext cx="384175" cy="158750"/>
            </a:xfrm>
            <a:custGeom>
              <a:avLst/>
              <a:gdLst>
                <a:gd name="T0" fmla="*/ 162 w 162"/>
                <a:gd name="T1" fmla="*/ 67 h 67"/>
                <a:gd name="T2" fmla="*/ 95 w 162"/>
                <a:gd name="T3" fmla="*/ 67 h 67"/>
                <a:gd name="T4" fmla="*/ 119 w 162"/>
                <a:gd name="T5" fmla="*/ 43 h 67"/>
                <a:gd name="T6" fmla="*/ 79 w 162"/>
                <a:gd name="T7" fmla="*/ 27 h 67"/>
                <a:gd name="T8" fmla="*/ 24 w 162"/>
                <a:gd name="T9" fmla="*/ 65 h 67"/>
                <a:gd name="T10" fmla="*/ 23 w 162"/>
                <a:gd name="T11" fmla="*/ 67 h 67"/>
                <a:gd name="T12" fmla="*/ 0 w 162"/>
                <a:gd name="T13" fmla="*/ 58 h 67"/>
                <a:gd name="T14" fmla="*/ 1 w 162"/>
                <a:gd name="T15" fmla="*/ 57 h 67"/>
                <a:gd name="T16" fmla="*/ 79 w 162"/>
                <a:gd name="T17" fmla="*/ 2 h 67"/>
                <a:gd name="T18" fmla="*/ 136 w 162"/>
                <a:gd name="T19" fmla="*/ 25 h 67"/>
                <a:gd name="T20" fmla="*/ 162 w 162"/>
                <a:gd name="T21" fmla="*/ 0 h 67"/>
                <a:gd name="T22" fmla="*/ 162 w 162"/>
                <a:gd name="T23" fmla="*/ 67 h 67"/>
                <a:gd name="T24" fmla="*/ 104 w 162"/>
                <a:gd name="T25" fmla="*/ 63 h 67"/>
                <a:gd name="T26" fmla="*/ 158 w 162"/>
                <a:gd name="T27" fmla="*/ 63 h 67"/>
                <a:gd name="T28" fmla="*/ 158 w 162"/>
                <a:gd name="T29" fmla="*/ 9 h 67"/>
                <a:gd name="T30" fmla="*/ 137 w 162"/>
                <a:gd name="T31" fmla="*/ 31 h 67"/>
                <a:gd name="T32" fmla="*/ 135 w 162"/>
                <a:gd name="T33" fmla="*/ 30 h 67"/>
                <a:gd name="T34" fmla="*/ 79 w 162"/>
                <a:gd name="T35" fmla="*/ 6 h 67"/>
                <a:gd name="T36" fmla="*/ 5 w 162"/>
                <a:gd name="T37" fmla="*/ 56 h 67"/>
                <a:gd name="T38" fmla="*/ 21 w 162"/>
                <a:gd name="T39" fmla="*/ 62 h 67"/>
                <a:gd name="T40" fmla="*/ 79 w 162"/>
                <a:gd name="T41" fmla="*/ 23 h 67"/>
                <a:gd name="T42" fmla="*/ 124 w 162"/>
                <a:gd name="T43" fmla="*/ 41 h 67"/>
                <a:gd name="T44" fmla="*/ 125 w 162"/>
                <a:gd name="T45" fmla="*/ 43 h 67"/>
                <a:gd name="T46" fmla="*/ 104 w 162"/>
                <a:gd name="T47" fmla="*/ 6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2" h="67">
                  <a:moveTo>
                    <a:pt x="162" y="67"/>
                  </a:moveTo>
                  <a:cubicBezTo>
                    <a:pt x="95" y="67"/>
                    <a:pt x="95" y="67"/>
                    <a:pt x="95" y="67"/>
                  </a:cubicBezTo>
                  <a:cubicBezTo>
                    <a:pt x="119" y="43"/>
                    <a:pt x="119" y="43"/>
                    <a:pt x="119" y="43"/>
                  </a:cubicBezTo>
                  <a:cubicBezTo>
                    <a:pt x="108" y="32"/>
                    <a:pt x="94" y="27"/>
                    <a:pt x="79" y="27"/>
                  </a:cubicBezTo>
                  <a:cubicBezTo>
                    <a:pt x="55" y="27"/>
                    <a:pt x="32" y="42"/>
                    <a:pt x="24" y="6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3" y="24"/>
                    <a:pt x="44" y="2"/>
                    <a:pt x="79" y="2"/>
                  </a:cubicBezTo>
                  <a:cubicBezTo>
                    <a:pt x="101" y="2"/>
                    <a:pt x="121" y="11"/>
                    <a:pt x="136" y="25"/>
                  </a:cubicBezTo>
                  <a:cubicBezTo>
                    <a:pt x="162" y="0"/>
                    <a:pt x="162" y="0"/>
                    <a:pt x="162" y="0"/>
                  </a:cubicBezTo>
                  <a:lnTo>
                    <a:pt x="162" y="67"/>
                  </a:lnTo>
                  <a:close/>
                  <a:moveTo>
                    <a:pt x="104" y="63"/>
                  </a:moveTo>
                  <a:cubicBezTo>
                    <a:pt x="158" y="63"/>
                    <a:pt x="158" y="63"/>
                    <a:pt x="158" y="63"/>
                  </a:cubicBezTo>
                  <a:cubicBezTo>
                    <a:pt x="158" y="9"/>
                    <a:pt x="158" y="9"/>
                    <a:pt x="158" y="9"/>
                  </a:cubicBezTo>
                  <a:cubicBezTo>
                    <a:pt x="137" y="31"/>
                    <a:pt x="137" y="31"/>
                    <a:pt x="137" y="31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20" y="15"/>
                    <a:pt x="100" y="6"/>
                    <a:pt x="79" y="6"/>
                  </a:cubicBezTo>
                  <a:cubicBezTo>
                    <a:pt x="47" y="6"/>
                    <a:pt x="17" y="26"/>
                    <a:pt x="5" y="56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30" y="38"/>
                    <a:pt x="54" y="23"/>
                    <a:pt x="79" y="23"/>
                  </a:cubicBezTo>
                  <a:cubicBezTo>
                    <a:pt x="96" y="23"/>
                    <a:pt x="112" y="29"/>
                    <a:pt x="124" y="41"/>
                  </a:cubicBezTo>
                  <a:cubicBezTo>
                    <a:pt x="125" y="43"/>
                    <a:pt x="125" y="43"/>
                    <a:pt x="125" y="43"/>
                  </a:cubicBezTo>
                  <a:lnTo>
                    <a:pt x="104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14" name="Freeform 101"/>
            <p:cNvSpPr>
              <a:spLocks noEditPoints="1"/>
            </p:cNvSpPr>
            <p:nvPr/>
          </p:nvSpPr>
          <p:spPr bwMode="auto">
            <a:xfrm>
              <a:off x="1804988" y="3468688"/>
              <a:ext cx="393700" cy="177800"/>
            </a:xfrm>
            <a:custGeom>
              <a:avLst/>
              <a:gdLst>
                <a:gd name="T0" fmla="*/ 0 w 166"/>
                <a:gd name="T1" fmla="*/ 75 h 75"/>
                <a:gd name="T2" fmla="*/ 0 w 166"/>
                <a:gd name="T3" fmla="*/ 0 h 75"/>
                <a:gd name="T4" fmla="*/ 74 w 166"/>
                <a:gd name="T5" fmla="*/ 0 h 75"/>
                <a:gd name="T6" fmla="*/ 48 w 166"/>
                <a:gd name="T7" fmla="*/ 27 h 75"/>
                <a:gd name="T8" fmla="*/ 85 w 166"/>
                <a:gd name="T9" fmla="*/ 41 h 75"/>
                <a:gd name="T10" fmla="*/ 138 w 166"/>
                <a:gd name="T11" fmla="*/ 4 h 75"/>
                <a:gd name="T12" fmla="*/ 140 w 166"/>
                <a:gd name="T13" fmla="*/ 0 h 75"/>
                <a:gd name="T14" fmla="*/ 166 w 166"/>
                <a:gd name="T15" fmla="*/ 10 h 75"/>
                <a:gd name="T16" fmla="*/ 165 w 166"/>
                <a:gd name="T17" fmla="*/ 14 h 75"/>
                <a:gd name="T18" fmla="*/ 85 w 166"/>
                <a:gd name="T19" fmla="*/ 69 h 75"/>
                <a:gd name="T20" fmla="*/ 28 w 166"/>
                <a:gd name="T21" fmla="*/ 47 h 75"/>
                <a:gd name="T22" fmla="*/ 0 w 166"/>
                <a:gd name="T23" fmla="*/ 75 h 75"/>
                <a:gd name="T24" fmla="*/ 27 w 166"/>
                <a:gd name="T25" fmla="*/ 36 h 75"/>
                <a:gd name="T26" fmla="*/ 30 w 166"/>
                <a:gd name="T27" fmla="*/ 38 h 75"/>
                <a:gd name="T28" fmla="*/ 85 w 166"/>
                <a:gd name="T29" fmla="*/ 61 h 75"/>
                <a:gd name="T30" fmla="*/ 156 w 166"/>
                <a:gd name="T31" fmla="*/ 15 h 75"/>
                <a:gd name="T32" fmla="*/ 144 w 166"/>
                <a:gd name="T33" fmla="*/ 10 h 75"/>
                <a:gd name="T34" fmla="*/ 85 w 166"/>
                <a:gd name="T35" fmla="*/ 49 h 75"/>
                <a:gd name="T36" fmla="*/ 39 w 166"/>
                <a:gd name="T37" fmla="*/ 30 h 75"/>
                <a:gd name="T38" fmla="*/ 36 w 166"/>
                <a:gd name="T39" fmla="*/ 27 h 75"/>
                <a:gd name="T40" fmla="*/ 55 w 166"/>
                <a:gd name="T41" fmla="*/ 8 h 75"/>
                <a:gd name="T42" fmla="*/ 8 w 166"/>
                <a:gd name="T43" fmla="*/ 8 h 75"/>
                <a:gd name="T44" fmla="*/ 8 w 166"/>
                <a:gd name="T45" fmla="*/ 55 h 75"/>
                <a:gd name="T46" fmla="*/ 27 w 166"/>
                <a:gd name="T47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6" h="75">
                  <a:moveTo>
                    <a:pt x="0" y="7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58" y="36"/>
                    <a:pt x="71" y="41"/>
                    <a:pt x="85" y="41"/>
                  </a:cubicBezTo>
                  <a:cubicBezTo>
                    <a:pt x="109" y="41"/>
                    <a:pt x="130" y="26"/>
                    <a:pt x="138" y="4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52" y="47"/>
                    <a:pt x="120" y="69"/>
                    <a:pt x="85" y="69"/>
                  </a:cubicBezTo>
                  <a:cubicBezTo>
                    <a:pt x="64" y="69"/>
                    <a:pt x="43" y="61"/>
                    <a:pt x="28" y="47"/>
                  </a:cubicBezTo>
                  <a:lnTo>
                    <a:pt x="0" y="75"/>
                  </a:lnTo>
                  <a:close/>
                  <a:moveTo>
                    <a:pt x="27" y="36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5" y="53"/>
                    <a:pt x="64" y="61"/>
                    <a:pt x="85" y="61"/>
                  </a:cubicBezTo>
                  <a:cubicBezTo>
                    <a:pt x="116" y="61"/>
                    <a:pt x="144" y="43"/>
                    <a:pt x="156" y="15"/>
                  </a:cubicBezTo>
                  <a:cubicBezTo>
                    <a:pt x="144" y="10"/>
                    <a:pt x="144" y="10"/>
                    <a:pt x="144" y="10"/>
                  </a:cubicBezTo>
                  <a:cubicBezTo>
                    <a:pt x="134" y="33"/>
                    <a:pt x="111" y="49"/>
                    <a:pt x="85" y="49"/>
                  </a:cubicBezTo>
                  <a:cubicBezTo>
                    <a:pt x="68" y="49"/>
                    <a:pt x="51" y="42"/>
                    <a:pt x="39" y="30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55"/>
                    <a:pt x="8" y="55"/>
                    <a:pt x="8" y="55"/>
                  </a:cubicBezTo>
                  <a:lnTo>
                    <a:pt x="27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sp>
        <p:nvSpPr>
          <p:cNvPr id="215" name="Freeform 102"/>
          <p:cNvSpPr>
            <a:spLocks noEditPoints="1"/>
          </p:cNvSpPr>
          <p:nvPr/>
        </p:nvSpPr>
        <p:spPr bwMode="auto">
          <a:xfrm>
            <a:off x="4513263" y="3292476"/>
            <a:ext cx="268288" cy="244475"/>
          </a:xfrm>
          <a:custGeom>
            <a:avLst/>
            <a:gdLst>
              <a:gd name="T0" fmla="*/ 169 w 169"/>
              <a:gd name="T1" fmla="*/ 154 h 154"/>
              <a:gd name="T2" fmla="*/ 55 w 169"/>
              <a:gd name="T3" fmla="*/ 154 h 154"/>
              <a:gd name="T4" fmla="*/ 55 w 169"/>
              <a:gd name="T5" fmla="*/ 76 h 154"/>
              <a:gd name="T6" fmla="*/ 0 w 169"/>
              <a:gd name="T7" fmla="*/ 76 h 154"/>
              <a:gd name="T8" fmla="*/ 76 w 169"/>
              <a:gd name="T9" fmla="*/ 0 h 154"/>
              <a:gd name="T10" fmla="*/ 154 w 169"/>
              <a:gd name="T11" fmla="*/ 76 h 154"/>
              <a:gd name="T12" fmla="*/ 99 w 169"/>
              <a:gd name="T13" fmla="*/ 76 h 154"/>
              <a:gd name="T14" fmla="*/ 99 w 169"/>
              <a:gd name="T15" fmla="*/ 111 h 154"/>
              <a:gd name="T16" fmla="*/ 126 w 169"/>
              <a:gd name="T17" fmla="*/ 111 h 154"/>
              <a:gd name="T18" fmla="*/ 169 w 169"/>
              <a:gd name="T19" fmla="*/ 154 h 154"/>
              <a:gd name="T20" fmla="*/ 67 w 169"/>
              <a:gd name="T21" fmla="*/ 142 h 154"/>
              <a:gd name="T22" fmla="*/ 140 w 169"/>
              <a:gd name="T23" fmla="*/ 142 h 154"/>
              <a:gd name="T24" fmla="*/ 121 w 169"/>
              <a:gd name="T25" fmla="*/ 123 h 154"/>
              <a:gd name="T26" fmla="*/ 87 w 169"/>
              <a:gd name="T27" fmla="*/ 123 h 154"/>
              <a:gd name="T28" fmla="*/ 87 w 169"/>
              <a:gd name="T29" fmla="*/ 64 h 154"/>
              <a:gd name="T30" fmla="*/ 126 w 169"/>
              <a:gd name="T31" fmla="*/ 64 h 154"/>
              <a:gd name="T32" fmla="*/ 76 w 169"/>
              <a:gd name="T33" fmla="*/ 17 h 154"/>
              <a:gd name="T34" fmla="*/ 28 w 169"/>
              <a:gd name="T35" fmla="*/ 64 h 154"/>
              <a:gd name="T36" fmla="*/ 67 w 169"/>
              <a:gd name="T37" fmla="*/ 64 h 154"/>
              <a:gd name="T38" fmla="*/ 67 w 169"/>
              <a:gd name="T39" fmla="*/ 142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9" h="154">
                <a:moveTo>
                  <a:pt x="169" y="154"/>
                </a:moveTo>
                <a:lnTo>
                  <a:pt x="55" y="154"/>
                </a:lnTo>
                <a:lnTo>
                  <a:pt x="55" y="76"/>
                </a:lnTo>
                <a:lnTo>
                  <a:pt x="0" y="76"/>
                </a:lnTo>
                <a:lnTo>
                  <a:pt x="76" y="0"/>
                </a:lnTo>
                <a:lnTo>
                  <a:pt x="154" y="76"/>
                </a:lnTo>
                <a:lnTo>
                  <a:pt x="99" y="76"/>
                </a:lnTo>
                <a:lnTo>
                  <a:pt x="99" y="111"/>
                </a:lnTo>
                <a:lnTo>
                  <a:pt x="126" y="111"/>
                </a:lnTo>
                <a:lnTo>
                  <a:pt x="169" y="154"/>
                </a:lnTo>
                <a:close/>
                <a:moveTo>
                  <a:pt x="67" y="142"/>
                </a:moveTo>
                <a:lnTo>
                  <a:pt x="140" y="142"/>
                </a:lnTo>
                <a:lnTo>
                  <a:pt x="121" y="123"/>
                </a:lnTo>
                <a:lnTo>
                  <a:pt x="87" y="123"/>
                </a:lnTo>
                <a:lnTo>
                  <a:pt x="87" y="64"/>
                </a:lnTo>
                <a:lnTo>
                  <a:pt x="126" y="64"/>
                </a:lnTo>
                <a:lnTo>
                  <a:pt x="76" y="17"/>
                </a:lnTo>
                <a:lnTo>
                  <a:pt x="28" y="64"/>
                </a:lnTo>
                <a:lnTo>
                  <a:pt x="67" y="64"/>
                </a:lnTo>
                <a:lnTo>
                  <a:pt x="67" y="14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16" name="Freeform 103"/>
          <p:cNvSpPr>
            <a:spLocks noEditPoints="1"/>
          </p:cNvSpPr>
          <p:nvPr/>
        </p:nvSpPr>
        <p:spPr bwMode="auto">
          <a:xfrm>
            <a:off x="4718051" y="3325813"/>
            <a:ext cx="246063" cy="234950"/>
          </a:xfrm>
          <a:custGeom>
            <a:avLst/>
            <a:gdLst>
              <a:gd name="T0" fmla="*/ 85 w 155"/>
              <a:gd name="T1" fmla="*/ 148 h 148"/>
              <a:gd name="T2" fmla="*/ 14 w 155"/>
              <a:gd name="T3" fmla="*/ 78 h 148"/>
              <a:gd name="T4" fmla="*/ 67 w 155"/>
              <a:gd name="T5" fmla="*/ 78 h 148"/>
              <a:gd name="T6" fmla="*/ 67 w 155"/>
              <a:gd name="T7" fmla="*/ 37 h 148"/>
              <a:gd name="T8" fmla="*/ 37 w 155"/>
              <a:gd name="T9" fmla="*/ 37 h 148"/>
              <a:gd name="T10" fmla="*/ 0 w 155"/>
              <a:gd name="T11" fmla="*/ 0 h 148"/>
              <a:gd name="T12" fmla="*/ 103 w 155"/>
              <a:gd name="T13" fmla="*/ 0 h 148"/>
              <a:gd name="T14" fmla="*/ 103 w 155"/>
              <a:gd name="T15" fmla="*/ 78 h 148"/>
              <a:gd name="T16" fmla="*/ 155 w 155"/>
              <a:gd name="T17" fmla="*/ 78 h 148"/>
              <a:gd name="T18" fmla="*/ 85 w 155"/>
              <a:gd name="T19" fmla="*/ 148 h 148"/>
              <a:gd name="T20" fmla="*/ 29 w 155"/>
              <a:gd name="T21" fmla="*/ 84 h 148"/>
              <a:gd name="T22" fmla="*/ 85 w 155"/>
              <a:gd name="T23" fmla="*/ 139 h 148"/>
              <a:gd name="T24" fmla="*/ 140 w 155"/>
              <a:gd name="T25" fmla="*/ 84 h 148"/>
              <a:gd name="T26" fmla="*/ 97 w 155"/>
              <a:gd name="T27" fmla="*/ 84 h 148"/>
              <a:gd name="T28" fmla="*/ 97 w 155"/>
              <a:gd name="T29" fmla="*/ 6 h 148"/>
              <a:gd name="T30" fmla="*/ 14 w 155"/>
              <a:gd name="T31" fmla="*/ 6 h 148"/>
              <a:gd name="T32" fmla="*/ 38 w 155"/>
              <a:gd name="T33" fmla="*/ 31 h 148"/>
              <a:gd name="T34" fmla="*/ 73 w 155"/>
              <a:gd name="T35" fmla="*/ 31 h 148"/>
              <a:gd name="T36" fmla="*/ 73 w 155"/>
              <a:gd name="T37" fmla="*/ 84 h 148"/>
              <a:gd name="T38" fmla="*/ 29 w 155"/>
              <a:gd name="T39" fmla="*/ 84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5" h="148">
                <a:moveTo>
                  <a:pt x="85" y="148"/>
                </a:moveTo>
                <a:lnTo>
                  <a:pt x="14" y="78"/>
                </a:lnTo>
                <a:lnTo>
                  <a:pt x="67" y="78"/>
                </a:lnTo>
                <a:lnTo>
                  <a:pt x="67" y="37"/>
                </a:lnTo>
                <a:lnTo>
                  <a:pt x="37" y="37"/>
                </a:lnTo>
                <a:lnTo>
                  <a:pt x="0" y="0"/>
                </a:lnTo>
                <a:lnTo>
                  <a:pt x="103" y="0"/>
                </a:lnTo>
                <a:lnTo>
                  <a:pt x="103" y="78"/>
                </a:lnTo>
                <a:lnTo>
                  <a:pt x="155" y="78"/>
                </a:lnTo>
                <a:lnTo>
                  <a:pt x="85" y="148"/>
                </a:lnTo>
                <a:close/>
                <a:moveTo>
                  <a:pt x="29" y="84"/>
                </a:moveTo>
                <a:lnTo>
                  <a:pt x="85" y="139"/>
                </a:lnTo>
                <a:lnTo>
                  <a:pt x="140" y="84"/>
                </a:lnTo>
                <a:lnTo>
                  <a:pt x="97" y="84"/>
                </a:lnTo>
                <a:lnTo>
                  <a:pt x="97" y="6"/>
                </a:lnTo>
                <a:lnTo>
                  <a:pt x="14" y="6"/>
                </a:lnTo>
                <a:lnTo>
                  <a:pt x="38" y="31"/>
                </a:lnTo>
                <a:lnTo>
                  <a:pt x="73" y="31"/>
                </a:lnTo>
                <a:lnTo>
                  <a:pt x="73" y="84"/>
                </a:lnTo>
                <a:lnTo>
                  <a:pt x="29" y="8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grpSp>
        <p:nvGrpSpPr>
          <p:cNvPr id="217" name="组合 216"/>
          <p:cNvGrpSpPr/>
          <p:nvPr/>
        </p:nvGrpSpPr>
        <p:grpSpPr>
          <a:xfrm>
            <a:off x="2720976" y="3214688"/>
            <a:ext cx="404813" cy="427038"/>
            <a:chOff x="2720976" y="3214688"/>
            <a:chExt cx="404813" cy="427038"/>
          </a:xfrm>
          <a:solidFill>
            <a:schemeClr val="bg1">
              <a:lumMod val="50000"/>
            </a:schemeClr>
          </a:solidFill>
        </p:grpSpPr>
        <p:sp>
          <p:nvSpPr>
            <p:cNvPr id="218" name="Freeform 104"/>
            <p:cNvSpPr>
              <a:spLocks noEditPoints="1"/>
            </p:cNvSpPr>
            <p:nvPr/>
          </p:nvSpPr>
          <p:spPr bwMode="auto">
            <a:xfrm>
              <a:off x="2720976" y="3214688"/>
              <a:ext cx="404813" cy="427038"/>
            </a:xfrm>
            <a:custGeom>
              <a:avLst/>
              <a:gdLst>
                <a:gd name="T0" fmla="*/ 121 w 171"/>
                <a:gd name="T1" fmla="*/ 180 h 180"/>
                <a:gd name="T2" fmla="*/ 121 w 171"/>
                <a:gd name="T3" fmla="*/ 144 h 180"/>
                <a:gd name="T4" fmla="*/ 74 w 171"/>
                <a:gd name="T5" fmla="*/ 129 h 180"/>
                <a:gd name="T6" fmla="*/ 52 w 171"/>
                <a:gd name="T7" fmla="*/ 96 h 180"/>
                <a:gd name="T8" fmla="*/ 4 w 171"/>
                <a:gd name="T9" fmla="*/ 64 h 180"/>
                <a:gd name="T10" fmla="*/ 0 w 171"/>
                <a:gd name="T11" fmla="*/ 64 h 180"/>
                <a:gd name="T12" fmla="*/ 0 w 171"/>
                <a:gd name="T13" fmla="*/ 36 h 180"/>
                <a:gd name="T14" fmla="*/ 4 w 171"/>
                <a:gd name="T15" fmla="*/ 36 h 180"/>
                <a:gd name="T16" fmla="*/ 54 w 171"/>
                <a:gd name="T17" fmla="*/ 52 h 180"/>
                <a:gd name="T18" fmla="*/ 77 w 171"/>
                <a:gd name="T19" fmla="*/ 84 h 180"/>
                <a:gd name="T20" fmla="*/ 121 w 171"/>
                <a:gd name="T21" fmla="*/ 116 h 180"/>
                <a:gd name="T22" fmla="*/ 121 w 171"/>
                <a:gd name="T23" fmla="*/ 64 h 180"/>
                <a:gd name="T24" fmla="*/ 88 w 171"/>
                <a:gd name="T25" fmla="*/ 78 h 180"/>
                <a:gd name="T26" fmla="*/ 84 w 171"/>
                <a:gd name="T27" fmla="*/ 82 h 180"/>
                <a:gd name="T28" fmla="*/ 81 w 171"/>
                <a:gd name="T29" fmla="*/ 77 h 180"/>
                <a:gd name="T30" fmla="*/ 71 w 171"/>
                <a:gd name="T31" fmla="*/ 59 h 180"/>
                <a:gd name="T32" fmla="*/ 69 w 171"/>
                <a:gd name="T33" fmla="*/ 56 h 180"/>
                <a:gd name="T34" fmla="*/ 71 w 171"/>
                <a:gd name="T35" fmla="*/ 54 h 180"/>
                <a:gd name="T36" fmla="*/ 74 w 171"/>
                <a:gd name="T37" fmla="*/ 52 h 180"/>
                <a:gd name="T38" fmla="*/ 121 w 171"/>
                <a:gd name="T39" fmla="*/ 36 h 180"/>
                <a:gd name="T40" fmla="*/ 121 w 171"/>
                <a:gd name="T41" fmla="*/ 0 h 180"/>
                <a:gd name="T42" fmla="*/ 171 w 171"/>
                <a:gd name="T43" fmla="*/ 50 h 180"/>
                <a:gd name="T44" fmla="*/ 130 w 171"/>
                <a:gd name="T45" fmla="*/ 90 h 180"/>
                <a:gd name="T46" fmla="*/ 171 w 171"/>
                <a:gd name="T47" fmla="*/ 130 h 180"/>
                <a:gd name="T48" fmla="*/ 121 w 171"/>
                <a:gd name="T49" fmla="*/ 180 h 180"/>
                <a:gd name="T50" fmla="*/ 8 w 171"/>
                <a:gd name="T51" fmla="*/ 56 h 180"/>
                <a:gd name="T52" fmla="*/ 59 w 171"/>
                <a:gd name="T53" fmla="*/ 93 h 180"/>
                <a:gd name="T54" fmla="*/ 79 w 171"/>
                <a:gd name="T55" fmla="*/ 122 h 180"/>
                <a:gd name="T56" fmla="*/ 125 w 171"/>
                <a:gd name="T57" fmla="*/ 137 h 180"/>
                <a:gd name="T58" fmla="*/ 129 w 171"/>
                <a:gd name="T59" fmla="*/ 137 h 180"/>
                <a:gd name="T60" fmla="*/ 129 w 171"/>
                <a:gd name="T61" fmla="*/ 161 h 180"/>
                <a:gd name="T62" fmla="*/ 159 w 171"/>
                <a:gd name="T63" fmla="*/ 130 h 180"/>
                <a:gd name="T64" fmla="*/ 129 w 171"/>
                <a:gd name="T65" fmla="*/ 100 h 180"/>
                <a:gd name="T66" fmla="*/ 129 w 171"/>
                <a:gd name="T67" fmla="*/ 124 h 180"/>
                <a:gd name="T68" fmla="*/ 125 w 171"/>
                <a:gd name="T69" fmla="*/ 124 h 180"/>
                <a:gd name="T70" fmla="*/ 70 w 171"/>
                <a:gd name="T71" fmla="*/ 87 h 180"/>
                <a:gd name="T72" fmla="*/ 49 w 171"/>
                <a:gd name="T73" fmla="*/ 58 h 180"/>
                <a:gd name="T74" fmla="*/ 8 w 171"/>
                <a:gd name="T75" fmla="*/ 44 h 180"/>
                <a:gd name="T76" fmla="*/ 8 w 171"/>
                <a:gd name="T77" fmla="*/ 56 h 180"/>
                <a:gd name="T78" fmla="*/ 125 w 171"/>
                <a:gd name="T79" fmla="*/ 56 h 180"/>
                <a:gd name="T80" fmla="*/ 129 w 171"/>
                <a:gd name="T81" fmla="*/ 56 h 180"/>
                <a:gd name="T82" fmla="*/ 129 w 171"/>
                <a:gd name="T83" fmla="*/ 80 h 180"/>
                <a:gd name="T84" fmla="*/ 159 w 171"/>
                <a:gd name="T85" fmla="*/ 50 h 180"/>
                <a:gd name="T86" fmla="*/ 129 w 171"/>
                <a:gd name="T87" fmla="*/ 19 h 180"/>
                <a:gd name="T88" fmla="*/ 129 w 171"/>
                <a:gd name="T89" fmla="*/ 44 h 180"/>
                <a:gd name="T90" fmla="*/ 125 w 171"/>
                <a:gd name="T91" fmla="*/ 44 h 180"/>
                <a:gd name="T92" fmla="*/ 79 w 171"/>
                <a:gd name="T93" fmla="*/ 58 h 180"/>
                <a:gd name="T94" fmla="*/ 86 w 171"/>
                <a:gd name="T95" fmla="*/ 68 h 180"/>
                <a:gd name="T96" fmla="*/ 125 w 171"/>
                <a:gd name="T97" fmla="*/ 56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1" h="180">
                  <a:moveTo>
                    <a:pt x="121" y="180"/>
                  </a:moveTo>
                  <a:cubicBezTo>
                    <a:pt x="121" y="144"/>
                    <a:pt x="121" y="144"/>
                    <a:pt x="121" y="144"/>
                  </a:cubicBezTo>
                  <a:cubicBezTo>
                    <a:pt x="101" y="144"/>
                    <a:pt x="86" y="139"/>
                    <a:pt x="74" y="129"/>
                  </a:cubicBezTo>
                  <a:cubicBezTo>
                    <a:pt x="63" y="119"/>
                    <a:pt x="57" y="108"/>
                    <a:pt x="52" y="96"/>
                  </a:cubicBezTo>
                  <a:cubicBezTo>
                    <a:pt x="42" y="78"/>
                    <a:pt x="35" y="64"/>
                    <a:pt x="4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25" y="36"/>
                    <a:pt x="42" y="41"/>
                    <a:pt x="54" y="52"/>
                  </a:cubicBezTo>
                  <a:cubicBezTo>
                    <a:pt x="65" y="61"/>
                    <a:pt x="71" y="73"/>
                    <a:pt x="77" y="84"/>
                  </a:cubicBezTo>
                  <a:cubicBezTo>
                    <a:pt x="86" y="102"/>
                    <a:pt x="92" y="115"/>
                    <a:pt x="121" y="116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01" y="65"/>
                    <a:pt x="93" y="71"/>
                    <a:pt x="88" y="78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78" y="71"/>
                    <a:pt x="75" y="65"/>
                    <a:pt x="71" y="59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2" y="53"/>
                    <a:pt x="73" y="52"/>
                    <a:pt x="74" y="52"/>
                  </a:cubicBezTo>
                  <a:cubicBezTo>
                    <a:pt x="86" y="42"/>
                    <a:pt x="101" y="36"/>
                    <a:pt x="121" y="36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71" y="50"/>
                    <a:pt x="171" y="50"/>
                    <a:pt x="171" y="50"/>
                  </a:cubicBezTo>
                  <a:cubicBezTo>
                    <a:pt x="130" y="90"/>
                    <a:pt x="130" y="90"/>
                    <a:pt x="130" y="90"/>
                  </a:cubicBezTo>
                  <a:cubicBezTo>
                    <a:pt x="171" y="130"/>
                    <a:pt x="171" y="130"/>
                    <a:pt x="171" y="130"/>
                  </a:cubicBezTo>
                  <a:lnTo>
                    <a:pt x="121" y="180"/>
                  </a:lnTo>
                  <a:close/>
                  <a:moveTo>
                    <a:pt x="8" y="56"/>
                  </a:moveTo>
                  <a:cubicBezTo>
                    <a:pt x="41" y="57"/>
                    <a:pt x="49" y="74"/>
                    <a:pt x="59" y="93"/>
                  </a:cubicBezTo>
                  <a:cubicBezTo>
                    <a:pt x="64" y="103"/>
                    <a:pt x="69" y="114"/>
                    <a:pt x="79" y="122"/>
                  </a:cubicBezTo>
                  <a:cubicBezTo>
                    <a:pt x="90" y="132"/>
                    <a:pt x="105" y="137"/>
                    <a:pt x="125" y="137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29" y="161"/>
                    <a:pt x="129" y="161"/>
                    <a:pt x="129" y="161"/>
                  </a:cubicBezTo>
                  <a:cubicBezTo>
                    <a:pt x="159" y="130"/>
                    <a:pt x="159" y="130"/>
                    <a:pt x="159" y="130"/>
                  </a:cubicBezTo>
                  <a:cubicBezTo>
                    <a:pt x="129" y="100"/>
                    <a:pt x="129" y="100"/>
                    <a:pt x="129" y="100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88" y="124"/>
                    <a:pt x="80" y="107"/>
                    <a:pt x="70" y="87"/>
                  </a:cubicBezTo>
                  <a:cubicBezTo>
                    <a:pt x="64" y="77"/>
                    <a:pt x="59" y="66"/>
                    <a:pt x="49" y="58"/>
                  </a:cubicBezTo>
                  <a:cubicBezTo>
                    <a:pt x="39" y="49"/>
                    <a:pt x="25" y="44"/>
                    <a:pt x="8" y="44"/>
                  </a:cubicBezTo>
                  <a:lnTo>
                    <a:pt x="8" y="56"/>
                  </a:lnTo>
                  <a:close/>
                  <a:moveTo>
                    <a:pt x="125" y="56"/>
                  </a:moveTo>
                  <a:cubicBezTo>
                    <a:pt x="129" y="56"/>
                    <a:pt x="129" y="56"/>
                    <a:pt x="129" y="56"/>
                  </a:cubicBezTo>
                  <a:cubicBezTo>
                    <a:pt x="129" y="80"/>
                    <a:pt x="129" y="80"/>
                    <a:pt x="129" y="8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29" y="19"/>
                    <a:pt x="129" y="19"/>
                    <a:pt x="129" y="19"/>
                  </a:cubicBezTo>
                  <a:cubicBezTo>
                    <a:pt x="129" y="44"/>
                    <a:pt x="129" y="44"/>
                    <a:pt x="129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05" y="44"/>
                    <a:pt x="90" y="48"/>
                    <a:pt x="79" y="58"/>
                  </a:cubicBezTo>
                  <a:cubicBezTo>
                    <a:pt x="82" y="61"/>
                    <a:pt x="84" y="65"/>
                    <a:pt x="86" y="68"/>
                  </a:cubicBezTo>
                  <a:cubicBezTo>
                    <a:pt x="95" y="60"/>
                    <a:pt x="107" y="56"/>
                    <a:pt x="12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19" name="Freeform 105"/>
            <p:cNvSpPr>
              <a:spLocks noEditPoints="1"/>
            </p:cNvSpPr>
            <p:nvPr/>
          </p:nvSpPr>
          <p:spPr bwMode="auto">
            <a:xfrm>
              <a:off x="2725738" y="3455988"/>
              <a:ext cx="130175" cy="98425"/>
            </a:xfrm>
            <a:custGeom>
              <a:avLst/>
              <a:gdLst>
                <a:gd name="T0" fmla="*/ 2 w 55"/>
                <a:gd name="T1" fmla="*/ 41 h 41"/>
                <a:gd name="T2" fmla="*/ 0 w 55"/>
                <a:gd name="T3" fmla="*/ 41 h 41"/>
                <a:gd name="T4" fmla="*/ 0 w 55"/>
                <a:gd name="T5" fmla="*/ 16 h 41"/>
                <a:gd name="T6" fmla="*/ 2 w 55"/>
                <a:gd name="T7" fmla="*/ 16 h 41"/>
                <a:gd name="T8" fmla="*/ 40 w 55"/>
                <a:gd name="T9" fmla="*/ 2 h 41"/>
                <a:gd name="T10" fmla="*/ 42 w 55"/>
                <a:gd name="T11" fmla="*/ 0 h 41"/>
                <a:gd name="T12" fmla="*/ 43 w 55"/>
                <a:gd name="T13" fmla="*/ 2 h 41"/>
                <a:gd name="T14" fmla="*/ 54 w 55"/>
                <a:gd name="T15" fmla="*/ 20 h 41"/>
                <a:gd name="T16" fmla="*/ 55 w 55"/>
                <a:gd name="T17" fmla="*/ 22 h 41"/>
                <a:gd name="T18" fmla="*/ 54 w 55"/>
                <a:gd name="T19" fmla="*/ 23 h 41"/>
                <a:gd name="T20" fmla="*/ 51 w 55"/>
                <a:gd name="T21" fmla="*/ 25 h 41"/>
                <a:gd name="T22" fmla="*/ 2 w 55"/>
                <a:gd name="T23" fmla="*/ 41 h 41"/>
                <a:gd name="T24" fmla="*/ 4 w 55"/>
                <a:gd name="T25" fmla="*/ 20 h 41"/>
                <a:gd name="T26" fmla="*/ 4 w 55"/>
                <a:gd name="T27" fmla="*/ 37 h 41"/>
                <a:gd name="T28" fmla="*/ 49 w 55"/>
                <a:gd name="T29" fmla="*/ 22 h 41"/>
                <a:gd name="T30" fmla="*/ 50 w 55"/>
                <a:gd name="T31" fmla="*/ 21 h 41"/>
                <a:gd name="T32" fmla="*/ 41 w 55"/>
                <a:gd name="T33" fmla="*/ 7 h 41"/>
                <a:gd name="T34" fmla="*/ 4 w 55"/>
                <a:gd name="T35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41">
                  <a:moveTo>
                    <a:pt x="2" y="41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0" y="16"/>
                    <a:pt x="32" y="12"/>
                    <a:pt x="40" y="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6" y="8"/>
                    <a:pt x="50" y="14"/>
                    <a:pt x="54" y="20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3" y="24"/>
                    <a:pt x="52" y="24"/>
                    <a:pt x="51" y="25"/>
                  </a:cubicBezTo>
                  <a:cubicBezTo>
                    <a:pt x="39" y="35"/>
                    <a:pt x="23" y="41"/>
                    <a:pt x="2" y="41"/>
                  </a:cubicBezTo>
                  <a:close/>
                  <a:moveTo>
                    <a:pt x="4" y="20"/>
                  </a:moveTo>
                  <a:cubicBezTo>
                    <a:pt x="4" y="37"/>
                    <a:pt x="4" y="37"/>
                    <a:pt x="4" y="37"/>
                  </a:cubicBezTo>
                  <a:cubicBezTo>
                    <a:pt x="23" y="36"/>
                    <a:pt x="37" y="31"/>
                    <a:pt x="49" y="22"/>
                  </a:cubicBezTo>
                  <a:cubicBezTo>
                    <a:pt x="49" y="22"/>
                    <a:pt x="49" y="21"/>
                    <a:pt x="50" y="21"/>
                  </a:cubicBezTo>
                  <a:cubicBezTo>
                    <a:pt x="46" y="16"/>
                    <a:pt x="44" y="11"/>
                    <a:pt x="41" y="7"/>
                  </a:cubicBezTo>
                  <a:cubicBezTo>
                    <a:pt x="32" y="16"/>
                    <a:pt x="21" y="20"/>
                    <a:pt x="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sp>
        <p:nvSpPr>
          <p:cNvPr id="220" name="Freeform 106"/>
          <p:cNvSpPr>
            <a:spLocks/>
          </p:cNvSpPr>
          <p:nvPr/>
        </p:nvSpPr>
        <p:spPr bwMode="auto">
          <a:xfrm>
            <a:off x="10969626" y="3243263"/>
            <a:ext cx="19050" cy="250825"/>
          </a:xfrm>
          <a:custGeom>
            <a:avLst/>
            <a:gdLst>
              <a:gd name="T0" fmla="*/ 3 w 8"/>
              <a:gd name="T1" fmla="*/ 106 h 106"/>
              <a:gd name="T2" fmla="*/ 8 w 8"/>
              <a:gd name="T3" fmla="*/ 106 h 106"/>
              <a:gd name="T4" fmla="*/ 8 w 8"/>
              <a:gd name="T5" fmla="*/ 4 h 106"/>
              <a:gd name="T6" fmla="*/ 4 w 8"/>
              <a:gd name="T7" fmla="*/ 0 h 106"/>
              <a:gd name="T8" fmla="*/ 0 w 8"/>
              <a:gd name="T9" fmla="*/ 4 h 106"/>
              <a:gd name="T10" fmla="*/ 0 w 8"/>
              <a:gd name="T11" fmla="*/ 106 h 106"/>
              <a:gd name="T12" fmla="*/ 3 w 8"/>
              <a:gd name="T13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106">
                <a:moveTo>
                  <a:pt x="3" y="106"/>
                </a:moveTo>
                <a:cubicBezTo>
                  <a:pt x="5" y="106"/>
                  <a:pt x="6" y="106"/>
                  <a:pt x="8" y="106"/>
                </a:cubicBezTo>
                <a:cubicBezTo>
                  <a:pt x="8" y="4"/>
                  <a:pt x="8" y="4"/>
                  <a:pt x="8" y="4"/>
                </a:cubicBezTo>
                <a:cubicBezTo>
                  <a:pt x="8" y="1"/>
                  <a:pt x="6" y="0"/>
                  <a:pt x="4" y="0"/>
                </a:cubicBezTo>
                <a:cubicBezTo>
                  <a:pt x="1" y="0"/>
                  <a:pt x="0" y="1"/>
                  <a:pt x="0" y="4"/>
                </a:cubicBezTo>
                <a:cubicBezTo>
                  <a:pt x="0" y="106"/>
                  <a:pt x="0" y="106"/>
                  <a:pt x="0" y="106"/>
                </a:cubicBezTo>
                <a:cubicBezTo>
                  <a:pt x="1" y="106"/>
                  <a:pt x="2" y="106"/>
                  <a:pt x="3" y="10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21" name="Freeform 107"/>
          <p:cNvSpPr>
            <a:spLocks/>
          </p:cNvSpPr>
          <p:nvPr/>
        </p:nvSpPr>
        <p:spPr bwMode="auto">
          <a:xfrm>
            <a:off x="10969626" y="3565526"/>
            <a:ext cx="19050" cy="57150"/>
          </a:xfrm>
          <a:custGeom>
            <a:avLst/>
            <a:gdLst>
              <a:gd name="T0" fmla="*/ 3 w 8"/>
              <a:gd name="T1" fmla="*/ 1 h 24"/>
              <a:gd name="T2" fmla="*/ 0 w 8"/>
              <a:gd name="T3" fmla="*/ 1 h 24"/>
              <a:gd name="T4" fmla="*/ 0 w 8"/>
              <a:gd name="T5" fmla="*/ 20 h 24"/>
              <a:gd name="T6" fmla="*/ 4 w 8"/>
              <a:gd name="T7" fmla="*/ 24 h 24"/>
              <a:gd name="T8" fmla="*/ 8 w 8"/>
              <a:gd name="T9" fmla="*/ 20 h 24"/>
              <a:gd name="T10" fmla="*/ 8 w 8"/>
              <a:gd name="T11" fmla="*/ 0 h 24"/>
              <a:gd name="T12" fmla="*/ 3 w 8"/>
              <a:gd name="T13" fmla="*/ 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4">
                <a:moveTo>
                  <a:pt x="3" y="1"/>
                </a:moveTo>
                <a:cubicBezTo>
                  <a:pt x="2" y="1"/>
                  <a:pt x="1" y="1"/>
                  <a:pt x="0" y="1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1" y="24"/>
                  <a:pt x="4" y="24"/>
                </a:cubicBezTo>
                <a:cubicBezTo>
                  <a:pt x="6" y="24"/>
                  <a:pt x="8" y="22"/>
                  <a:pt x="8" y="20"/>
                </a:cubicBezTo>
                <a:cubicBezTo>
                  <a:pt x="8" y="0"/>
                  <a:pt x="8" y="0"/>
                  <a:pt x="8" y="0"/>
                </a:cubicBezTo>
                <a:cubicBezTo>
                  <a:pt x="6" y="1"/>
                  <a:pt x="5" y="1"/>
                  <a:pt x="3" y="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22" name="Freeform 108"/>
          <p:cNvSpPr>
            <a:spLocks/>
          </p:cNvSpPr>
          <p:nvPr/>
        </p:nvSpPr>
        <p:spPr bwMode="auto">
          <a:xfrm>
            <a:off x="11102976" y="3243263"/>
            <a:ext cx="19050" cy="66675"/>
          </a:xfrm>
          <a:custGeom>
            <a:avLst/>
            <a:gdLst>
              <a:gd name="T0" fmla="*/ 4 w 8"/>
              <a:gd name="T1" fmla="*/ 28 h 28"/>
              <a:gd name="T2" fmla="*/ 8 w 8"/>
              <a:gd name="T3" fmla="*/ 28 h 28"/>
              <a:gd name="T4" fmla="*/ 8 w 8"/>
              <a:gd name="T5" fmla="*/ 4 h 28"/>
              <a:gd name="T6" fmla="*/ 4 w 8"/>
              <a:gd name="T7" fmla="*/ 0 h 28"/>
              <a:gd name="T8" fmla="*/ 0 w 8"/>
              <a:gd name="T9" fmla="*/ 4 h 28"/>
              <a:gd name="T10" fmla="*/ 0 w 8"/>
              <a:gd name="T11" fmla="*/ 28 h 28"/>
              <a:gd name="T12" fmla="*/ 4 w 8"/>
              <a:gd name="T1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8">
                <a:moveTo>
                  <a:pt x="4" y="28"/>
                </a:moveTo>
                <a:cubicBezTo>
                  <a:pt x="5" y="28"/>
                  <a:pt x="7" y="28"/>
                  <a:pt x="8" y="28"/>
                </a:cubicBezTo>
                <a:cubicBezTo>
                  <a:pt x="8" y="4"/>
                  <a:pt x="8" y="4"/>
                  <a:pt x="8" y="4"/>
                </a:cubicBezTo>
                <a:cubicBezTo>
                  <a:pt x="8" y="1"/>
                  <a:pt x="6" y="0"/>
                  <a:pt x="4" y="0"/>
                </a:cubicBezTo>
                <a:cubicBezTo>
                  <a:pt x="2" y="0"/>
                  <a:pt x="0" y="1"/>
                  <a:pt x="0" y="4"/>
                </a:cubicBezTo>
                <a:cubicBezTo>
                  <a:pt x="0" y="28"/>
                  <a:pt x="0" y="28"/>
                  <a:pt x="0" y="28"/>
                </a:cubicBezTo>
                <a:cubicBezTo>
                  <a:pt x="1" y="28"/>
                  <a:pt x="2" y="28"/>
                  <a:pt x="4" y="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23" name="Freeform 109"/>
          <p:cNvSpPr>
            <a:spLocks/>
          </p:cNvSpPr>
          <p:nvPr/>
        </p:nvSpPr>
        <p:spPr bwMode="auto">
          <a:xfrm>
            <a:off x="11102976" y="3382963"/>
            <a:ext cx="19050" cy="239713"/>
          </a:xfrm>
          <a:custGeom>
            <a:avLst/>
            <a:gdLst>
              <a:gd name="T0" fmla="*/ 4 w 8"/>
              <a:gd name="T1" fmla="*/ 0 h 101"/>
              <a:gd name="T2" fmla="*/ 0 w 8"/>
              <a:gd name="T3" fmla="*/ 0 h 101"/>
              <a:gd name="T4" fmla="*/ 0 w 8"/>
              <a:gd name="T5" fmla="*/ 97 h 101"/>
              <a:gd name="T6" fmla="*/ 4 w 8"/>
              <a:gd name="T7" fmla="*/ 101 h 101"/>
              <a:gd name="T8" fmla="*/ 8 w 8"/>
              <a:gd name="T9" fmla="*/ 97 h 101"/>
              <a:gd name="T10" fmla="*/ 8 w 8"/>
              <a:gd name="T11" fmla="*/ 0 h 101"/>
              <a:gd name="T12" fmla="*/ 4 w 8"/>
              <a:gd name="T13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101">
                <a:moveTo>
                  <a:pt x="4" y="0"/>
                </a:moveTo>
                <a:cubicBezTo>
                  <a:pt x="2" y="0"/>
                  <a:pt x="1" y="0"/>
                  <a:pt x="0" y="0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9"/>
                  <a:pt x="2" y="101"/>
                  <a:pt x="4" y="101"/>
                </a:cubicBezTo>
                <a:cubicBezTo>
                  <a:pt x="6" y="101"/>
                  <a:pt x="8" y="99"/>
                  <a:pt x="8" y="97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5" y="0"/>
                  <a:pt x="4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24" name="Freeform 110"/>
          <p:cNvSpPr>
            <a:spLocks/>
          </p:cNvSpPr>
          <p:nvPr/>
        </p:nvSpPr>
        <p:spPr bwMode="auto">
          <a:xfrm>
            <a:off x="11234738" y="3243263"/>
            <a:ext cx="19050" cy="198438"/>
          </a:xfrm>
          <a:custGeom>
            <a:avLst/>
            <a:gdLst>
              <a:gd name="T0" fmla="*/ 4 w 8"/>
              <a:gd name="T1" fmla="*/ 84 h 84"/>
              <a:gd name="T2" fmla="*/ 8 w 8"/>
              <a:gd name="T3" fmla="*/ 84 h 84"/>
              <a:gd name="T4" fmla="*/ 8 w 8"/>
              <a:gd name="T5" fmla="*/ 4 h 84"/>
              <a:gd name="T6" fmla="*/ 4 w 8"/>
              <a:gd name="T7" fmla="*/ 0 h 84"/>
              <a:gd name="T8" fmla="*/ 0 w 8"/>
              <a:gd name="T9" fmla="*/ 4 h 84"/>
              <a:gd name="T10" fmla="*/ 0 w 8"/>
              <a:gd name="T11" fmla="*/ 84 h 84"/>
              <a:gd name="T12" fmla="*/ 4 w 8"/>
              <a:gd name="T13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84">
                <a:moveTo>
                  <a:pt x="4" y="84"/>
                </a:moveTo>
                <a:cubicBezTo>
                  <a:pt x="6" y="84"/>
                  <a:pt x="7" y="84"/>
                  <a:pt x="8" y="84"/>
                </a:cubicBezTo>
                <a:cubicBezTo>
                  <a:pt x="8" y="4"/>
                  <a:pt x="8" y="4"/>
                  <a:pt x="8" y="4"/>
                </a:cubicBezTo>
                <a:cubicBezTo>
                  <a:pt x="8" y="1"/>
                  <a:pt x="7" y="0"/>
                  <a:pt x="4" y="0"/>
                </a:cubicBezTo>
                <a:cubicBezTo>
                  <a:pt x="2" y="0"/>
                  <a:pt x="0" y="1"/>
                  <a:pt x="0" y="4"/>
                </a:cubicBezTo>
                <a:cubicBezTo>
                  <a:pt x="0" y="84"/>
                  <a:pt x="0" y="84"/>
                  <a:pt x="0" y="84"/>
                </a:cubicBezTo>
                <a:cubicBezTo>
                  <a:pt x="2" y="84"/>
                  <a:pt x="3" y="84"/>
                  <a:pt x="4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25" name="Freeform 111"/>
          <p:cNvSpPr>
            <a:spLocks/>
          </p:cNvSpPr>
          <p:nvPr/>
        </p:nvSpPr>
        <p:spPr bwMode="auto">
          <a:xfrm>
            <a:off x="11234738" y="3513138"/>
            <a:ext cx="19050" cy="109538"/>
          </a:xfrm>
          <a:custGeom>
            <a:avLst/>
            <a:gdLst>
              <a:gd name="T0" fmla="*/ 4 w 8"/>
              <a:gd name="T1" fmla="*/ 1 h 46"/>
              <a:gd name="T2" fmla="*/ 0 w 8"/>
              <a:gd name="T3" fmla="*/ 1 h 46"/>
              <a:gd name="T4" fmla="*/ 0 w 8"/>
              <a:gd name="T5" fmla="*/ 42 h 46"/>
              <a:gd name="T6" fmla="*/ 4 w 8"/>
              <a:gd name="T7" fmla="*/ 46 h 46"/>
              <a:gd name="T8" fmla="*/ 8 w 8"/>
              <a:gd name="T9" fmla="*/ 42 h 46"/>
              <a:gd name="T10" fmla="*/ 8 w 8"/>
              <a:gd name="T11" fmla="*/ 0 h 46"/>
              <a:gd name="T12" fmla="*/ 4 w 8"/>
              <a:gd name="T13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46">
                <a:moveTo>
                  <a:pt x="4" y="1"/>
                </a:moveTo>
                <a:cubicBezTo>
                  <a:pt x="3" y="1"/>
                  <a:pt x="2" y="1"/>
                  <a:pt x="0" y="1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4"/>
                  <a:pt x="2" y="46"/>
                  <a:pt x="4" y="46"/>
                </a:cubicBezTo>
                <a:cubicBezTo>
                  <a:pt x="7" y="46"/>
                  <a:pt x="8" y="44"/>
                  <a:pt x="8" y="42"/>
                </a:cubicBezTo>
                <a:cubicBezTo>
                  <a:pt x="8" y="0"/>
                  <a:pt x="8" y="0"/>
                  <a:pt x="8" y="0"/>
                </a:cubicBezTo>
                <a:cubicBezTo>
                  <a:pt x="7" y="1"/>
                  <a:pt x="6" y="1"/>
                  <a:pt x="4" y="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26" name="Freeform 112"/>
          <p:cNvSpPr>
            <a:spLocks noEditPoints="1"/>
          </p:cNvSpPr>
          <p:nvPr/>
        </p:nvSpPr>
        <p:spPr bwMode="auto">
          <a:xfrm>
            <a:off x="10936288" y="3489326"/>
            <a:ext cx="82550" cy="82550"/>
          </a:xfrm>
          <a:custGeom>
            <a:avLst/>
            <a:gdLst>
              <a:gd name="T0" fmla="*/ 17 w 35"/>
              <a:gd name="T1" fmla="*/ 35 h 35"/>
              <a:gd name="T2" fmla="*/ 0 w 35"/>
              <a:gd name="T3" fmla="*/ 17 h 35"/>
              <a:gd name="T4" fmla="*/ 17 w 35"/>
              <a:gd name="T5" fmla="*/ 0 h 35"/>
              <a:gd name="T6" fmla="*/ 35 w 35"/>
              <a:gd name="T7" fmla="*/ 17 h 35"/>
              <a:gd name="T8" fmla="*/ 17 w 35"/>
              <a:gd name="T9" fmla="*/ 35 h 35"/>
              <a:gd name="T10" fmla="*/ 17 w 35"/>
              <a:gd name="T11" fmla="*/ 4 h 35"/>
              <a:gd name="T12" fmla="*/ 4 w 35"/>
              <a:gd name="T13" fmla="*/ 17 h 35"/>
              <a:gd name="T14" fmla="*/ 17 w 35"/>
              <a:gd name="T15" fmla="*/ 31 h 35"/>
              <a:gd name="T16" fmla="*/ 31 w 35"/>
              <a:gd name="T17" fmla="*/ 17 h 35"/>
              <a:gd name="T18" fmla="*/ 17 w 35"/>
              <a:gd name="T19" fmla="*/ 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35">
                <a:moveTo>
                  <a:pt x="17" y="35"/>
                </a:moveTo>
                <a:cubicBezTo>
                  <a:pt x="7" y="35"/>
                  <a:pt x="0" y="27"/>
                  <a:pt x="0" y="17"/>
                </a:cubicBezTo>
                <a:cubicBezTo>
                  <a:pt x="0" y="7"/>
                  <a:pt x="7" y="0"/>
                  <a:pt x="17" y="0"/>
                </a:cubicBezTo>
                <a:cubicBezTo>
                  <a:pt x="27" y="0"/>
                  <a:pt x="35" y="7"/>
                  <a:pt x="35" y="17"/>
                </a:cubicBezTo>
                <a:cubicBezTo>
                  <a:pt x="35" y="27"/>
                  <a:pt x="27" y="35"/>
                  <a:pt x="17" y="35"/>
                </a:cubicBezTo>
                <a:close/>
                <a:moveTo>
                  <a:pt x="17" y="4"/>
                </a:moveTo>
                <a:cubicBezTo>
                  <a:pt x="10" y="4"/>
                  <a:pt x="4" y="10"/>
                  <a:pt x="4" y="17"/>
                </a:cubicBezTo>
                <a:cubicBezTo>
                  <a:pt x="4" y="25"/>
                  <a:pt x="10" y="31"/>
                  <a:pt x="17" y="31"/>
                </a:cubicBezTo>
                <a:cubicBezTo>
                  <a:pt x="25" y="31"/>
                  <a:pt x="31" y="25"/>
                  <a:pt x="31" y="17"/>
                </a:cubicBezTo>
                <a:cubicBezTo>
                  <a:pt x="31" y="10"/>
                  <a:pt x="25" y="4"/>
                  <a:pt x="17" y="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27" name="Freeform 113"/>
          <p:cNvSpPr>
            <a:spLocks noEditPoints="1"/>
          </p:cNvSpPr>
          <p:nvPr/>
        </p:nvSpPr>
        <p:spPr bwMode="auto">
          <a:xfrm>
            <a:off x="11069638" y="3305176"/>
            <a:ext cx="82550" cy="82550"/>
          </a:xfrm>
          <a:custGeom>
            <a:avLst/>
            <a:gdLst>
              <a:gd name="T0" fmla="*/ 18 w 35"/>
              <a:gd name="T1" fmla="*/ 35 h 35"/>
              <a:gd name="T2" fmla="*/ 0 w 35"/>
              <a:gd name="T3" fmla="*/ 18 h 35"/>
              <a:gd name="T4" fmla="*/ 18 w 35"/>
              <a:gd name="T5" fmla="*/ 0 h 35"/>
              <a:gd name="T6" fmla="*/ 35 w 35"/>
              <a:gd name="T7" fmla="*/ 18 h 35"/>
              <a:gd name="T8" fmla="*/ 18 w 35"/>
              <a:gd name="T9" fmla="*/ 35 h 35"/>
              <a:gd name="T10" fmla="*/ 18 w 35"/>
              <a:gd name="T11" fmla="*/ 4 h 35"/>
              <a:gd name="T12" fmla="*/ 4 w 35"/>
              <a:gd name="T13" fmla="*/ 18 h 35"/>
              <a:gd name="T14" fmla="*/ 18 w 35"/>
              <a:gd name="T15" fmla="*/ 31 h 35"/>
              <a:gd name="T16" fmla="*/ 31 w 35"/>
              <a:gd name="T17" fmla="*/ 18 h 35"/>
              <a:gd name="T18" fmla="*/ 18 w 35"/>
              <a:gd name="T19" fmla="*/ 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35">
                <a:moveTo>
                  <a:pt x="18" y="35"/>
                </a:moveTo>
                <a:cubicBezTo>
                  <a:pt x="8" y="35"/>
                  <a:pt x="0" y="27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28" y="0"/>
                  <a:pt x="35" y="8"/>
                  <a:pt x="35" y="18"/>
                </a:cubicBezTo>
                <a:cubicBezTo>
                  <a:pt x="35" y="27"/>
                  <a:pt x="28" y="35"/>
                  <a:pt x="18" y="35"/>
                </a:cubicBezTo>
                <a:close/>
                <a:moveTo>
                  <a:pt x="18" y="4"/>
                </a:moveTo>
                <a:cubicBezTo>
                  <a:pt x="10" y="4"/>
                  <a:pt x="4" y="10"/>
                  <a:pt x="4" y="18"/>
                </a:cubicBezTo>
                <a:cubicBezTo>
                  <a:pt x="4" y="25"/>
                  <a:pt x="10" y="31"/>
                  <a:pt x="18" y="31"/>
                </a:cubicBezTo>
                <a:cubicBezTo>
                  <a:pt x="25" y="31"/>
                  <a:pt x="31" y="25"/>
                  <a:pt x="31" y="18"/>
                </a:cubicBezTo>
                <a:cubicBezTo>
                  <a:pt x="31" y="10"/>
                  <a:pt x="25" y="4"/>
                  <a:pt x="18" y="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28" name="Freeform 114"/>
          <p:cNvSpPr>
            <a:spLocks noEditPoints="1"/>
          </p:cNvSpPr>
          <p:nvPr/>
        </p:nvSpPr>
        <p:spPr bwMode="auto">
          <a:xfrm>
            <a:off x="11201401" y="3436938"/>
            <a:ext cx="85725" cy="84138"/>
          </a:xfrm>
          <a:custGeom>
            <a:avLst/>
            <a:gdLst>
              <a:gd name="T0" fmla="*/ 18 w 36"/>
              <a:gd name="T1" fmla="*/ 35 h 35"/>
              <a:gd name="T2" fmla="*/ 0 w 36"/>
              <a:gd name="T3" fmla="*/ 17 h 35"/>
              <a:gd name="T4" fmla="*/ 18 w 36"/>
              <a:gd name="T5" fmla="*/ 0 h 35"/>
              <a:gd name="T6" fmla="*/ 36 w 36"/>
              <a:gd name="T7" fmla="*/ 17 h 35"/>
              <a:gd name="T8" fmla="*/ 18 w 36"/>
              <a:gd name="T9" fmla="*/ 35 h 35"/>
              <a:gd name="T10" fmla="*/ 18 w 36"/>
              <a:gd name="T11" fmla="*/ 4 h 35"/>
              <a:gd name="T12" fmla="*/ 4 w 36"/>
              <a:gd name="T13" fmla="*/ 17 h 35"/>
              <a:gd name="T14" fmla="*/ 18 w 36"/>
              <a:gd name="T15" fmla="*/ 31 h 35"/>
              <a:gd name="T16" fmla="*/ 32 w 36"/>
              <a:gd name="T17" fmla="*/ 17 h 35"/>
              <a:gd name="T18" fmla="*/ 18 w 36"/>
              <a:gd name="T19" fmla="*/ 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35">
                <a:moveTo>
                  <a:pt x="18" y="35"/>
                </a:moveTo>
                <a:cubicBezTo>
                  <a:pt x="8" y="35"/>
                  <a:pt x="0" y="27"/>
                  <a:pt x="0" y="17"/>
                </a:cubicBezTo>
                <a:cubicBezTo>
                  <a:pt x="0" y="7"/>
                  <a:pt x="8" y="0"/>
                  <a:pt x="18" y="0"/>
                </a:cubicBezTo>
                <a:cubicBezTo>
                  <a:pt x="28" y="0"/>
                  <a:pt x="36" y="7"/>
                  <a:pt x="36" y="17"/>
                </a:cubicBezTo>
                <a:cubicBezTo>
                  <a:pt x="36" y="27"/>
                  <a:pt x="28" y="35"/>
                  <a:pt x="18" y="35"/>
                </a:cubicBezTo>
                <a:close/>
                <a:moveTo>
                  <a:pt x="18" y="4"/>
                </a:moveTo>
                <a:cubicBezTo>
                  <a:pt x="11" y="4"/>
                  <a:pt x="4" y="10"/>
                  <a:pt x="4" y="17"/>
                </a:cubicBezTo>
                <a:cubicBezTo>
                  <a:pt x="4" y="25"/>
                  <a:pt x="11" y="31"/>
                  <a:pt x="18" y="31"/>
                </a:cubicBezTo>
                <a:cubicBezTo>
                  <a:pt x="26" y="31"/>
                  <a:pt x="32" y="25"/>
                  <a:pt x="32" y="17"/>
                </a:cubicBezTo>
                <a:cubicBezTo>
                  <a:pt x="32" y="10"/>
                  <a:pt x="26" y="4"/>
                  <a:pt x="18" y="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grpSp>
        <p:nvGrpSpPr>
          <p:cNvPr id="229" name="组合 228"/>
          <p:cNvGrpSpPr/>
          <p:nvPr/>
        </p:nvGrpSpPr>
        <p:grpSpPr>
          <a:xfrm>
            <a:off x="10009188" y="3254376"/>
            <a:ext cx="379413" cy="354012"/>
            <a:chOff x="10009188" y="3254376"/>
            <a:chExt cx="379413" cy="354012"/>
          </a:xfrm>
          <a:solidFill>
            <a:schemeClr val="bg1">
              <a:lumMod val="50000"/>
            </a:schemeClr>
          </a:solidFill>
        </p:grpSpPr>
        <p:sp>
          <p:nvSpPr>
            <p:cNvPr id="230" name="Freeform 115"/>
            <p:cNvSpPr>
              <a:spLocks/>
            </p:cNvSpPr>
            <p:nvPr/>
          </p:nvSpPr>
          <p:spPr bwMode="auto">
            <a:xfrm>
              <a:off x="10134601" y="3287713"/>
              <a:ext cx="254000" cy="19050"/>
            </a:xfrm>
            <a:custGeom>
              <a:avLst/>
              <a:gdLst>
                <a:gd name="T0" fmla="*/ 1 w 107"/>
                <a:gd name="T1" fmla="*/ 4 h 8"/>
                <a:gd name="T2" fmla="*/ 0 w 107"/>
                <a:gd name="T3" fmla="*/ 8 h 8"/>
                <a:gd name="T4" fmla="*/ 103 w 107"/>
                <a:gd name="T5" fmla="*/ 8 h 8"/>
                <a:gd name="T6" fmla="*/ 107 w 107"/>
                <a:gd name="T7" fmla="*/ 4 h 8"/>
                <a:gd name="T8" fmla="*/ 103 w 107"/>
                <a:gd name="T9" fmla="*/ 0 h 8"/>
                <a:gd name="T10" fmla="*/ 0 w 107"/>
                <a:gd name="T11" fmla="*/ 0 h 8"/>
                <a:gd name="T12" fmla="*/ 1 w 107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">
                  <a:moveTo>
                    <a:pt x="1" y="4"/>
                  </a:moveTo>
                  <a:cubicBezTo>
                    <a:pt x="1" y="6"/>
                    <a:pt x="1" y="7"/>
                    <a:pt x="0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5" y="8"/>
                    <a:pt x="107" y="7"/>
                    <a:pt x="107" y="4"/>
                  </a:cubicBezTo>
                  <a:cubicBezTo>
                    <a:pt x="107" y="2"/>
                    <a:pt x="105" y="0"/>
                    <a:pt x="10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3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31" name="Freeform 116"/>
            <p:cNvSpPr>
              <a:spLocks/>
            </p:cNvSpPr>
            <p:nvPr/>
          </p:nvSpPr>
          <p:spPr bwMode="auto">
            <a:xfrm>
              <a:off x="10009188" y="3287713"/>
              <a:ext cx="53975" cy="19050"/>
            </a:xfrm>
            <a:custGeom>
              <a:avLst/>
              <a:gdLst>
                <a:gd name="T0" fmla="*/ 22 w 23"/>
                <a:gd name="T1" fmla="*/ 4 h 8"/>
                <a:gd name="T2" fmla="*/ 23 w 23"/>
                <a:gd name="T3" fmla="*/ 0 h 8"/>
                <a:gd name="T4" fmla="*/ 4 w 23"/>
                <a:gd name="T5" fmla="*/ 0 h 8"/>
                <a:gd name="T6" fmla="*/ 0 w 23"/>
                <a:gd name="T7" fmla="*/ 4 h 8"/>
                <a:gd name="T8" fmla="*/ 4 w 23"/>
                <a:gd name="T9" fmla="*/ 8 h 8"/>
                <a:gd name="T10" fmla="*/ 23 w 23"/>
                <a:gd name="T11" fmla="*/ 8 h 8"/>
                <a:gd name="T12" fmla="*/ 22 w 23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22" y="4"/>
                  </a:moveTo>
                  <a:cubicBezTo>
                    <a:pt x="22" y="3"/>
                    <a:pt x="23" y="2"/>
                    <a:pt x="2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8"/>
                    <a:pt x="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2" y="6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32" name="Freeform 117"/>
            <p:cNvSpPr>
              <a:spLocks/>
            </p:cNvSpPr>
            <p:nvPr/>
          </p:nvSpPr>
          <p:spPr bwMode="auto">
            <a:xfrm>
              <a:off x="10320338" y="3422651"/>
              <a:ext cx="68263" cy="19050"/>
            </a:xfrm>
            <a:custGeom>
              <a:avLst/>
              <a:gdLst>
                <a:gd name="T0" fmla="*/ 1 w 29"/>
                <a:gd name="T1" fmla="*/ 4 h 8"/>
                <a:gd name="T2" fmla="*/ 0 w 29"/>
                <a:gd name="T3" fmla="*/ 8 h 8"/>
                <a:gd name="T4" fmla="*/ 25 w 29"/>
                <a:gd name="T5" fmla="*/ 8 h 8"/>
                <a:gd name="T6" fmla="*/ 29 w 29"/>
                <a:gd name="T7" fmla="*/ 4 h 8"/>
                <a:gd name="T8" fmla="*/ 25 w 29"/>
                <a:gd name="T9" fmla="*/ 0 h 8"/>
                <a:gd name="T10" fmla="*/ 0 w 29"/>
                <a:gd name="T11" fmla="*/ 0 h 8"/>
                <a:gd name="T12" fmla="*/ 1 w 29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8">
                  <a:moveTo>
                    <a:pt x="1" y="4"/>
                  </a:moveTo>
                  <a:cubicBezTo>
                    <a:pt x="1" y="5"/>
                    <a:pt x="0" y="6"/>
                    <a:pt x="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7" y="8"/>
                    <a:pt x="29" y="6"/>
                    <a:pt x="29" y="4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33" name="Freeform 118"/>
            <p:cNvSpPr>
              <a:spLocks/>
            </p:cNvSpPr>
            <p:nvPr/>
          </p:nvSpPr>
          <p:spPr bwMode="auto">
            <a:xfrm>
              <a:off x="10009188" y="3422651"/>
              <a:ext cx="239713" cy="19050"/>
            </a:xfrm>
            <a:custGeom>
              <a:avLst/>
              <a:gdLst>
                <a:gd name="T0" fmla="*/ 100 w 101"/>
                <a:gd name="T1" fmla="*/ 4 h 8"/>
                <a:gd name="T2" fmla="*/ 101 w 101"/>
                <a:gd name="T3" fmla="*/ 0 h 8"/>
                <a:gd name="T4" fmla="*/ 4 w 101"/>
                <a:gd name="T5" fmla="*/ 0 h 8"/>
                <a:gd name="T6" fmla="*/ 0 w 101"/>
                <a:gd name="T7" fmla="*/ 4 h 8"/>
                <a:gd name="T8" fmla="*/ 4 w 101"/>
                <a:gd name="T9" fmla="*/ 8 h 8"/>
                <a:gd name="T10" fmla="*/ 101 w 101"/>
                <a:gd name="T11" fmla="*/ 8 h 8"/>
                <a:gd name="T12" fmla="*/ 100 w 101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8">
                  <a:moveTo>
                    <a:pt x="100" y="4"/>
                  </a:moveTo>
                  <a:cubicBezTo>
                    <a:pt x="100" y="2"/>
                    <a:pt x="100" y="1"/>
                    <a:pt x="10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100" y="6"/>
                    <a:pt x="100" y="5"/>
                    <a:pt x="10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34" name="Freeform 119"/>
            <p:cNvSpPr>
              <a:spLocks/>
            </p:cNvSpPr>
            <p:nvPr/>
          </p:nvSpPr>
          <p:spPr bwMode="auto">
            <a:xfrm>
              <a:off x="10186988" y="3556001"/>
              <a:ext cx="201613" cy="19050"/>
            </a:xfrm>
            <a:custGeom>
              <a:avLst/>
              <a:gdLst>
                <a:gd name="T0" fmla="*/ 1 w 85"/>
                <a:gd name="T1" fmla="*/ 4 h 8"/>
                <a:gd name="T2" fmla="*/ 0 w 85"/>
                <a:gd name="T3" fmla="*/ 8 h 8"/>
                <a:gd name="T4" fmla="*/ 81 w 85"/>
                <a:gd name="T5" fmla="*/ 8 h 8"/>
                <a:gd name="T6" fmla="*/ 85 w 85"/>
                <a:gd name="T7" fmla="*/ 4 h 8"/>
                <a:gd name="T8" fmla="*/ 81 w 85"/>
                <a:gd name="T9" fmla="*/ 0 h 8"/>
                <a:gd name="T10" fmla="*/ 0 w 85"/>
                <a:gd name="T11" fmla="*/ 0 h 8"/>
                <a:gd name="T12" fmla="*/ 1 w 85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">
                  <a:moveTo>
                    <a:pt x="1" y="4"/>
                  </a:moveTo>
                  <a:cubicBezTo>
                    <a:pt x="1" y="6"/>
                    <a:pt x="1" y="7"/>
                    <a:pt x="0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3" y="8"/>
                    <a:pt x="85" y="6"/>
                    <a:pt x="85" y="4"/>
                  </a:cubicBezTo>
                  <a:cubicBezTo>
                    <a:pt x="85" y="2"/>
                    <a:pt x="83" y="0"/>
                    <a:pt x="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3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35" name="Freeform 120"/>
            <p:cNvSpPr>
              <a:spLocks/>
            </p:cNvSpPr>
            <p:nvPr/>
          </p:nvSpPr>
          <p:spPr bwMode="auto">
            <a:xfrm>
              <a:off x="10009188" y="3556001"/>
              <a:ext cx="106363" cy="19050"/>
            </a:xfrm>
            <a:custGeom>
              <a:avLst/>
              <a:gdLst>
                <a:gd name="T0" fmla="*/ 44 w 45"/>
                <a:gd name="T1" fmla="*/ 4 h 8"/>
                <a:gd name="T2" fmla="*/ 45 w 45"/>
                <a:gd name="T3" fmla="*/ 0 h 8"/>
                <a:gd name="T4" fmla="*/ 4 w 45"/>
                <a:gd name="T5" fmla="*/ 0 h 8"/>
                <a:gd name="T6" fmla="*/ 0 w 45"/>
                <a:gd name="T7" fmla="*/ 4 h 8"/>
                <a:gd name="T8" fmla="*/ 4 w 45"/>
                <a:gd name="T9" fmla="*/ 8 h 8"/>
                <a:gd name="T10" fmla="*/ 45 w 45"/>
                <a:gd name="T11" fmla="*/ 8 h 8"/>
                <a:gd name="T12" fmla="*/ 44 w 45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8">
                  <a:moveTo>
                    <a:pt x="44" y="4"/>
                  </a:moveTo>
                  <a:cubicBezTo>
                    <a:pt x="44" y="3"/>
                    <a:pt x="45" y="1"/>
                    <a:pt x="4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5" y="7"/>
                    <a:pt x="44" y="6"/>
                    <a:pt x="4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36" name="Freeform 121"/>
            <p:cNvSpPr>
              <a:spLocks noEditPoints="1"/>
            </p:cNvSpPr>
            <p:nvPr/>
          </p:nvSpPr>
          <p:spPr bwMode="auto">
            <a:xfrm>
              <a:off x="10056813" y="3254376"/>
              <a:ext cx="85725" cy="85725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4 h 36"/>
                <a:gd name="T12" fmla="*/ 4 w 36"/>
                <a:gd name="T13" fmla="*/ 18 h 36"/>
                <a:gd name="T14" fmla="*/ 18 w 36"/>
                <a:gd name="T15" fmla="*/ 32 h 36"/>
                <a:gd name="T16" fmla="*/ 32 w 36"/>
                <a:gd name="T17" fmla="*/ 18 h 36"/>
                <a:gd name="T18" fmla="*/ 18 w 36"/>
                <a:gd name="T19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4"/>
                  </a:moveTo>
                  <a:cubicBezTo>
                    <a:pt x="11" y="4"/>
                    <a:pt x="4" y="10"/>
                    <a:pt x="4" y="18"/>
                  </a:cubicBezTo>
                  <a:cubicBezTo>
                    <a:pt x="4" y="26"/>
                    <a:pt x="11" y="32"/>
                    <a:pt x="18" y="32"/>
                  </a:cubicBezTo>
                  <a:cubicBezTo>
                    <a:pt x="26" y="32"/>
                    <a:pt x="32" y="26"/>
                    <a:pt x="32" y="18"/>
                  </a:cubicBezTo>
                  <a:cubicBezTo>
                    <a:pt x="32" y="10"/>
                    <a:pt x="26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37" name="Freeform 122"/>
            <p:cNvSpPr>
              <a:spLocks noEditPoints="1"/>
            </p:cNvSpPr>
            <p:nvPr/>
          </p:nvSpPr>
          <p:spPr bwMode="auto">
            <a:xfrm>
              <a:off x="10242551" y="3389313"/>
              <a:ext cx="84138" cy="84138"/>
            </a:xfrm>
            <a:custGeom>
              <a:avLst/>
              <a:gdLst>
                <a:gd name="T0" fmla="*/ 18 w 36"/>
                <a:gd name="T1" fmla="*/ 35 h 35"/>
                <a:gd name="T2" fmla="*/ 0 w 36"/>
                <a:gd name="T3" fmla="*/ 18 h 35"/>
                <a:gd name="T4" fmla="*/ 18 w 36"/>
                <a:gd name="T5" fmla="*/ 0 h 35"/>
                <a:gd name="T6" fmla="*/ 36 w 36"/>
                <a:gd name="T7" fmla="*/ 18 h 35"/>
                <a:gd name="T8" fmla="*/ 18 w 36"/>
                <a:gd name="T9" fmla="*/ 35 h 35"/>
                <a:gd name="T10" fmla="*/ 18 w 36"/>
                <a:gd name="T11" fmla="*/ 4 h 35"/>
                <a:gd name="T12" fmla="*/ 4 w 36"/>
                <a:gd name="T13" fmla="*/ 18 h 35"/>
                <a:gd name="T14" fmla="*/ 18 w 36"/>
                <a:gd name="T15" fmla="*/ 31 h 35"/>
                <a:gd name="T16" fmla="*/ 32 w 36"/>
                <a:gd name="T17" fmla="*/ 18 h 35"/>
                <a:gd name="T18" fmla="*/ 18 w 36"/>
                <a:gd name="T19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8" y="35"/>
                  </a:moveTo>
                  <a:cubicBezTo>
                    <a:pt x="8" y="35"/>
                    <a:pt x="0" y="27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7"/>
                    <a:pt x="28" y="35"/>
                    <a:pt x="18" y="35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8"/>
                  </a:cubicBezTo>
                  <a:cubicBezTo>
                    <a:pt x="4" y="25"/>
                    <a:pt x="10" y="31"/>
                    <a:pt x="18" y="31"/>
                  </a:cubicBezTo>
                  <a:cubicBezTo>
                    <a:pt x="25" y="31"/>
                    <a:pt x="32" y="25"/>
                    <a:pt x="32" y="18"/>
                  </a:cubicBezTo>
                  <a:cubicBezTo>
                    <a:pt x="32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38" name="Freeform 123"/>
            <p:cNvSpPr>
              <a:spLocks noEditPoints="1"/>
            </p:cNvSpPr>
            <p:nvPr/>
          </p:nvSpPr>
          <p:spPr bwMode="auto">
            <a:xfrm>
              <a:off x="10109201" y="3522663"/>
              <a:ext cx="85725" cy="85725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4 h 36"/>
                <a:gd name="T12" fmla="*/ 4 w 36"/>
                <a:gd name="T13" fmla="*/ 18 h 36"/>
                <a:gd name="T14" fmla="*/ 18 w 36"/>
                <a:gd name="T15" fmla="*/ 32 h 36"/>
                <a:gd name="T16" fmla="*/ 32 w 36"/>
                <a:gd name="T17" fmla="*/ 18 h 36"/>
                <a:gd name="T18" fmla="*/ 18 w 36"/>
                <a:gd name="T19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4"/>
                  </a:moveTo>
                  <a:cubicBezTo>
                    <a:pt x="11" y="4"/>
                    <a:pt x="4" y="10"/>
                    <a:pt x="4" y="18"/>
                  </a:cubicBezTo>
                  <a:cubicBezTo>
                    <a:pt x="4" y="26"/>
                    <a:pt x="11" y="32"/>
                    <a:pt x="18" y="32"/>
                  </a:cubicBezTo>
                  <a:cubicBezTo>
                    <a:pt x="26" y="32"/>
                    <a:pt x="32" y="26"/>
                    <a:pt x="32" y="18"/>
                  </a:cubicBezTo>
                  <a:cubicBezTo>
                    <a:pt x="32" y="10"/>
                    <a:pt x="26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sp>
        <p:nvSpPr>
          <p:cNvPr id="239" name="Freeform 124"/>
          <p:cNvSpPr>
            <a:spLocks/>
          </p:cNvSpPr>
          <p:nvPr/>
        </p:nvSpPr>
        <p:spPr bwMode="auto">
          <a:xfrm>
            <a:off x="9066213" y="3211513"/>
            <a:ext cx="454025" cy="427038"/>
          </a:xfrm>
          <a:custGeom>
            <a:avLst/>
            <a:gdLst>
              <a:gd name="T0" fmla="*/ 177 w 192"/>
              <a:gd name="T1" fmla="*/ 15 h 180"/>
              <a:gd name="T2" fmla="*/ 122 w 192"/>
              <a:gd name="T3" fmla="*/ 15 h 180"/>
              <a:gd name="T4" fmla="*/ 85 w 192"/>
              <a:gd name="T5" fmla="*/ 52 h 180"/>
              <a:gd name="T6" fmla="*/ 24 w 192"/>
              <a:gd name="T7" fmla="*/ 114 h 180"/>
              <a:gd name="T8" fmla="*/ 11 w 192"/>
              <a:gd name="T9" fmla="*/ 126 h 180"/>
              <a:gd name="T10" fmla="*/ 11 w 192"/>
              <a:gd name="T11" fmla="*/ 168 h 180"/>
              <a:gd name="T12" fmla="*/ 53 w 192"/>
              <a:gd name="T13" fmla="*/ 168 h 180"/>
              <a:gd name="T14" fmla="*/ 103 w 192"/>
              <a:gd name="T15" fmla="*/ 118 h 180"/>
              <a:gd name="T16" fmla="*/ 127 w 192"/>
              <a:gd name="T17" fmla="*/ 94 h 180"/>
              <a:gd name="T18" fmla="*/ 151 w 192"/>
              <a:gd name="T19" fmla="*/ 70 h 180"/>
              <a:gd name="T20" fmla="*/ 151 w 192"/>
              <a:gd name="T21" fmla="*/ 41 h 180"/>
              <a:gd name="T22" fmla="*/ 122 w 192"/>
              <a:gd name="T23" fmla="*/ 41 h 180"/>
              <a:gd name="T24" fmla="*/ 50 w 192"/>
              <a:gd name="T25" fmla="*/ 113 h 180"/>
              <a:gd name="T26" fmla="*/ 55 w 192"/>
              <a:gd name="T27" fmla="*/ 118 h 180"/>
              <a:gd name="T28" fmla="*/ 127 w 192"/>
              <a:gd name="T29" fmla="*/ 46 h 180"/>
              <a:gd name="T30" fmla="*/ 137 w 192"/>
              <a:gd name="T31" fmla="*/ 42 h 180"/>
              <a:gd name="T32" fmla="*/ 146 w 192"/>
              <a:gd name="T33" fmla="*/ 46 h 180"/>
              <a:gd name="T34" fmla="*/ 150 w 192"/>
              <a:gd name="T35" fmla="*/ 56 h 180"/>
              <a:gd name="T36" fmla="*/ 146 w 192"/>
              <a:gd name="T37" fmla="*/ 65 h 180"/>
              <a:gd name="T38" fmla="*/ 122 w 192"/>
              <a:gd name="T39" fmla="*/ 89 h 180"/>
              <a:gd name="T40" fmla="*/ 98 w 192"/>
              <a:gd name="T41" fmla="*/ 113 h 180"/>
              <a:gd name="T42" fmla="*/ 48 w 192"/>
              <a:gd name="T43" fmla="*/ 163 h 180"/>
              <a:gd name="T44" fmla="*/ 32 w 192"/>
              <a:gd name="T45" fmla="*/ 170 h 180"/>
              <a:gd name="T46" fmla="*/ 16 w 192"/>
              <a:gd name="T47" fmla="*/ 163 h 180"/>
              <a:gd name="T48" fmla="*/ 9 w 192"/>
              <a:gd name="T49" fmla="*/ 147 h 180"/>
              <a:gd name="T50" fmla="*/ 16 w 192"/>
              <a:gd name="T51" fmla="*/ 131 h 180"/>
              <a:gd name="T52" fmla="*/ 28 w 192"/>
              <a:gd name="T53" fmla="*/ 119 h 180"/>
              <a:gd name="T54" fmla="*/ 90 w 192"/>
              <a:gd name="T55" fmla="*/ 57 h 180"/>
              <a:gd name="T56" fmla="*/ 127 w 192"/>
              <a:gd name="T57" fmla="*/ 20 h 180"/>
              <a:gd name="T58" fmla="*/ 149 w 192"/>
              <a:gd name="T59" fmla="*/ 11 h 180"/>
              <a:gd name="T60" fmla="*/ 172 w 192"/>
              <a:gd name="T61" fmla="*/ 20 h 180"/>
              <a:gd name="T62" fmla="*/ 181 w 192"/>
              <a:gd name="T63" fmla="*/ 42 h 180"/>
              <a:gd name="T64" fmla="*/ 172 w 192"/>
              <a:gd name="T65" fmla="*/ 64 h 180"/>
              <a:gd name="T66" fmla="*/ 86 w 192"/>
              <a:gd name="T67" fmla="*/ 150 h 180"/>
              <a:gd name="T68" fmla="*/ 91 w 192"/>
              <a:gd name="T69" fmla="*/ 155 h 180"/>
              <a:gd name="T70" fmla="*/ 177 w 192"/>
              <a:gd name="T71" fmla="*/ 69 h 180"/>
              <a:gd name="T72" fmla="*/ 177 w 192"/>
              <a:gd name="T73" fmla="*/ 1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80">
                <a:moveTo>
                  <a:pt x="177" y="15"/>
                </a:moveTo>
                <a:cubicBezTo>
                  <a:pt x="162" y="0"/>
                  <a:pt x="137" y="0"/>
                  <a:pt x="122" y="15"/>
                </a:cubicBezTo>
                <a:cubicBezTo>
                  <a:pt x="85" y="52"/>
                  <a:pt x="85" y="52"/>
                  <a:pt x="85" y="52"/>
                </a:cubicBezTo>
                <a:cubicBezTo>
                  <a:pt x="24" y="114"/>
                  <a:pt x="24" y="114"/>
                  <a:pt x="24" y="114"/>
                </a:cubicBezTo>
                <a:cubicBezTo>
                  <a:pt x="11" y="126"/>
                  <a:pt x="11" y="126"/>
                  <a:pt x="11" y="126"/>
                </a:cubicBezTo>
                <a:cubicBezTo>
                  <a:pt x="0" y="138"/>
                  <a:pt x="0" y="157"/>
                  <a:pt x="11" y="168"/>
                </a:cubicBezTo>
                <a:cubicBezTo>
                  <a:pt x="23" y="180"/>
                  <a:pt x="42" y="180"/>
                  <a:pt x="53" y="16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51" y="70"/>
                  <a:pt x="151" y="70"/>
                  <a:pt x="151" y="70"/>
                </a:cubicBezTo>
                <a:cubicBezTo>
                  <a:pt x="159" y="62"/>
                  <a:pt x="159" y="49"/>
                  <a:pt x="151" y="41"/>
                </a:cubicBezTo>
                <a:cubicBezTo>
                  <a:pt x="143" y="33"/>
                  <a:pt x="130" y="33"/>
                  <a:pt x="122" y="41"/>
                </a:cubicBezTo>
                <a:cubicBezTo>
                  <a:pt x="50" y="113"/>
                  <a:pt x="50" y="113"/>
                  <a:pt x="50" y="113"/>
                </a:cubicBezTo>
                <a:cubicBezTo>
                  <a:pt x="55" y="118"/>
                  <a:pt x="55" y="118"/>
                  <a:pt x="55" y="118"/>
                </a:cubicBezTo>
                <a:cubicBezTo>
                  <a:pt x="127" y="46"/>
                  <a:pt x="127" y="46"/>
                  <a:pt x="127" y="46"/>
                </a:cubicBezTo>
                <a:cubicBezTo>
                  <a:pt x="130" y="44"/>
                  <a:pt x="133" y="42"/>
                  <a:pt x="137" y="42"/>
                </a:cubicBezTo>
                <a:cubicBezTo>
                  <a:pt x="140" y="42"/>
                  <a:pt x="143" y="44"/>
                  <a:pt x="146" y="46"/>
                </a:cubicBezTo>
                <a:cubicBezTo>
                  <a:pt x="149" y="49"/>
                  <a:pt x="150" y="52"/>
                  <a:pt x="150" y="56"/>
                </a:cubicBezTo>
                <a:cubicBezTo>
                  <a:pt x="150" y="59"/>
                  <a:pt x="149" y="63"/>
                  <a:pt x="146" y="65"/>
                </a:cubicBezTo>
                <a:cubicBezTo>
                  <a:pt x="122" y="89"/>
                  <a:pt x="122" y="89"/>
                  <a:pt x="122" y="89"/>
                </a:cubicBezTo>
                <a:cubicBezTo>
                  <a:pt x="98" y="113"/>
                  <a:pt x="98" y="113"/>
                  <a:pt x="98" y="113"/>
                </a:cubicBezTo>
                <a:cubicBezTo>
                  <a:pt x="48" y="163"/>
                  <a:pt x="48" y="163"/>
                  <a:pt x="48" y="163"/>
                </a:cubicBezTo>
                <a:cubicBezTo>
                  <a:pt x="44" y="168"/>
                  <a:pt x="38" y="170"/>
                  <a:pt x="32" y="170"/>
                </a:cubicBezTo>
                <a:cubicBezTo>
                  <a:pt x="26" y="170"/>
                  <a:pt x="21" y="168"/>
                  <a:pt x="16" y="163"/>
                </a:cubicBezTo>
                <a:cubicBezTo>
                  <a:pt x="12" y="159"/>
                  <a:pt x="9" y="153"/>
                  <a:pt x="9" y="147"/>
                </a:cubicBezTo>
                <a:cubicBezTo>
                  <a:pt x="9" y="141"/>
                  <a:pt x="12" y="136"/>
                  <a:pt x="16" y="131"/>
                </a:cubicBezTo>
                <a:cubicBezTo>
                  <a:pt x="28" y="119"/>
                  <a:pt x="28" y="119"/>
                  <a:pt x="28" y="119"/>
                </a:cubicBezTo>
                <a:cubicBezTo>
                  <a:pt x="90" y="57"/>
                  <a:pt x="90" y="57"/>
                  <a:pt x="90" y="57"/>
                </a:cubicBezTo>
                <a:cubicBezTo>
                  <a:pt x="127" y="20"/>
                  <a:pt x="127" y="20"/>
                  <a:pt x="127" y="20"/>
                </a:cubicBezTo>
                <a:cubicBezTo>
                  <a:pt x="133" y="14"/>
                  <a:pt x="141" y="11"/>
                  <a:pt x="149" y="11"/>
                </a:cubicBezTo>
                <a:cubicBezTo>
                  <a:pt x="157" y="11"/>
                  <a:pt x="166" y="14"/>
                  <a:pt x="172" y="20"/>
                </a:cubicBezTo>
                <a:cubicBezTo>
                  <a:pt x="178" y="26"/>
                  <a:pt x="181" y="34"/>
                  <a:pt x="181" y="42"/>
                </a:cubicBezTo>
                <a:cubicBezTo>
                  <a:pt x="181" y="50"/>
                  <a:pt x="178" y="58"/>
                  <a:pt x="172" y="64"/>
                </a:cubicBezTo>
                <a:cubicBezTo>
                  <a:pt x="86" y="150"/>
                  <a:pt x="86" y="150"/>
                  <a:pt x="86" y="150"/>
                </a:cubicBezTo>
                <a:cubicBezTo>
                  <a:pt x="91" y="155"/>
                  <a:pt x="91" y="155"/>
                  <a:pt x="91" y="155"/>
                </a:cubicBezTo>
                <a:cubicBezTo>
                  <a:pt x="177" y="69"/>
                  <a:pt x="177" y="69"/>
                  <a:pt x="177" y="69"/>
                </a:cubicBezTo>
                <a:cubicBezTo>
                  <a:pt x="192" y="54"/>
                  <a:pt x="192" y="30"/>
                  <a:pt x="177" y="1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grpSp>
        <p:nvGrpSpPr>
          <p:cNvPr id="240" name="组合 239"/>
          <p:cNvGrpSpPr/>
          <p:nvPr/>
        </p:nvGrpSpPr>
        <p:grpSpPr>
          <a:xfrm>
            <a:off x="6383338" y="3238501"/>
            <a:ext cx="339725" cy="371475"/>
            <a:chOff x="6383338" y="3238501"/>
            <a:chExt cx="339725" cy="371475"/>
          </a:xfrm>
          <a:solidFill>
            <a:schemeClr val="bg1">
              <a:lumMod val="50000"/>
            </a:schemeClr>
          </a:solidFill>
        </p:grpSpPr>
        <p:sp>
          <p:nvSpPr>
            <p:cNvPr id="241" name="Freeform 125"/>
            <p:cNvSpPr>
              <a:spLocks noEditPoints="1"/>
            </p:cNvSpPr>
            <p:nvPr/>
          </p:nvSpPr>
          <p:spPr bwMode="auto">
            <a:xfrm>
              <a:off x="6383338" y="3541713"/>
              <a:ext cx="339725" cy="68263"/>
            </a:xfrm>
            <a:custGeom>
              <a:avLst/>
              <a:gdLst>
                <a:gd name="T0" fmla="*/ 128 w 143"/>
                <a:gd name="T1" fmla="*/ 29 h 29"/>
                <a:gd name="T2" fmla="*/ 14 w 143"/>
                <a:gd name="T3" fmla="*/ 29 h 29"/>
                <a:gd name="T4" fmla="*/ 0 w 143"/>
                <a:gd name="T5" fmla="*/ 15 h 29"/>
                <a:gd name="T6" fmla="*/ 14 w 143"/>
                <a:gd name="T7" fmla="*/ 0 h 29"/>
                <a:gd name="T8" fmla="*/ 54 w 143"/>
                <a:gd name="T9" fmla="*/ 0 h 29"/>
                <a:gd name="T10" fmla="*/ 58 w 143"/>
                <a:gd name="T11" fmla="*/ 7 h 29"/>
                <a:gd name="T12" fmla="*/ 71 w 143"/>
                <a:gd name="T13" fmla="*/ 16 h 29"/>
                <a:gd name="T14" fmla="*/ 84 w 143"/>
                <a:gd name="T15" fmla="*/ 7 h 29"/>
                <a:gd name="T16" fmla="*/ 88 w 143"/>
                <a:gd name="T17" fmla="*/ 0 h 29"/>
                <a:gd name="T18" fmla="*/ 128 w 143"/>
                <a:gd name="T19" fmla="*/ 0 h 29"/>
                <a:gd name="T20" fmla="*/ 143 w 143"/>
                <a:gd name="T21" fmla="*/ 15 h 29"/>
                <a:gd name="T22" fmla="*/ 128 w 143"/>
                <a:gd name="T23" fmla="*/ 29 h 29"/>
                <a:gd name="T24" fmla="*/ 14 w 143"/>
                <a:gd name="T25" fmla="*/ 4 h 29"/>
                <a:gd name="T26" fmla="*/ 4 w 143"/>
                <a:gd name="T27" fmla="*/ 15 h 29"/>
                <a:gd name="T28" fmla="*/ 14 w 143"/>
                <a:gd name="T29" fmla="*/ 25 h 29"/>
                <a:gd name="T30" fmla="*/ 128 w 143"/>
                <a:gd name="T31" fmla="*/ 25 h 29"/>
                <a:gd name="T32" fmla="*/ 139 w 143"/>
                <a:gd name="T33" fmla="*/ 15 h 29"/>
                <a:gd name="T34" fmla="*/ 128 w 143"/>
                <a:gd name="T35" fmla="*/ 4 h 29"/>
                <a:gd name="T36" fmla="*/ 91 w 143"/>
                <a:gd name="T37" fmla="*/ 4 h 29"/>
                <a:gd name="T38" fmla="*/ 88 w 143"/>
                <a:gd name="T39" fmla="*/ 9 h 29"/>
                <a:gd name="T40" fmla="*/ 71 w 143"/>
                <a:gd name="T41" fmla="*/ 20 h 29"/>
                <a:gd name="T42" fmla="*/ 55 w 143"/>
                <a:gd name="T43" fmla="*/ 9 h 29"/>
                <a:gd name="T44" fmla="*/ 52 w 143"/>
                <a:gd name="T45" fmla="*/ 4 h 29"/>
                <a:gd name="T46" fmla="*/ 14 w 143"/>
                <a:gd name="T47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3" h="29">
                  <a:moveTo>
                    <a:pt x="128" y="29"/>
                  </a:moveTo>
                  <a:cubicBezTo>
                    <a:pt x="14" y="29"/>
                    <a:pt x="14" y="29"/>
                    <a:pt x="14" y="29"/>
                  </a:cubicBezTo>
                  <a:cubicBezTo>
                    <a:pt x="6" y="29"/>
                    <a:pt x="0" y="23"/>
                    <a:pt x="0" y="15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61" y="13"/>
                    <a:pt x="66" y="16"/>
                    <a:pt x="71" y="16"/>
                  </a:cubicBezTo>
                  <a:cubicBezTo>
                    <a:pt x="76" y="16"/>
                    <a:pt x="81" y="13"/>
                    <a:pt x="84" y="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6" y="0"/>
                    <a:pt x="143" y="6"/>
                    <a:pt x="143" y="15"/>
                  </a:cubicBezTo>
                  <a:cubicBezTo>
                    <a:pt x="143" y="23"/>
                    <a:pt x="136" y="29"/>
                    <a:pt x="128" y="29"/>
                  </a:cubicBezTo>
                  <a:close/>
                  <a:moveTo>
                    <a:pt x="14" y="4"/>
                  </a:moveTo>
                  <a:cubicBezTo>
                    <a:pt x="8" y="4"/>
                    <a:pt x="4" y="9"/>
                    <a:pt x="4" y="15"/>
                  </a:cubicBezTo>
                  <a:cubicBezTo>
                    <a:pt x="4" y="20"/>
                    <a:pt x="8" y="25"/>
                    <a:pt x="14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34" y="25"/>
                    <a:pt x="139" y="20"/>
                    <a:pt x="139" y="15"/>
                  </a:cubicBezTo>
                  <a:cubicBezTo>
                    <a:pt x="139" y="9"/>
                    <a:pt x="134" y="4"/>
                    <a:pt x="128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4" y="16"/>
                    <a:pt x="78" y="20"/>
                    <a:pt x="71" y="20"/>
                  </a:cubicBezTo>
                  <a:cubicBezTo>
                    <a:pt x="65" y="20"/>
                    <a:pt x="59" y="16"/>
                    <a:pt x="55" y="9"/>
                  </a:cubicBezTo>
                  <a:cubicBezTo>
                    <a:pt x="52" y="4"/>
                    <a:pt x="52" y="4"/>
                    <a:pt x="52" y="4"/>
                  </a:cubicBez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42" name="Freeform 126"/>
            <p:cNvSpPr>
              <a:spLocks noEditPoints="1"/>
            </p:cNvSpPr>
            <p:nvPr/>
          </p:nvSpPr>
          <p:spPr bwMode="auto">
            <a:xfrm>
              <a:off x="6438901" y="3238501"/>
              <a:ext cx="227013" cy="303213"/>
            </a:xfrm>
            <a:custGeom>
              <a:avLst/>
              <a:gdLst>
                <a:gd name="T0" fmla="*/ 48 w 96"/>
                <a:gd name="T1" fmla="*/ 128 h 128"/>
                <a:gd name="T2" fmla="*/ 38 w 96"/>
                <a:gd name="T3" fmla="*/ 122 h 128"/>
                <a:gd name="T4" fmla="*/ 3 w 96"/>
                <a:gd name="T5" fmla="*/ 60 h 128"/>
                <a:gd name="T6" fmla="*/ 2 w 96"/>
                <a:gd name="T7" fmla="*/ 48 h 128"/>
                <a:gd name="T8" fmla="*/ 13 w 96"/>
                <a:gd name="T9" fmla="*/ 43 h 128"/>
                <a:gd name="T10" fmla="*/ 23 w 96"/>
                <a:gd name="T11" fmla="*/ 43 h 128"/>
                <a:gd name="T12" fmla="*/ 23 w 96"/>
                <a:gd name="T13" fmla="*/ 18 h 128"/>
                <a:gd name="T14" fmla="*/ 41 w 96"/>
                <a:gd name="T15" fmla="*/ 0 h 128"/>
                <a:gd name="T16" fmla="*/ 55 w 96"/>
                <a:gd name="T17" fmla="*/ 0 h 128"/>
                <a:gd name="T18" fmla="*/ 74 w 96"/>
                <a:gd name="T19" fmla="*/ 18 h 128"/>
                <a:gd name="T20" fmla="*/ 74 w 96"/>
                <a:gd name="T21" fmla="*/ 43 h 128"/>
                <a:gd name="T22" fmla="*/ 84 w 96"/>
                <a:gd name="T23" fmla="*/ 43 h 128"/>
                <a:gd name="T24" fmla="*/ 94 w 96"/>
                <a:gd name="T25" fmla="*/ 48 h 128"/>
                <a:gd name="T26" fmla="*/ 93 w 96"/>
                <a:gd name="T27" fmla="*/ 60 h 128"/>
                <a:gd name="T28" fmla="*/ 58 w 96"/>
                <a:gd name="T29" fmla="*/ 122 h 128"/>
                <a:gd name="T30" fmla="*/ 48 w 96"/>
                <a:gd name="T31" fmla="*/ 128 h 128"/>
                <a:gd name="T32" fmla="*/ 13 w 96"/>
                <a:gd name="T33" fmla="*/ 51 h 128"/>
                <a:gd name="T34" fmla="*/ 9 w 96"/>
                <a:gd name="T35" fmla="*/ 52 h 128"/>
                <a:gd name="T36" fmla="*/ 10 w 96"/>
                <a:gd name="T37" fmla="*/ 56 h 128"/>
                <a:gd name="T38" fmla="*/ 45 w 96"/>
                <a:gd name="T39" fmla="*/ 118 h 128"/>
                <a:gd name="T40" fmla="*/ 48 w 96"/>
                <a:gd name="T41" fmla="*/ 120 h 128"/>
                <a:gd name="T42" fmla="*/ 51 w 96"/>
                <a:gd name="T43" fmla="*/ 118 h 128"/>
                <a:gd name="T44" fmla="*/ 87 w 96"/>
                <a:gd name="T45" fmla="*/ 56 h 128"/>
                <a:gd name="T46" fmla="*/ 87 w 96"/>
                <a:gd name="T47" fmla="*/ 52 h 128"/>
                <a:gd name="T48" fmla="*/ 84 w 96"/>
                <a:gd name="T49" fmla="*/ 51 h 128"/>
                <a:gd name="T50" fmla="*/ 66 w 96"/>
                <a:gd name="T51" fmla="*/ 51 h 128"/>
                <a:gd name="T52" fmla="*/ 66 w 96"/>
                <a:gd name="T53" fmla="*/ 18 h 128"/>
                <a:gd name="T54" fmla="*/ 55 w 96"/>
                <a:gd name="T55" fmla="*/ 8 h 128"/>
                <a:gd name="T56" fmla="*/ 41 w 96"/>
                <a:gd name="T57" fmla="*/ 8 h 128"/>
                <a:gd name="T58" fmla="*/ 31 w 96"/>
                <a:gd name="T59" fmla="*/ 18 h 128"/>
                <a:gd name="T60" fmla="*/ 31 w 96"/>
                <a:gd name="T61" fmla="*/ 51 h 128"/>
                <a:gd name="T62" fmla="*/ 13 w 96"/>
                <a:gd name="T63" fmla="*/ 5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128">
                  <a:moveTo>
                    <a:pt x="48" y="128"/>
                  </a:moveTo>
                  <a:cubicBezTo>
                    <a:pt x="44" y="128"/>
                    <a:pt x="41" y="126"/>
                    <a:pt x="38" y="122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1" y="56"/>
                    <a:pt x="0" y="52"/>
                    <a:pt x="2" y="48"/>
                  </a:cubicBezTo>
                  <a:cubicBezTo>
                    <a:pt x="4" y="45"/>
                    <a:pt x="8" y="43"/>
                    <a:pt x="13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8"/>
                    <a:pt x="31" y="0"/>
                    <a:pt x="4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5" y="0"/>
                    <a:pt x="74" y="8"/>
                    <a:pt x="74" y="18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84" y="43"/>
                    <a:pt x="84" y="43"/>
                    <a:pt x="84" y="43"/>
                  </a:cubicBezTo>
                  <a:cubicBezTo>
                    <a:pt x="88" y="43"/>
                    <a:pt x="92" y="45"/>
                    <a:pt x="94" y="48"/>
                  </a:cubicBezTo>
                  <a:cubicBezTo>
                    <a:pt x="96" y="52"/>
                    <a:pt x="96" y="56"/>
                    <a:pt x="93" y="60"/>
                  </a:cubicBezTo>
                  <a:cubicBezTo>
                    <a:pt x="58" y="122"/>
                    <a:pt x="58" y="122"/>
                    <a:pt x="58" y="122"/>
                  </a:cubicBezTo>
                  <a:cubicBezTo>
                    <a:pt x="56" y="126"/>
                    <a:pt x="52" y="128"/>
                    <a:pt x="48" y="128"/>
                  </a:cubicBezTo>
                  <a:close/>
                  <a:moveTo>
                    <a:pt x="13" y="51"/>
                  </a:moveTo>
                  <a:cubicBezTo>
                    <a:pt x="11" y="51"/>
                    <a:pt x="10" y="52"/>
                    <a:pt x="9" y="52"/>
                  </a:cubicBezTo>
                  <a:cubicBezTo>
                    <a:pt x="9" y="53"/>
                    <a:pt x="9" y="55"/>
                    <a:pt x="10" y="56"/>
                  </a:cubicBezTo>
                  <a:cubicBezTo>
                    <a:pt x="45" y="118"/>
                    <a:pt x="45" y="118"/>
                    <a:pt x="45" y="118"/>
                  </a:cubicBezTo>
                  <a:cubicBezTo>
                    <a:pt x="46" y="119"/>
                    <a:pt x="47" y="120"/>
                    <a:pt x="48" y="120"/>
                  </a:cubicBezTo>
                  <a:cubicBezTo>
                    <a:pt x="49" y="120"/>
                    <a:pt x="50" y="119"/>
                    <a:pt x="51" y="118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7" y="55"/>
                    <a:pt x="88" y="53"/>
                    <a:pt x="87" y="52"/>
                  </a:cubicBezTo>
                  <a:cubicBezTo>
                    <a:pt x="87" y="52"/>
                    <a:pt x="85" y="51"/>
                    <a:pt x="84" y="5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6" y="12"/>
                    <a:pt x="61" y="8"/>
                    <a:pt x="55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36" y="8"/>
                    <a:pt x="31" y="12"/>
                    <a:pt x="31" y="18"/>
                  </a:cubicBezTo>
                  <a:cubicBezTo>
                    <a:pt x="31" y="51"/>
                    <a:pt x="31" y="51"/>
                    <a:pt x="31" y="51"/>
                  </a:cubicBezTo>
                  <a:lnTo>
                    <a:pt x="13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grpSp>
        <p:nvGrpSpPr>
          <p:cNvPr id="243" name="组合 242"/>
          <p:cNvGrpSpPr/>
          <p:nvPr/>
        </p:nvGrpSpPr>
        <p:grpSpPr>
          <a:xfrm>
            <a:off x="7294563" y="3238501"/>
            <a:ext cx="339725" cy="371475"/>
            <a:chOff x="7294563" y="3238501"/>
            <a:chExt cx="339725" cy="371475"/>
          </a:xfrm>
          <a:solidFill>
            <a:schemeClr val="bg1">
              <a:lumMod val="50000"/>
            </a:schemeClr>
          </a:solidFill>
        </p:grpSpPr>
        <p:sp>
          <p:nvSpPr>
            <p:cNvPr id="244" name="Freeform 127"/>
            <p:cNvSpPr>
              <a:spLocks noEditPoints="1"/>
            </p:cNvSpPr>
            <p:nvPr/>
          </p:nvSpPr>
          <p:spPr bwMode="auto">
            <a:xfrm>
              <a:off x="7294563" y="3541713"/>
              <a:ext cx="339725" cy="68263"/>
            </a:xfrm>
            <a:custGeom>
              <a:avLst/>
              <a:gdLst>
                <a:gd name="T0" fmla="*/ 129 w 143"/>
                <a:gd name="T1" fmla="*/ 29 h 29"/>
                <a:gd name="T2" fmla="*/ 15 w 143"/>
                <a:gd name="T3" fmla="*/ 29 h 29"/>
                <a:gd name="T4" fmla="*/ 0 w 143"/>
                <a:gd name="T5" fmla="*/ 15 h 29"/>
                <a:gd name="T6" fmla="*/ 15 w 143"/>
                <a:gd name="T7" fmla="*/ 0 h 29"/>
                <a:gd name="T8" fmla="*/ 44 w 143"/>
                <a:gd name="T9" fmla="*/ 0 h 29"/>
                <a:gd name="T10" fmla="*/ 44 w 143"/>
                <a:gd name="T11" fmla="*/ 1 h 29"/>
                <a:gd name="T12" fmla="*/ 65 w 143"/>
                <a:gd name="T13" fmla="*/ 16 h 29"/>
                <a:gd name="T14" fmla="*/ 79 w 143"/>
                <a:gd name="T15" fmla="*/ 16 h 29"/>
                <a:gd name="T16" fmla="*/ 99 w 143"/>
                <a:gd name="T17" fmla="*/ 1 h 29"/>
                <a:gd name="T18" fmla="*/ 100 w 143"/>
                <a:gd name="T19" fmla="*/ 0 h 29"/>
                <a:gd name="T20" fmla="*/ 129 w 143"/>
                <a:gd name="T21" fmla="*/ 0 h 29"/>
                <a:gd name="T22" fmla="*/ 143 w 143"/>
                <a:gd name="T23" fmla="*/ 15 h 29"/>
                <a:gd name="T24" fmla="*/ 129 w 143"/>
                <a:gd name="T25" fmla="*/ 29 h 29"/>
                <a:gd name="T26" fmla="*/ 15 w 143"/>
                <a:gd name="T27" fmla="*/ 4 h 29"/>
                <a:gd name="T28" fmla="*/ 4 w 143"/>
                <a:gd name="T29" fmla="*/ 15 h 29"/>
                <a:gd name="T30" fmla="*/ 15 w 143"/>
                <a:gd name="T31" fmla="*/ 25 h 29"/>
                <a:gd name="T32" fmla="*/ 129 w 143"/>
                <a:gd name="T33" fmla="*/ 25 h 29"/>
                <a:gd name="T34" fmla="*/ 139 w 143"/>
                <a:gd name="T35" fmla="*/ 15 h 29"/>
                <a:gd name="T36" fmla="*/ 129 w 143"/>
                <a:gd name="T37" fmla="*/ 4 h 29"/>
                <a:gd name="T38" fmla="*/ 102 w 143"/>
                <a:gd name="T39" fmla="*/ 4 h 29"/>
                <a:gd name="T40" fmla="*/ 79 w 143"/>
                <a:gd name="T41" fmla="*/ 20 h 29"/>
                <a:gd name="T42" fmla="*/ 65 w 143"/>
                <a:gd name="T43" fmla="*/ 20 h 29"/>
                <a:gd name="T44" fmla="*/ 41 w 143"/>
                <a:gd name="T45" fmla="*/ 4 h 29"/>
                <a:gd name="T46" fmla="*/ 15 w 143"/>
                <a:gd name="T47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3" h="29">
                  <a:moveTo>
                    <a:pt x="129" y="29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7" y="10"/>
                    <a:pt x="56" y="16"/>
                    <a:pt x="65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88" y="16"/>
                    <a:pt x="96" y="10"/>
                    <a:pt x="99" y="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7" y="0"/>
                    <a:pt x="143" y="6"/>
                    <a:pt x="143" y="15"/>
                  </a:cubicBezTo>
                  <a:cubicBezTo>
                    <a:pt x="143" y="23"/>
                    <a:pt x="137" y="29"/>
                    <a:pt x="129" y="29"/>
                  </a:cubicBezTo>
                  <a:close/>
                  <a:moveTo>
                    <a:pt x="15" y="4"/>
                  </a:moveTo>
                  <a:cubicBezTo>
                    <a:pt x="9" y="4"/>
                    <a:pt x="4" y="9"/>
                    <a:pt x="4" y="15"/>
                  </a:cubicBezTo>
                  <a:cubicBezTo>
                    <a:pt x="4" y="20"/>
                    <a:pt x="9" y="25"/>
                    <a:pt x="15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35" y="25"/>
                    <a:pt x="139" y="20"/>
                    <a:pt x="139" y="15"/>
                  </a:cubicBezTo>
                  <a:cubicBezTo>
                    <a:pt x="139" y="9"/>
                    <a:pt x="135" y="4"/>
                    <a:pt x="129" y="4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98" y="13"/>
                    <a:pt x="89" y="20"/>
                    <a:pt x="79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54" y="20"/>
                    <a:pt x="45" y="13"/>
                    <a:pt x="41" y="4"/>
                  </a:cubicBezTo>
                  <a:lnTo>
                    <a:pt x="1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45" name="Freeform 128"/>
            <p:cNvSpPr>
              <a:spLocks noEditPoints="1"/>
            </p:cNvSpPr>
            <p:nvPr/>
          </p:nvSpPr>
          <p:spPr bwMode="auto">
            <a:xfrm>
              <a:off x="7351713" y="3238501"/>
              <a:ext cx="227013" cy="303213"/>
            </a:xfrm>
            <a:custGeom>
              <a:avLst/>
              <a:gdLst>
                <a:gd name="T0" fmla="*/ 55 w 96"/>
                <a:gd name="T1" fmla="*/ 128 h 128"/>
                <a:gd name="T2" fmla="*/ 41 w 96"/>
                <a:gd name="T3" fmla="*/ 128 h 128"/>
                <a:gd name="T4" fmla="*/ 22 w 96"/>
                <a:gd name="T5" fmla="*/ 110 h 128"/>
                <a:gd name="T6" fmla="*/ 22 w 96"/>
                <a:gd name="T7" fmla="*/ 85 h 128"/>
                <a:gd name="T8" fmla="*/ 12 w 96"/>
                <a:gd name="T9" fmla="*/ 85 h 128"/>
                <a:gd name="T10" fmla="*/ 2 w 96"/>
                <a:gd name="T11" fmla="*/ 79 h 128"/>
                <a:gd name="T12" fmla="*/ 3 w 96"/>
                <a:gd name="T13" fmla="*/ 68 h 128"/>
                <a:gd name="T14" fmla="*/ 38 w 96"/>
                <a:gd name="T15" fmla="*/ 6 h 128"/>
                <a:gd name="T16" fmla="*/ 48 w 96"/>
                <a:gd name="T17" fmla="*/ 0 h 128"/>
                <a:gd name="T18" fmla="*/ 58 w 96"/>
                <a:gd name="T19" fmla="*/ 6 h 128"/>
                <a:gd name="T20" fmla="*/ 93 w 96"/>
                <a:gd name="T21" fmla="*/ 68 h 128"/>
                <a:gd name="T22" fmla="*/ 94 w 96"/>
                <a:gd name="T23" fmla="*/ 79 h 128"/>
                <a:gd name="T24" fmla="*/ 83 w 96"/>
                <a:gd name="T25" fmla="*/ 85 h 128"/>
                <a:gd name="T26" fmla="*/ 73 w 96"/>
                <a:gd name="T27" fmla="*/ 85 h 128"/>
                <a:gd name="T28" fmla="*/ 73 w 96"/>
                <a:gd name="T29" fmla="*/ 110 h 128"/>
                <a:gd name="T30" fmla="*/ 55 w 96"/>
                <a:gd name="T31" fmla="*/ 128 h 128"/>
                <a:gd name="T32" fmla="*/ 48 w 96"/>
                <a:gd name="T33" fmla="*/ 8 h 128"/>
                <a:gd name="T34" fmla="*/ 45 w 96"/>
                <a:gd name="T35" fmla="*/ 10 h 128"/>
                <a:gd name="T36" fmla="*/ 9 w 96"/>
                <a:gd name="T37" fmla="*/ 72 h 128"/>
                <a:gd name="T38" fmla="*/ 9 w 96"/>
                <a:gd name="T39" fmla="*/ 75 h 128"/>
                <a:gd name="T40" fmla="*/ 12 w 96"/>
                <a:gd name="T41" fmla="*/ 77 h 128"/>
                <a:gd name="T42" fmla="*/ 30 w 96"/>
                <a:gd name="T43" fmla="*/ 77 h 128"/>
                <a:gd name="T44" fmla="*/ 30 w 96"/>
                <a:gd name="T45" fmla="*/ 110 h 128"/>
                <a:gd name="T46" fmla="*/ 41 w 96"/>
                <a:gd name="T47" fmla="*/ 120 h 128"/>
                <a:gd name="T48" fmla="*/ 55 w 96"/>
                <a:gd name="T49" fmla="*/ 120 h 128"/>
                <a:gd name="T50" fmla="*/ 65 w 96"/>
                <a:gd name="T51" fmla="*/ 110 h 128"/>
                <a:gd name="T52" fmla="*/ 65 w 96"/>
                <a:gd name="T53" fmla="*/ 77 h 128"/>
                <a:gd name="T54" fmla="*/ 83 w 96"/>
                <a:gd name="T55" fmla="*/ 77 h 128"/>
                <a:gd name="T56" fmla="*/ 87 w 96"/>
                <a:gd name="T57" fmla="*/ 75 h 128"/>
                <a:gd name="T58" fmla="*/ 86 w 96"/>
                <a:gd name="T59" fmla="*/ 72 h 128"/>
                <a:gd name="T60" fmla="*/ 51 w 96"/>
                <a:gd name="T61" fmla="*/ 10 h 128"/>
                <a:gd name="T62" fmla="*/ 48 w 96"/>
                <a:gd name="T63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128">
                  <a:moveTo>
                    <a:pt x="55" y="128"/>
                  </a:moveTo>
                  <a:cubicBezTo>
                    <a:pt x="41" y="128"/>
                    <a:pt x="41" y="128"/>
                    <a:pt x="41" y="128"/>
                  </a:cubicBezTo>
                  <a:cubicBezTo>
                    <a:pt x="31" y="128"/>
                    <a:pt x="22" y="120"/>
                    <a:pt x="22" y="110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8" y="85"/>
                    <a:pt x="4" y="83"/>
                    <a:pt x="2" y="79"/>
                  </a:cubicBezTo>
                  <a:cubicBezTo>
                    <a:pt x="0" y="76"/>
                    <a:pt x="0" y="72"/>
                    <a:pt x="3" y="68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40" y="2"/>
                    <a:pt x="44" y="0"/>
                    <a:pt x="48" y="0"/>
                  </a:cubicBezTo>
                  <a:cubicBezTo>
                    <a:pt x="52" y="0"/>
                    <a:pt x="55" y="2"/>
                    <a:pt x="58" y="6"/>
                  </a:cubicBezTo>
                  <a:cubicBezTo>
                    <a:pt x="93" y="68"/>
                    <a:pt x="93" y="68"/>
                    <a:pt x="93" y="68"/>
                  </a:cubicBezTo>
                  <a:cubicBezTo>
                    <a:pt x="95" y="72"/>
                    <a:pt x="96" y="76"/>
                    <a:pt x="94" y="79"/>
                  </a:cubicBezTo>
                  <a:cubicBezTo>
                    <a:pt x="92" y="83"/>
                    <a:pt x="88" y="85"/>
                    <a:pt x="8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20"/>
                    <a:pt x="65" y="128"/>
                    <a:pt x="55" y="128"/>
                  </a:cubicBezTo>
                  <a:close/>
                  <a:moveTo>
                    <a:pt x="48" y="8"/>
                  </a:moveTo>
                  <a:cubicBezTo>
                    <a:pt x="47" y="8"/>
                    <a:pt x="46" y="9"/>
                    <a:pt x="45" y="10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3"/>
                    <a:pt x="8" y="75"/>
                    <a:pt x="9" y="75"/>
                  </a:cubicBezTo>
                  <a:cubicBezTo>
                    <a:pt x="9" y="76"/>
                    <a:pt x="11" y="77"/>
                    <a:pt x="12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110"/>
                    <a:pt x="30" y="110"/>
                    <a:pt x="30" y="110"/>
                  </a:cubicBezTo>
                  <a:cubicBezTo>
                    <a:pt x="30" y="116"/>
                    <a:pt x="35" y="120"/>
                    <a:pt x="41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60" y="120"/>
                    <a:pt x="65" y="116"/>
                    <a:pt x="65" y="110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5" y="77"/>
                    <a:pt x="86" y="76"/>
                    <a:pt x="87" y="75"/>
                  </a:cubicBezTo>
                  <a:cubicBezTo>
                    <a:pt x="87" y="75"/>
                    <a:pt x="87" y="73"/>
                    <a:pt x="86" y="72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9"/>
                    <a:pt x="49" y="8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grpSp>
        <p:nvGrpSpPr>
          <p:cNvPr id="246" name="组合 245"/>
          <p:cNvGrpSpPr/>
          <p:nvPr/>
        </p:nvGrpSpPr>
        <p:grpSpPr>
          <a:xfrm>
            <a:off x="5445126" y="3225801"/>
            <a:ext cx="412750" cy="403225"/>
            <a:chOff x="5445126" y="3225801"/>
            <a:chExt cx="412750" cy="403225"/>
          </a:xfrm>
          <a:solidFill>
            <a:schemeClr val="bg1">
              <a:lumMod val="50000"/>
            </a:schemeClr>
          </a:solidFill>
        </p:grpSpPr>
        <p:sp>
          <p:nvSpPr>
            <p:cNvPr id="247" name="Freeform 129"/>
            <p:cNvSpPr>
              <a:spLocks noEditPoints="1"/>
            </p:cNvSpPr>
            <p:nvPr/>
          </p:nvSpPr>
          <p:spPr bwMode="auto">
            <a:xfrm>
              <a:off x="5656263" y="3449638"/>
              <a:ext cx="201613" cy="179388"/>
            </a:xfrm>
            <a:custGeom>
              <a:avLst/>
              <a:gdLst>
                <a:gd name="T0" fmla="*/ 60 w 85"/>
                <a:gd name="T1" fmla="*/ 76 h 76"/>
                <a:gd name="T2" fmla="*/ 60 w 85"/>
                <a:gd name="T3" fmla="*/ 76 h 76"/>
                <a:gd name="T4" fmla="*/ 52 w 85"/>
                <a:gd name="T5" fmla="*/ 73 h 76"/>
                <a:gd name="T6" fmla="*/ 0 w 85"/>
                <a:gd name="T7" fmla="*/ 22 h 76"/>
                <a:gd name="T8" fmla="*/ 13 w 85"/>
                <a:gd name="T9" fmla="*/ 9 h 76"/>
                <a:gd name="T10" fmla="*/ 30 w 85"/>
                <a:gd name="T11" fmla="*/ 1 h 76"/>
                <a:gd name="T12" fmla="*/ 33 w 85"/>
                <a:gd name="T13" fmla="*/ 0 h 76"/>
                <a:gd name="T14" fmla="*/ 79 w 85"/>
                <a:gd name="T15" fmla="*/ 46 h 76"/>
                <a:gd name="T16" fmla="*/ 74 w 85"/>
                <a:gd name="T17" fmla="*/ 69 h 76"/>
                <a:gd name="T18" fmla="*/ 60 w 85"/>
                <a:gd name="T19" fmla="*/ 76 h 76"/>
                <a:gd name="T20" fmla="*/ 58 w 85"/>
                <a:gd name="T21" fmla="*/ 68 h 76"/>
                <a:gd name="T22" fmla="*/ 60 w 85"/>
                <a:gd name="T23" fmla="*/ 68 h 76"/>
                <a:gd name="T24" fmla="*/ 68 w 85"/>
                <a:gd name="T25" fmla="*/ 63 h 76"/>
                <a:gd name="T26" fmla="*/ 73 w 85"/>
                <a:gd name="T27" fmla="*/ 52 h 76"/>
                <a:gd name="T28" fmla="*/ 30 w 85"/>
                <a:gd name="T29" fmla="*/ 9 h 76"/>
                <a:gd name="T30" fmla="*/ 18 w 85"/>
                <a:gd name="T31" fmla="*/ 14 h 76"/>
                <a:gd name="T32" fmla="*/ 11 w 85"/>
                <a:gd name="T33" fmla="*/ 21 h 76"/>
                <a:gd name="T34" fmla="*/ 58 w 85"/>
                <a:gd name="T35" fmla="*/ 68 h 76"/>
                <a:gd name="T36" fmla="*/ 58 w 85"/>
                <a:gd name="T37" fmla="*/ 6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5" h="76">
                  <a:moveTo>
                    <a:pt x="60" y="76"/>
                  </a:moveTo>
                  <a:cubicBezTo>
                    <a:pt x="60" y="76"/>
                    <a:pt x="60" y="76"/>
                    <a:pt x="60" y="76"/>
                  </a:cubicBezTo>
                  <a:cubicBezTo>
                    <a:pt x="55" y="76"/>
                    <a:pt x="52" y="74"/>
                    <a:pt x="52" y="7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8"/>
                    <a:pt x="17" y="5"/>
                    <a:pt x="30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82" y="49"/>
                    <a:pt x="85" y="58"/>
                    <a:pt x="74" y="69"/>
                  </a:cubicBezTo>
                  <a:cubicBezTo>
                    <a:pt x="69" y="74"/>
                    <a:pt x="64" y="76"/>
                    <a:pt x="60" y="76"/>
                  </a:cubicBezTo>
                  <a:close/>
                  <a:moveTo>
                    <a:pt x="58" y="68"/>
                  </a:moveTo>
                  <a:cubicBezTo>
                    <a:pt x="58" y="68"/>
                    <a:pt x="58" y="68"/>
                    <a:pt x="60" y="68"/>
                  </a:cubicBezTo>
                  <a:cubicBezTo>
                    <a:pt x="62" y="68"/>
                    <a:pt x="65" y="66"/>
                    <a:pt x="68" y="63"/>
                  </a:cubicBezTo>
                  <a:cubicBezTo>
                    <a:pt x="76" y="56"/>
                    <a:pt x="73" y="52"/>
                    <a:pt x="73" y="52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1" y="12"/>
                    <a:pt x="19" y="14"/>
                    <a:pt x="18" y="14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8" y="68"/>
                    <a:pt x="58" y="68"/>
                    <a:pt x="58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48" name="Freeform 130"/>
            <p:cNvSpPr>
              <a:spLocks noEditPoints="1"/>
            </p:cNvSpPr>
            <p:nvPr/>
          </p:nvSpPr>
          <p:spPr bwMode="auto">
            <a:xfrm>
              <a:off x="5445126" y="3225801"/>
              <a:ext cx="192088" cy="190500"/>
            </a:xfrm>
            <a:custGeom>
              <a:avLst/>
              <a:gdLst>
                <a:gd name="T0" fmla="*/ 65 w 81"/>
                <a:gd name="T1" fmla="*/ 80 h 80"/>
                <a:gd name="T2" fmla="*/ 32 w 81"/>
                <a:gd name="T3" fmla="*/ 47 h 80"/>
                <a:gd name="T4" fmla="*/ 18 w 81"/>
                <a:gd name="T5" fmla="*/ 41 h 80"/>
                <a:gd name="T6" fmla="*/ 0 w 81"/>
                <a:gd name="T7" fmla="*/ 15 h 80"/>
                <a:gd name="T8" fmla="*/ 15 w 81"/>
                <a:gd name="T9" fmla="*/ 0 h 80"/>
                <a:gd name="T10" fmla="*/ 42 w 81"/>
                <a:gd name="T11" fmla="*/ 17 h 80"/>
                <a:gd name="T12" fmla="*/ 48 w 81"/>
                <a:gd name="T13" fmla="*/ 31 h 80"/>
                <a:gd name="T14" fmla="*/ 81 w 81"/>
                <a:gd name="T15" fmla="*/ 64 h 80"/>
                <a:gd name="T16" fmla="*/ 79 w 81"/>
                <a:gd name="T17" fmla="*/ 67 h 80"/>
                <a:gd name="T18" fmla="*/ 74 w 81"/>
                <a:gd name="T19" fmla="*/ 72 h 80"/>
                <a:gd name="T20" fmla="*/ 74 w 81"/>
                <a:gd name="T21" fmla="*/ 73 h 80"/>
                <a:gd name="T22" fmla="*/ 65 w 81"/>
                <a:gd name="T23" fmla="*/ 80 h 80"/>
                <a:gd name="T24" fmla="*/ 23 w 81"/>
                <a:gd name="T25" fmla="*/ 35 h 80"/>
                <a:gd name="T26" fmla="*/ 36 w 81"/>
                <a:gd name="T27" fmla="*/ 41 h 80"/>
                <a:gd name="T28" fmla="*/ 65 w 81"/>
                <a:gd name="T29" fmla="*/ 70 h 80"/>
                <a:gd name="T30" fmla="*/ 69 w 81"/>
                <a:gd name="T31" fmla="*/ 66 h 80"/>
                <a:gd name="T32" fmla="*/ 70 w 81"/>
                <a:gd name="T33" fmla="*/ 65 h 80"/>
                <a:gd name="T34" fmla="*/ 41 w 81"/>
                <a:gd name="T35" fmla="*/ 36 h 80"/>
                <a:gd name="T36" fmla="*/ 35 w 81"/>
                <a:gd name="T37" fmla="*/ 22 h 80"/>
                <a:gd name="T38" fmla="*/ 16 w 81"/>
                <a:gd name="T39" fmla="*/ 10 h 80"/>
                <a:gd name="T40" fmla="*/ 11 w 81"/>
                <a:gd name="T41" fmla="*/ 16 h 80"/>
                <a:gd name="T42" fmla="*/ 23 w 81"/>
                <a:gd name="T43" fmla="*/ 3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" h="80">
                  <a:moveTo>
                    <a:pt x="65" y="80"/>
                  </a:moveTo>
                  <a:cubicBezTo>
                    <a:pt x="32" y="47"/>
                    <a:pt x="32" y="47"/>
                    <a:pt x="32" y="47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7" y="69"/>
                    <a:pt x="76" y="71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lnTo>
                    <a:pt x="65" y="80"/>
                  </a:lnTo>
                  <a:close/>
                  <a:moveTo>
                    <a:pt x="23" y="35"/>
                  </a:moveTo>
                  <a:cubicBezTo>
                    <a:pt x="36" y="41"/>
                    <a:pt x="36" y="41"/>
                    <a:pt x="36" y="41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70" y="65"/>
                    <a:pt x="70" y="6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1" y="16"/>
                    <a:pt x="11" y="16"/>
                    <a:pt x="11" y="16"/>
                  </a:cubicBezTo>
                  <a:lnTo>
                    <a:pt x="23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49" name="Freeform 131"/>
            <p:cNvSpPr>
              <a:spLocks noEditPoints="1"/>
            </p:cNvSpPr>
            <p:nvPr/>
          </p:nvSpPr>
          <p:spPr bwMode="auto">
            <a:xfrm>
              <a:off x="5453063" y="3252788"/>
              <a:ext cx="376238" cy="355600"/>
            </a:xfrm>
            <a:custGeom>
              <a:avLst/>
              <a:gdLst>
                <a:gd name="T0" fmla="*/ 127 w 159"/>
                <a:gd name="T1" fmla="*/ 4 h 150"/>
                <a:gd name="T2" fmla="*/ 140 w 159"/>
                <a:gd name="T3" fmla="*/ 6 h 150"/>
                <a:gd name="T4" fmla="*/ 123 w 159"/>
                <a:gd name="T5" fmla="*/ 13 h 150"/>
                <a:gd name="T6" fmla="*/ 121 w 159"/>
                <a:gd name="T7" fmla="*/ 14 h 150"/>
                <a:gd name="T8" fmla="*/ 121 w 159"/>
                <a:gd name="T9" fmla="*/ 16 h 150"/>
                <a:gd name="T10" fmla="*/ 120 w 159"/>
                <a:gd name="T11" fmla="*/ 23 h 150"/>
                <a:gd name="T12" fmla="*/ 120 w 159"/>
                <a:gd name="T13" fmla="*/ 24 h 150"/>
                <a:gd name="T14" fmla="*/ 120 w 159"/>
                <a:gd name="T15" fmla="*/ 25 h 150"/>
                <a:gd name="T16" fmla="*/ 126 w 159"/>
                <a:gd name="T17" fmla="*/ 39 h 150"/>
                <a:gd name="T18" fmla="*/ 128 w 159"/>
                <a:gd name="T19" fmla="*/ 43 h 150"/>
                <a:gd name="T20" fmla="*/ 131 w 159"/>
                <a:gd name="T21" fmla="*/ 41 h 150"/>
                <a:gd name="T22" fmla="*/ 152 w 159"/>
                <a:gd name="T23" fmla="*/ 32 h 150"/>
                <a:gd name="T24" fmla="*/ 135 w 159"/>
                <a:gd name="T25" fmla="*/ 50 h 150"/>
                <a:gd name="T26" fmla="*/ 132 w 159"/>
                <a:gd name="T27" fmla="*/ 52 h 150"/>
                <a:gd name="T28" fmla="*/ 133 w 159"/>
                <a:gd name="T29" fmla="*/ 56 h 150"/>
                <a:gd name="T30" fmla="*/ 138 w 159"/>
                <a:gd name="T31" fmla="*/ 68 h 150"/>
                <a:gd name="T32" fmla="*/ 90 w 159"/>
                <a:gd name="T33" fmla="*/ 83 h 150"/>
                <a:gd name="T34" fmla="*/ 33 w 159"/>
                <a:gd name="T35" fmla="*/ 142 h 150"/>
                <a:gd name="T36" fmla="*/ 23 w 159"/>
                <a:gd name="T37" fmla="*/ 146 h 150"/>
                <a:gd name="T38" fmla="*/ 15 w 159"/>
                <a:gd name="T39" fmla="*/ 142 h 150"/>
                <a:gd name="T40" fmla="*/ 15 w 159"/>
                <a:gd name="T41" fmla="*/ 123 h 150"/>
                <a:gd name="T42" fmla="*/ 80 w 159"/>
                <a:gd name="T43" fmla="*/ 71 h 150"/>
                <a:gd name="T44" fmla="*/ 80 w 159"/>
                <a:gd name="T45" fmla="*/ 71 h 150"/>
                <a:gd name="T46" fmla="*/ 80 w 159"/>
                <a:gd name="T47" fmla="*/ 70 h 150"/>
                <a:gd name="T48" fmla="*/ 102 w 159"/>
                <a:gd name="T49" fmla="*/ 23 h 150"/>
                <a:gd name="T50" fmla="*/ 104 w 159"/>
                <a:gd name="T51" fmla="*/ 15 h 150"/>
                <a:gd name="T52" fmla="*/ 121 w 159"/>
                <a:gd name="T53" fmla="*/ 4 h 150"/>
                <a:gd name="T54" fmla="*/ 122 w 159"/>
                <a:gd name="T55" fmla="*/ 4 h 150"/>
                <a:gd name="T56" fmla="*/ 127 w 159"/>
                <a:gd name="T57" fmla="*/ 4 h 150"/>
                <a:gd name="T58" fmla="*/ 127 w 159"/>
                <a:gd name="T59" fmla="*/ 4 h 150"/>
                <a:gd name="T60" fmla="*/ 24 w 159"/>
                <a:gd name="T61" fmla="*/ 142 h 150"/>
                <a:gd name="T62" fmla="*/ 31 w 159"/>
                <a:gd name="T63" fmla="*/ 139 h 150"/>
                <a:gd name="T64" fmla="*/ 31 w 159"/>
                <a:gd name="T65" fmla="*/ 125 h 150"/>
                <a:gd name="T66" fmla="*/ 24 w 159"/>
                <a:gd name="T67" fmla="*/ 122 h 150"/>
                <a:gd name="T68" fmla="*/ 17 w 159"/>
                <a:gd name="T69" fmla="*/ 125 h 150"/>
                <a:gd name="T70" fmla="*/ 17 w 159"/>
                <a:gd name="T71" fmla="*/ 139 h 150"/>
                <a:gd name="T72" fmla="*/ 24 w 159"/>
                <a:gd name="T73" fmla="*/ 142 h 150"/>
                <a:gd name="T74" fmla="*/ 127 w 159"/>
                <a:gd name="T75" fmla="*/ 0 h 150"/>
                <a:gd name="T76" fmla="*/ 121 w 159"/>
                <a:gd name="T77" fmla="*/ 0 h 150"/>
                <a:gd name="T78" fmla="*/ 100 w 159"/>
                <a:gd name="T79" fmla="*/ 13 h 150"/>
                <a:gd name="T80" fmla="*/ 77 w 159"/>
                <a:gd name="T81" fmla="*/ 68 h 150"/>
                <a:gd name="T82" fmla="*/ 12 w 159"/>
                <a:gd name="T83" fmla="*/ 120 h 150"/>
                <a:gd name="T84" fmla="*/ 12 w 159"/>
                <a:gd name="T85" fmla="*/ 145 h 150"/>
                <a:gd name="T86" fmla="*/ 23 w 159"/>
                <a:gd name="T87" fmla="*/ 150 h 150"/>
                <a:gd name="T88" fmla="*/ 36 w 159"/>
                <a:gd name="T89" fmla="*/ 145 h 150"/>
                <a:gd name="T90" fmla="*/ 93 w 159"/>
                <a:gd name="T91" fmla="*/ 85 h 150"/>
                <a:gd name="T92" fmla="*/ 144 w 159"/>
                <a:gd name="T93" fmla="*/ 71 h 150"/>
                <a:gd name="T94" fmla="*/ 137 w 159"/>
                <a:gd name="T95" fmla="*/ 54 h 150"/>
                <a:gd name="T96" fmla="*/ 159 w 159"/>
                <a:gd name="T97" fmla="*/ 25 h 150"/>
                <a:gd name="T98" fmla="*/ 130 w 159"/>
                <a:gd name="T99" fmla="*/ 37 h 150"/>
                <a:gd name="T100" fmla="*/ 124 w 159"/>
                <a:gd name="T101" fmla="*/ 24 h 150"/>
                <a:gd name="T102" fmla="*/ 125 w 159"/>
                <a:gd name="T103" fmla="*/ 17 h 150"/>
                <a:gd name="T104" fmla="*/ 149 w 159"/>
                <a:gd name="T105" fmla="*/ 6 h 150"/>
                <a:gd name="T106" fmla="*/ 127 w 159"/>
                <a:gd name="T107" fmla="*/ 0 h 150"/>
                <a:gd name="T108" fmla="*/ 24 w 159"/>
                <a:gd name="T109" fmla="*/ 138 h 150"/>
                <a:gd name="T110" fmla="*/ 20 w 159"/>
                <a:gd name="T111" fmla="*/ 136 h 150"/>
                <a:gd name="T112" fmla="*/ 20 w 159"/>
                <a:gd name="T113" fmla="*/ 128 h 150"/>
                <a:gd name="T114" fmla="*/ 24 w 159"/>
                <a:gd name="T115" fmla="*/ 126 h 150"/>
                <a:gd name="T116" fmla="*/ 29 w 159"/>
                <a:gd name="T117" fmla="*/ 128 h 150"/>
                <a:gd name="T118" fmla="*/ 29 w 159"/>
                <a:gd name="T119" fmla="*/ 136 h 150"/>
                <a:gd name="T120" fmla="*/ 24 w 159"/>
                <a:gd name="T121" fmla="*/ 13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9" h="150">
                  <a:moveTo>
                    <a:pt x="127" y="4"/>
                  </a:moveTo>
                  <a:cubicBezTo>
                    <a:pt x="132" y="4"/>
                    <a:pt x="136" y="5"/>
                    <a:pt x="140" y="6"/>
                  </a:cubicBezTo>
                  <a:cubicBezTo>
                    <a:pt x="123" y="13"/>
                    <a:pt x="123" y="13"/>
                    <a:pt x="123" y="13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25"/>
                    <a:pt x="120" y="25"/>
                    <a:pt x="120" y="25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8" y="43"/>
                    <a:pt x="128" y="43"/>
                    <a:pt x="128" y="43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48" y="38"/>
                    <a:pt x="143" y="46"/>
                    <a:pt x="135" y="50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3" y="56"/>
                    <a:pt x="133" y="56"/>
                    <a:pt x="133" y="56"/>
                  </a:cubicBezTo>
                  <a:cubicBezTo>
                    <a:pt x="138" y="68"/>
                    <a:pt x="138" y="68"/>
                    <a:pt x="138" y="68"/>
                  </a:cubicBezTo>
                  <a:cubicBezTo>
                    <a:pt x="126" y="69"/>
                    <a:pt x="98" y="74"/>
                    <a:pt x="90" y="83"/>
                  </a:cubicBezTo>
                  <a:cubicBezTo>
                    <a:pt x="33" y="142"/>
                    <a:pt x="33" y="142"/>
                    <a:pt x="33" y="142"/>
                  </a:cubicBezTo>
                  <a:cubicBezTo>
                    <a:pt x="33" y="142"/>
                    <a:pt x="28" y="146"/>
                    <a:pt x="23" y="146"/>
                  </a:cubicBezTo>
                  <a:cubicBezTo>
                    <a:pt x="20" y="146"/>
                    <a:pt x="17" y="144"/>
                    <a:pt x="15" y="142"/>
                  </a:cubicBezTo>
                  <a:cubicBezTo>
                    <a:pt x="7" y="134"/>
                    <a:pt x="13" y="125"/>
                    <a:pt x="15" y="123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93" y="58"/>
                    <a:pt x="98" y="36"/>
                    <a:pt x="102" y="23"/>
                  </a:cubicBezTo>
                  <a:cubicBezTo>
                    <a:pt x="103" y="19"/>
                    <a:pt x="103" y="17"/>
                    <a:pt x="104" y="15"/>
                  </a:cubicBezTo>
                  <a:cubicBezTo>
                    <a:pt x="106" y="7"/>
                    <a:pt x="107" y="7"/>
                    <a:pt x="121" y="4"/>
                  </a:cubicBezTo>
                  <a:cubicBezTo>
                    <a:pt x="122" y="4"/>
                    <a:pt x="122" y="4"/>
                    <a:pt x="122" y="4"/>
                  </a:cubicBezTo>
                  <a:cubicBezTo>
                    <a:pt x="124" y="4"/>
                    <a:pt x="125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moveTo>
                    <a:pt x="24" y="142"/>
                  </a:moveTo>
                  <a:cubicBezTo>
                    <a:pt x="27" y="142"/>
                    <a:pt x="30" y="141"/>
                    <a:pt x="31" y="139"/>
                  </a:cubicBezTo>
                  <a:cubicBezTo>
                    <a:pt x="35" y="135"/>
                    <a:pt x="35" y="129"/>
                    <a:pt x="31" y="125"/>
                  </a:cubicBezTo>
                  <a:cubicBezTo>
                    <a:pt x="30" y="123"/>
                    <a:pt x="27" y="122"/>
                    <a:pt x="24" y="122"/>
                  </a:cubicBezTo>
                  <a:cubicBezTo>
                    <a:pt x="22" y="122"/>
                    <a:pt x="19" y="123"/>
                    <a:pt x="17" y="125"/>
                  </a:cubicBezTo>
                  <a:cubicBezTo>
                    <a:pt x="13" y="129"/>
                    <a:pt x="13" y="135"/>
                    <a:pt x="17" y="139"/>
                  </a:cubicBezTo>
                  <a:cubicBezTo>
                    <a:pt x="19" y="141"/>
                    <a:pt x="22" y="142"/>
                    <a:pt x="24" y="142"/>
                  </a:cubicBezTo>
                  <a:moveTo>
                    <a:pt x="127" y="0"/>
                  </a:moveTo>
                  <a:cubicBezTo>
                    <a:pt x="125" y="0"/>
                    <a:pt x="123" y="0"/>
                    <a:pt x="121" y="0"/>
                  </a:cubicBezTo>
                  <a:cubicBezTo>
                    <a:pt x="106" y="3"/>
                    <a:pt x="103" y="4"/>
                    <a:pt x="100" y="13"/>
                  </a:cubicBezTo>
                  <a:cubicBezTo>
                    <a:pt x="97" y="23"/>
                    <a:pt x="93" y="53"/>
                    <a:pt x="77" y="68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2" y="120"/>
                    <a:pt x="0" y="133"/>
                    <a:pt x="12" y="145"/>
                  </a:cubicBezTo>
                  <a:cubicBezTo>
                    <a:pt x="16" y="148"/>
                    <a:pt x="20" y="150"/>
                    <a:pt x="23" y="150"/>
                  </a:cubicBezTo>
                  <a:cubicBezTo>
                    <a:pt x="30" y="150"/>
                    <a:pt x="36" y="145"/>
                    <a:pt x="36" y="145"/>
                  </a:cubicBezTo>
                  <a:cubicBezTo>
                    <a:pt x="93" y="85"/>
                    <a:pt x="93" y="85"/>
                    <a:pt x="93" y="85"/>
                  </a:cubicBezTo>
                  <a:cubicBezTo>
                    <a:pt x="102" y="76"/>
                    <a:pt x="144" y="71"/>
                    <a:pt x="144" y="71"/>
                  </a:cubicBezTo>
                  <a:cubicBezTo>
                    <a:pt x="137" y="54"/>
                    <a:pt x="137" y="54"/>
                    <a:pt x="137" y="54"/>
                  </a:cubicBezTo>
                  <a:cubicBezTo>
                    <a:pt x="153" y="46"/>
                    <a:pt x="159" y="25"/>
                    <a:pt x="159" y="25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9" y="6"/>
                    <a:pt x="139" y="0"/>
                    <a:pt x="127" y="0"/>
                  </a:cubicBezTo>
                  <a:close/>
                  <a:moveTo>
                    <a:pt x="24" y="138"/>
                  </a:moveTo>
                  <a:cubicBezTo>
                    <a:pt x="23" y="138"/>
                    <a:pt x="21" y="138"/>
                    <a:pt x="20" y="136"/>
                  </a:cubicBezTo>
                  <a:cubicBezTo>
                    <a:pt x="17" y="134"/>
                    <a:pt x="17" y="130"/>
                    <a:pt x="20" y="128"/>
                  </a:cubicBezTo>
                  <a:cubicBezTo>
                    <a:pt x="21" y="127"/>
                    <a:pt x="23" y="126"/>
                    <a:pt x="24" y="126"/>
                  </a:cubicBezTo>
                  <a:cubicBezTo>
                    <a:pt x="26" y="126"/>
                    <a:pt x="27" y="127"/>
                    <a:pt x="29" y="128"/>
                  </a:cubicBezTo>
                  <a:cubicBezTo>
                    <a:pt x="31" y="130"/>
                    <a:pt x="31" y="134"/>
                    <a:pt x="29" y="136"/>
                  </a:cubicBezTo>
                  <a:cubicBezTo>
                    <a:pt x="27" y="138"/>
                    <a:pt x="26" y="138"/>
                    <a:pt x="24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sp>
        <p:nvSpPr>
          <p:cNvPr id="250" name="Freeform 132"/>
          <p:cNvSpPr>
            <a:spLocks noEditPoints="1"/>
          </p:cNvSpPr>
          <p:nvPr/>
        </p:nvSpPr>
        <p:spPr bwMode="auto">
          <a:xfrm>
            <a:off x="8231188" y="3221038"/>
            <a:ext cx="211138" cy="153988"/>
          </a:xfrm>
          <a:custGeom>
            <a:avLst/>
            <a:gdLst>
              <a:gd name="T0" fmla="*/ 40 w 89"/>
              <a:gd name="T1" fmla="*/ 4 h 65"/>
              <a:gd name="T2" fmla="*/ 77 w 89"/>
              <a:gd name="T3" fmla="*/ 20 h 65"/>
              <a:gd name="T4" fmla="*/ 83 w 89"/>
              <a:gd name="T5" fmla="*/ 26 h 65"/>
              <a:gd name="T6" fmla="*/ 49 w 89"/>
              <a:gd name="T7" fmla="*/ 60 h 65"/>
              <a:gd name="T8" fmla="*/ 6 w 89"/>
              <a:gd name="T9" fmla="*/ 17 h 65"/>
              <a:gd name="T10" fmla="*/ 40 w 89"/>
              <a:gd name="T11" fmla="*/ 4 h 65"/>
              <a:gd name="T12" fmla="*/ 40 w 89"/>
              <a:gd name="T13" fmla="*/ 0 h 65"/>
              <a:gd name="T14" fmla="*/ 0 w 89"/>
              <a:gd name="T15" fmla="*/ 16 h 65"/>
              <a:gd name="T16" fmla="*/ 49 w 89"/>
              <a:gd name="T17" fmla="*/ 65 h 65"/>
              <a:gd name="T18" fmla="*/ 89 w 89"/>
              <a:gd name="T19" fmla="*/ 26 h 65"/>
              <a:gd name="T20" fmla="*/ 80 w 89"/>
              <a:gd name="T21" fmla="*/ 17 h 65"/>
              <a:gd name="T22" fmla="*/ 40 w 89"/>
              <a:gd name="T2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9" h="65">
                <a:moveTo>
                  <a:pt x="40" y="4"/>
                </a:moveTo>
                <a:cubicBezTo>
                  <a:pt x="54" y="4"/>
                  <a:pt x="67" y="10"/>
                  <a:pt x="77" y="20"/>
                </a:cubicBezTo>
                <a:cubicBezTo>
                  <a:pt x="83" y="26"/>
                  <a:pt x="83" y="26"/>
                  <a:pt x="83" y="26"/>
                </a:cubicBezTo>
                <a:cubicBezTo>
                  <a:pt x="49" y="60"/>
                  <a:pt x="49" y="60"/>
                  <a:pt x="49" y="60"/>
                </a:cubicBezTo>
                <a:cubicBezTo>
                  <a:pt x="6" y="17"/>
                  <a:pt x="6" y="17"/>
                  <a:pt x="6" y="17"/>
                </a:cubicBezTo>
                <a:cubicBezTo>
                  <a:pt x="15" y="9"/>
                  <a:pt x="27" y="4"/>
                  <a:pt x="40" y="4"/>
                </a:cubicBezTo>
                <a:moveTo>
                  <a:pt x="40" y="0"/>
                </a:moveTo>
                <a:cubicBezTo>
                  <a:pt x="25" y="0"/>
                  <a:pt x="11" y="6"/>
                  <a:pt x="0" y="16"/>
                </a:cubicBezTo>
                <a:cubicBezTo>
                  <a:pt x="49" y="65"/>
                  <a:pt x="49" y="65"/>
                  <a:pt x="49" y="65"/>
                </a:cubicBezTo>
                <a:cubicBezTo>
                  <a:pt x="89" y="26"/>
                  <a:pt x="89" y="26"/>
                  <a:pt x="89" y="26"/>
                </a:cubicBezTo>
                <a:cubicBezTo>
                  <a:pt x="80" y="17"/>
                  <a:pt x="80" y="17"/>
                  <a:pt x="80" y="17"/>
                </a:cubicBezTo>
                <a:cubicBezTo>
                  <a:pt x="69" y="6"/>
                  <a:pt x="54" y="0"/>
                  <a:pt x="4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51" name="Freeform 133"/>
          <p:cNvSpPr>
            <a:spLocks noEditPoints="1"/>
          </p:cNvSpPr>
          <p:nvPr/>
        </p:nvSpPr>
        <p:spPr bwMode="auto">
          <a:xfrm>
            <a:off x="8251826" y="3295651"/>
            <a:ext cx="349250" cy="333375"/>
          </a:xfrm>
          <a:custGeom>
            <a:avLst/>
            <a:gdLst>
              <a:gd name="T0" fmla="*/ 85 w 147"/>
              <a:gd name="T1" fmla="*/ 11 h 141"/>
              <a:gd name="T2" fmla="*/ 119 w 147"/>
              <a:gd name="T3" fmla="*/ 45 h 141"/>
              <a:gd name="T4" fmla="*/ 133 w 147"/>
              <a:gd name="T5" fmla="*/ 80 h 141"/>
              <a:gd name="T6" fmla="*/ 119 w 147"/>
              <a:gd name="T7" fmla="*/ 115 h 141"/>
              <a:gd name="T8" fmla="*/ 115 w 147"/>
              <a:gd name="T9" fmla="*/ 119 h 141"/>
              <a:gd name="T10" fmla="*/ 80 w 147"/>
              <a:gd name="T11" fmla="*/ 133 h 141"/>
              <a:gd name="T12" fmla="*/ 46 w 147"/>
              <a:gd name="T13" fmla="*/ 119 h 141"/>
              <a:gd name="T14" fmla="*/ 12 w 147"/>
              <a:gd name="T15" fmla="*/ 85 h 141"/>
              <a:gd name="T16" fmla="*/ 85 w 147"/>
              <a:gd name="T17" fmla="*/ 11 h 141"/>
              <a:gd name="T18" fmla="*/ 85 w 147"/>
              <a:gd name="T19" fmla="*/ 0 h 141"/>
              <a:gd name="T20" fmla="*/ 0 w 147"/>
              <a:gd name="T21" fmla="*/ 85 h 141"/>
              <a:gd name="T22" fmla="*/ 40 w 147"/>
              <a:gd name="T23" fmla="*/ 124 h 141"/>
              <a:gd name="T24" fmla="*/ 80 w 147"/>
              <a:gd name="T25" fmla="*/ 141 h 141"/>
              <a:gd name="T26" fmla="*/ 121 w 147"/>
              <a:gd name="T27" fmla="*/ 124 h 141"/>
              <a:gd name="T28" fmla="*/ 125 w 147"/>
              <a:gd name="T29" fmla="*/ 120 h 141"/>
              <a:gd name="T30" fmla="*/ 125 w 147"/>
              <a:gd name="T31" fmla="*/ 40 h 141"/>
              <a:gd name="T32" fmla="*/ 85 w 147"/>
              <a:gd name="T33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7" h="141">
                <a:moveTo>
                  <a:pt x="85" y="11"/>
                </a:moveTo>
                <a:cubicBezTo>
                  <a:pt x="119" y="45"/>
                  <a:pt x="119" y="45"/>
                  <a:pt x="119" y="45"/>
                </a:cubicBezTo>
                <a:cubicBezTo>
                  <a:pt x="128" y="55"/>
                  <a:pt x="133" y="67"/>
                  <a:pt x="133" y="80"/>
                </a:cubicBezTo>
                <a:cubicBezTo>
                  <a:pt x="133" y="93"/>
                  <a:pt x="128" y="105"/>
                  <a:pt x="119" y="115"/>
                </a:cubicBezTo>
                <a:cubicBezTo>
                  <a:pt x="115" y="119"/>
                  <a:pt x="115" y="119"/>
                  <a:pt x="115" y="119"/>
                </a:cubicBezTo>
                <a:cubicBezTo>
                  <a:pt x="106" y="128"/>
                  <a:pt x="93" y="133"/>
                  <a:pt x="80" y="133"/>
                </a:cubicBezTo>
                <a:cubicBezTo>
                  <a:pt x="67" y="133"/>
                  <a:pt x="55" y="128"/>
                  <a:pt x="46" y="119"/>
                </a:cubicBezTo>
                <a:cubicBezTo>
                  <a:pt x="12" y="85"/>
                  <a:pt x="12" y="85"/>
                  <a:pt x="12" y="85"/>
                </a:cubicBezTo>
                <a:cubicBezTo>
                  <a:pt x="85" y="11"/>
                  <a:pt x="85" y="11"/>
                  <a:pt x="85" y="11"/>
                </a:cubicBezTo>
                <a:moveTo>
                  <a:pt x="85" y="0"/>
                </a:moveTo>
                <a:cubicBezTo>
                  <a:pt x="0" y="85"/>
                  <a:pt x="0" y="85"/>
                  <a:pt x="0" y="85"/>
                </a:cubicBezTo>
                <a:cubicBezTo>
                  <a:pt x="40" y="124"/>
                  <a:pt x="40" y="124"/>
                  <a:pt x="40" y="124"/>
                </a:cubicBezTo>
                <a:cubicBezTo>
                  <a:pt x="51" y="135"/>
                  <a:pt x="66" y="141"/>
                  <a:pt x="80" y="141"/>
                </a:cubicBezTo>
                <a:cubicBezTo>
                  <a:pt x="95" y="141"/>
                  <a:pt x="109" y="135"/>
                  <a:pt x="121" y="124"/>
                </a:cubicBezTo>
                <a:cubicBezTo>
                  <a:pt x="125" y="120"/>
                  <a:pt x="125" y="120"/>
                  <a:pt x="125" y="120"/>
                </a:cubicBezTo>
                <a:cubicBezTo>
                  <a:pt x="147" y="98"/>
                  <a:pt x="147" y="62"/>
                  <a:pt x="125" y="40"/>
                </a:cubicBezTo>
                <a:cubicBezTo>
                  <a:pt x="85" y="0"/>
                  <a:pt x="85" y="0"/>
                  <a:pt x="8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52" name="Freeform 134"/>
          <p:cNvSpPr>
            <a:spLocks noEditPoints="1"/>
          </p:cNvSpPr>
          <p:nvPr/>
        </p:nvSpPr>
        <p:spPr bwMode="auto">
          <a:xfrm>
            <a:off x="8167688" y="3273426"/>
            <a:ext cx="168275" cy="209550"/>
          </a:xfrm>
          <a:custGeom>
            <a:avLst/>
            <a:gdLst>
              <a:gd name="T0" fmla="*/ 22 w 71"/>
              <a:gd name="T1" fmla="*/ 6 h 88"/>
              <a:gd name="T2" fmla="*/ 65 w 71"/>
              <a:gd name="T3" fmla="*/ 49 h 88"/>
              <a:gd name="T4" fmla="*/ 31 w 71"/>
              <a:gd name="T5" fmla="*/ 83 h 88"/>
              <a:gd name="T6" fmla="*/ 25 w 71"/>
              <a:gd name="T7" fmla="*/ 77 h 88"/>
              <a:gd name="T8" fmla="*/ 22 w 71"/>
              <a:gd name="T9" fmla="*/ 6 h 88"/>
              <a:gd name="T10" fmla="*/ 22 w 71"/>
              <a:gd name="T11" fmla="*/ 0 h 88"/>
              <a:gd name="T12" fmla="*/ 22 w 71"/>
              <a:gd name="T13" fmla="*/ 80 h 88"/>
              <a:gd name="T14" fmla="*/ 31 w 71"/>
              <a:gd name="T15" fmla="*/ 88 h 88"/>
              <a:gd name="T16" fmla="*/ 71 w 71"/>
              <a:gd name="T17" fmla="*/ 49 h 88"/>
              <a:gd name="T18" fmla="*/ 22 w 71"/>
              <a:gd name="T1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88">
                <a:moveTo>
                  <a:pt x="22" y="6"/>
                </a:moveTo>
                <a:cubicBezTo>
                  <a:pt x="65" y="49"/>
                  <a:pt x="65" y="49"/>
                  <a:pt x="65" y="49"/>
                </a:cubicBezTo>
                <a:cubicBezTo>
                  <a:pt x="31" y="83"/>
                  <a:pt x="31" y="83"/>
                  <a:pt x="31" y="83"/>
                </a:cubicBezTo>
                <a:cubicBezTo>
                  <a:pt x="25" y="77"/>
                  <a:pt x="25" y="77"/>
                  <a:pt x="25" y="77"/>
                </a:cubicBezTo>
                <a:cubicBezTo>
                  <a:pt x="6" y="57"/>
                  <a:pt x="5" y="26"/>
                  <a:pt x="22" y="6"/>
                </a:cubicBezTo>
                <a:moveTo>
                  <a:pt x="22" y="0"/>
                </a:moveTo>
                <a:cubicBezTo>
                  <a:pt x="0" y="22"/>
                  <a:pt x="0" y="58"/>
                  <a:pt x="22" y="80"/>
                </a:cubicBezTo>
                <a:cubicBezTo>
                  <a:pt x="31" y="88"/>
                  <a:pt x="31" y="88"/>
                  <a:pt x="31" y="88"/>
                </a:cubicBezTo>
                <a:cubicBezTo>
                  <a:pt x="71" y="49"/>
                  <a:pt x="71" y="49"/>
                  <a:pt x="71" y="49"/>
                </a:cubicBezTo>
                <a:cubicBezTo>
                  <a:pt x="22" y="0"/>
                  <a:pt x="22" y="0"/>
                  <a:pt x="2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53" name="Freeform 135"/>
          <p:cNvSpPr>
            <a:spLocks noEditPoints="1"/>
          </p:cNvSpPr>
          <p:nvPr/>
        </p:nvSpPr>
        <p:spPr bwMode="auto">
          <a:xfrm>
            <a:off x="877888" y="3398838"/>
            <a:ext cx="422275" cy="182563"/>
          </a:xfrm>
          <a:custGeom>
            <a:avLst/>
            <a:gdLst>
              <a:gd name="T0" fmla="*/ 167 w 178"/>
              <a:gd name="T1" fmla="*/ 77 h 77"/>
              <a:gd name="T2" fmla="*/ 11 w 178"/>
              <a:gd name="T3" fmla="*/ 77 h 77"/>
              <a:gd name="T4" fmla="*/ 0 w 178"/>
              <a:gd name="T5" fmla="*/ 65 h 77"/>
              <a:gd name="T6" fmla="*/ 0 w 178"/>
              <a:gd name="T7" fmla="*/ 0 h 77"/>
              <a:gd name="T8" fmla="*/ 178 w 178"/>
              <a:gd name="T9" fmla="*/ 0 h 77"/>
              <a:gd name="T10" fmla="*/ 178 w 178"/>
              <a:gd name="T11" fmla="*/ 65 h 77"/>
              <a:gd name="T12" fmla="*/ 167 w 178"/>
              <a:gd name="T13" fmla="*/ 77 h 77"/>
              <a:gd name="T14" fmla="*/ 4 w 178"/>
              <a:gd name="T15" fmla="*/ 4 h 77"/>
              <a:gd name="T16" fmla="*/ 4 w 178"/>
              <a:gd name="T17" fmla="*/ 65 h 77"/>
              <a:gd name="T18" fmla="*/ 11 w 178"/>
              <a:gd name="T19" fmla="*/ 73 h 77"/>
              <a:gd name="T20" fmla="*/ 167 w 178"/>
              <a:gd name="T21" fmla="*/ 73 h 77"/>
              <a:gd name="T22" fmla="*/ 174 w 178"/>
              <a:gd name="T23" fmla="*/ 65 h 77"/>
              <a:gd name="T24" fmla="*/ 174 w 178"/>
              <a:gd name="T25" fmla="*/ 4 h 77"/>
              <a:gd name="T26" fmla="*/ 4 w 178"/>
              <a:gd name="T27" fmla="*/ 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8" h="77">
                <a:moveTo>
                  <a:pt x="167" y="77"/>
                </a:moveTo>
                <a:cubicBezTo>
                  <a:pt x="11" y="77"/>
                  <a:pt x="11" y="77"/>
                  <a:pt x="11" y="77"/>
                </a:cubicBezTo>
                <a:cubicBezTo>
                  <a:pt x="5" y="77"/>
                  <a:pt x="0" y="72"/>
                  <a:pt x="0" y="65"/>
                </a:cubicBezTo>
                <a:cubicBezTo>
                  <a:pt x="0" y="0"/>
                  <a:pt x="0" y="0"/>
                  <a:pt x="0" y="0"/>
                </a:cubicBezTo>
                <a:cubicBezTo>
                  <a:pt x="178" y="0"/>
                  <a:pt x="178" y="0"/>
                  <a:pt x="178" y="0"/>
                </a:cubicBezTo>
                <a:cubicBezTo>
                  <a:pt x="178" y="65"/>
                  <a:pt x="178" y="65"/>
                  <a:pt x="178" y="65"/>
                </a:cubicBezTo>
                <a:cubicBezTo>
                  <a:pt x="178" y="72"/>
                  <a:pt x="173" y="77"/>
                  <a:pt x="167" y="77"/>
                </a:cubicBezTo>
                <a:close/>
                <a:moveTo>
                  <a:pt x="4" y="4"/>
                </a:moveTo>
                <a:cubicBezTo>
                  <a:pt x="4" y="65"/>
                  <a:pt x="4" y="65"/>
                  <a:pt x="4" y="65"/>
                </a:cubicBezTo>
                <a:cubicBezTo>
                  <a:pt x="4" y="70"/>
                  <a:pt x="7" y="73"/>
                  <a:pt x="11" y="73"/>
                </a:cubicBezTo>
                <a:cubicBezTo>
                  <a:pt x="167" y="73"/>
                  <a:pt x="167" y="73"/>
                  <a:pt x="167" y="73"/>
                </a:cubicBezTo>
                <a:cubicBezTo>
                  <a:pt x="171" y="73"/>
                  <a:pt x="174" y="70"/>
                  <a:pt x="174" y="65"/>
                </a:cubicBezTo>
                <a:cubicBezTo>
                  <a:pt x="174" y="4"/>
                  <a:pt x="174" y="4"/>
                  <a:pt x="174" y="4"/>
                </a:cubicBezTo>
                <a:lnTo>
                  <a:pt x="4" y="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54" name="Freeform 136"/>
          <p:cNvSpPr>
            <a:spLocks noEditPoints="1"/>
          </p:cNvSpPr>
          <p:nvPr/>
        </p:nvSpPr>
        <p:spPr bwMode="auto">
          <a:xfrm>
            <a:off x="1111251" y="3479801"/>
            <a:ext cx="141288" cy="57150"/>
          </a:xfrm>
          <a:custGeom>
            <a:avLst/>
            <a:gdLst>
              <a:gd name="T0" fmla="*/ 56 w 60"/>
              <a:gd name="T1" fmla="*/ 24 h 24"/>
              <a:gd name="T2" fmla="*/ 4 w 60"/>
              <a:gd name="T3" fmla="*/ 24 h 24"/>
              <a:gd name="T4" fmla="*/ 0 w 60"/>
              <a:gd name="T5" fmla="*/ 19 h 24"/>
              <a:gd name="T6" fmla="*/ 0 w 60"/>
              <a:gd name="T7" fmla="*/ 5 h 24"/>
              <a:gd name="T8" fmla="*/ 4 w 60"/>
              <a:gd name="T9" fmla="*/ 0 h 24"/>
              <a:gd name="T10" fmla="*/ 56 w 60"/>
              <a:gd name="T11" fmla="*/ 0 h 24"/>
              <a:gd name="T12" fmla="*/ 60 w 60"/>
              <a:gd name="T13" fmla="*/ 5 h 24"/>
              <a:gd name="T14" fmla="*/ 60 w 60"/>
              <a:gd name="T15" fmla="*/ 19 h 24"/>
              <a:gd name="T16" fmla="*/ 56 w 60"/>
              <a:gd name="T17" fmla="*/ 24 h 24"/>
              <a:gd name="T18" fmla="*/ 4 w 60"/>
              <a:gd name="T19" fmla="*/ 4 h 24"/>
              <a:gd name="T20" fmla="*/ 4 w 60"/>
              <a:gd name="T21" fmla="*/ 5 h 24"/>
              <a:gd name="T22" fmla="*/ 4 w 60"/>
              <a:gd name="T23" fmla="*/ 19 h 24"/>
              <a:gd name="T24" fmla="*/ 4 w 60"/>
              <a:gd name="T25" fmla="*/ 20 h 24"/>
              <a:gd name="T26" fmla="*/ 56 w 60"/>
              <a:gd name="T27" fmla="*/ 20 h 24"/>
              <a:gd name="T28" fmla="*/ 56 w 60"/>
              <a:gd name="T29" fmla="*/ 19 h 24"/>
              <a:gd name="T30" fmla="*/ 56 w 60"/>
              <a:gd name="T31" fmla="*/ 5 h 24"/>
              <a:gd name="T32" fmla="*/ 56 w 60"/>
              <a:gd name="T33" fmla="*/ 4 h 24"/>
              <a:gd name="T34" fmla="*/ 4 w 60"/>
              <a:gd name="T35" fmla="*/ 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0" h="24">
                <a:moveTo>
                  <a:pt x="56" y="24"/>
                </a:moveTo>
                <a:cubicBezTo>
                  <a:pt x="4" y="24"/>
                  <a:pt x="4" y="24"/>
                  <a:pt x="4" y="24"/>
                </a:cubicBezTo>
                <a:cubicBezTo>
                  <a:pt x="2" y="24"/>
                  <a:pt x="0" y="22"/>
                  <a:pt x="0" y="19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8" y="0"/>
                  <a:pt x="60" y="2"/>
                  <a:pt x="60" y="5"/>
                </a:cubicBezTo>
                <a:cubicBezTo>
                  <a:pt x="60" y="19"/>
                  <a:pt x="60" y="19"/>
                  <a:pt x="60" y="19"/>
                </a:cubicBezTo>
                <a:cubicBezTo>
                  <a:pt x="60" y="22"/>
                  <a:pt x="58" y="24"/>
                  <a:pt x="56" y="24"/>
                </a:cubicBezTo>
                <a:close/>
                <a:moveTo>
                  <a:pt x="4" y="4"/>
                </a:moveTo>
                <a:cubicBezTo>
                  <a:pt x="4" y="4"/>
                  <a:pt x="4" y="4"/>
                  <a:pt x="4" y="5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6" y="20"/>
                  <a:pt x="56" y="20"/>
                  <a:pt x="56" y="19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6" y="4"/>
                  <a:pt x="56" y="4"/>
                </a:cubicBezTo>
                <a:lnTo>
                  <a:pt x="4" y="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55" name="Freeform 137"/>
          <p:cNvSpPr>
            <a:spLocks noEditPoints="1"/>
          </p:cNvSpPr>
          <p:nvPr/>
        </p:nvSpPr>
        <p:spPr bwMode="auto">
          <a:xfrm>
            <a:off x="877888" y="3290888"/>
            <a:ext cx="422275" cy="77788"/>
          </a:xfrm>
          <a:custGeom>
            <a:avLst/>
            <a:gdLst>
              <a:gd name="T0" fmla="*/ 178 w 178"/>
              <a:gd name="T1" fmla="*/ 33 h 33"/>
              <a:gd name="T2" fmla="*/ 0 w 178"/>
              <a:gd name="T3" fmla="*/ 33 h 33"/>
              <a:gd name="T4" fmla="*/ 0 w 178"/>
              <a:gd name="T5" fmla="*/ 11 h 33"/>
              <a:gd name="T6" fmla="*/ 11 w 178"/>
              <a:gd name="T7" fmla="*/ 0 h 33"/>
              <a:gd name="T8" fmla="*/ 167 w 178"/>
              <a:gd name="T9" fmla="*/ 0 h 33"/>
              <a:gd name="T10" fmla="*/ 178 w 178"/>
              <a:gd name="T11" fmla="*/ 11 h 33"/>
              <a:gd name="T12" fmla="*/ 178 w 178"/>
              <a:gd name="T13" fmla="*/ 33 h 33"/>
              <a:gd name="T14" fmla="*/ 4 w 178"/>
              <a:gd name="T15" fmla="*/ 29 h 33"/>
              <a:gd name="T16" fmla="*/ 174 w 178"/>
              <a:gd name="T17" fmla="*/ 29 h 33"/>
              <a:gd name="T18" fmla="*/ 174 w 178"/>
              <a:gd name="T19" fmla="*/ 11 h 33"/>
              <a:gd name="T20" fmla="*/ 167 w 178"/>
              <a:gd name="T21" fmla="*/ 4 h 33"/>
              <a:gd name="T22" fmla="*/ 11 w 178"/>
              <a:gd name="T23" fmla="*/ 4 h 33"/>
              <a:gd name="T24" fmla="*/ 4 w 178"/>
              <a:gd name="T25" fmla="*/ 11 h 33"/>
              <a:gd name="T26" fmla="*/ 4 w 178"/>
              <a:gd name="T27" fmla="*/ 2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8" h="33">
                <a:moveTo>
                  <a:pt x="178" y="33"/>
                </a:moveTo>
                <a:cubicBezTo>
                  <a:pt x="0" y="33"/>
                  <a:pt x="0" y="33"/>
                  <a:pt x="0" y="3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73" y="0"/>
                  <a:pt x="178" y="5"/>
                  <a:pt x="178" y="11"/>
                </a:cubicBezTo>
                <a:lnTo>
                  <a:pt x="178" y="33"/>
                </a:lnTo>
                <a:close/>
                <a:moveTo>
                  <a:pt x="4" y="29"/>
                </a:moveTo>
                <a:cubicBezTo>
                  <a:pt x="174" y="29"/>
                  <a:pt x="174" y="29"/>
                  <a:pt x="174" y="29"/>
                </a:cubicBezTo>
                <a:cubicBezTo>
                  <a:pt x="174" y="11"/>
                  <a:pt x="174" y="11"/>
                  <a:pt x="174" y="11"/>
                </a:cubicBezTo>
                <a:cubicBezTo>
                  <a:pt x="174" y="7"/>
                  <a:pt x="171" y="4"/>
                  <a:pt x="167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7" y="4"/>
                  <a:pt x="4" y="7"/>
                  <a:pt x="4" y="11"/>
                </a:cubicBezTo>
                <a:lnTo>
                  <a:pt x="4" y="2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56" name="Freeform 138"/>
          <p:cNvSpPr>
            <a:spLocks noEditPoints="1"/>
          </p:cNvSpPr>
          <p:nvPr/>
        </p:nvSpPr>
        <p:spPr bwMode="auto">
          <a:xfrm>
            <a:off x="855663" y="4160838"/>
            <a:ext cx="471488" cy="373063"/>
          </a:xfrm>
          <a:custGeom>
            <a:avLst/>
            <a:gdLst>
              <a:gd name="T0" fmla="*/ 140 w 199"/>
              <a:gd name="T1" fmla="*/ 157 h 157"/>
              <a:gd name="T2" fmla="*/ 59 w 199"/>
              <a:gd name="T3" fmla="*/ 157 h 157"/>
              <a:gd name="T4" fmla="*/ 49 w 199"/>
              <a:gd name="T5" fmla="*/ 148 h 157"/>
              <a:gd name="T6" fmla="*/ 49 w 199"/>
              <a:gd name="T7" fmla="*/ 70 h 157"/>
              <a:gd name="T8" fmla="*/ 40 w 199"/>
              <a:gd name="T9" fmla="*/ 80 h 157"/>
              <a:gd name="T10" fmla="*/ 27 w 199"/>
              <a:gd name="T11" fmla="*/ 80 h 157"/>
              <a:gd name="T12" fmla="*/ 3 w 199"/>
              <a:gd name="T13" fmla="*/ 57 h 157"/>
              <a:gd name="T14" fmla="*/ 0 w 199"/>
              <a:gd name="T15" fmla="*/ 50 h 157"/>
              <a:gd name="T16" fmla="*/ 2 w 199"/>
              <a:gd name="T17" fmla="*/ 44 h 157"/>
              <a:gd name="T18" fmla="*/ 40 w 199"/>
              <a:gd name="T19" fmla="*/ 5 h 157"/>
              <a:gd name="T20" fmla="*/ 48 w 199"/>
              <a:gd name="T21" fmla="*/ 0 h 157"/>
              <a:gd name="T22" fmla="*/ 71 w 199"/>
              <a:gd name="T23" fmla="*/ 0 h 157"/>
              <a:gd name="T24" fmla="*/ 79 w 199"/>
              <a:gd name="T25" fmla="*/ 1 h 157"/>
              <a:gd name="T26" fmla="*/ 81 w 199"/>
              <a:gd name="T27" fmla="*/ 3 h 157"/>
              <a:gd name="T28" fmla="*/ 81 w 199"/>
              <a:gd name="T29" fmla="*/ 4 h 157"/>
              <a:gd name="T30" fmla="*/ 99 w 199"/>
              <a:gd name="T31" fmla="*/ 21 h 157"/>
              <a:gd name="T32" fmla="*/ 118 w 199"/>
              <a:gd name="T33" fmla="*/ 4 h 157"/>
              <a:gd name="T34" fmla="*/ 118 w 199"/>
              <a:gd name="T35" fmla="*/ 3 h 157"/>
              <a:gd name="T36" fmla="*/ 119 w 199"/>
              <a:gd name="T37" fmla="*/ 1 h 157"/>
              <a:gd name="T38" fmla="*/ 127 w 199"/>
              <a:gd name="T39" fmla="*/ 0 h 157"/>
              <a:gd name="T40" fmla="*/ 151 w 199"/>
              <a:gd name="T41" fmla="*/ 0 h 157"/>
              <a:gd name="T42" fmla="*/ 158 w 199"/>
              <a:gd name="T43" fmla="*/ 5 h 157"/>
              <a:gd name="T44" fmla="*/ 196 w 199"/>
              <a:gd name="T45" fmla="*/ 44 h 157"/>
              <a:gd name="T46" fmla="*/ 198 w 199"/>
              <a:gd name="T47" fmla="*/ 50 h 157"/>
              <a:gd name="T48" fmla="*/ 196 w 199"/>
              <a:gd name="T49" fmla="*/ 57 h 157"/>
              <a:gd name="T50" fmla="*/ 172 w 199"/>
              <a:gd name="T51" fmla="*/ 80 h 157"/>
              <a:gd name="T52" fmla="*/ 165 w 199"/>
              <a:gd name="T53" fmla="*/ 83 h 157"/>
              <a:gd name="T54" fmla="*/ 165 w 199"/>
              <a:gd name="T55" fmla="*/ 83 h 157"/>
              <a:gd name="T56" fmla="*/ 159 w 199"/>
              <a:gd name="T57" fmla="*/ 80 h 157"/>
              <a:gd name="T58" fmla="*/ 149 w 199"/>
              <a:gd name="T59" fmla="*/ 70 h 157"/>
              <a:gd name="T60" fmla="*/ 149 w 199"/>
              <a:gd name="T61" fmla="*/ 148 h 157"/>
              <a:gd name="T62" fmla="*/ 140 w 199"/>
              <a:gd name="T63" fmla="*/ 157 h 157"/>
              <a:gd name="T64" fmla="*/ 52 w 199"/>
              <a:gd name="T65" fmla="*/ 59 h 157"/>
              <a:gd name="T66" fmla="*/ 57 w 199"/>
              <a:gd name="T67" fmla="*/ 65 h 157"/>
              <a:gd name="T68" fmla="*/ 57 w 199"/>
              <a:gd name="T69" fmla="*/ 148 h 157"/>
              <a:gd name="T70" fmla="*/ 59 w 199"/>
              <a:gd name="T71" fmla="*/ 149 h 157"/>
              <a:gd name="T72" fmla="*/ 140 w 199"/>
              <a:gd name="T73" fmla="*/ 149 h 157"/>
              <a:gd name="T74" fmla="*/ 141 w 199"/>
              <a:gd name="T75" fmla="*/ 148 h 157"/>
              <a:gd name="T76" fmla="*/ 141 w 199"/>
              <a:gd name="T77" fmla="*/ 65 h 157"/>
              <a:gd name="T78" fmla="*/ 147 w 199"/>
              <a:gd name="T79" fmla="*/ 59 h 157"/>
              <a:gd name="T80" fmla="*/ 152 w 199"/>
              <a:gd name="T81" fmla="*/ 61 h 157"/>
              <a:gd name="T82" fmla="*/ 164 w 199"/>
              <a:gd name="T83" fmla="*/ 74 h 157"/>
              <a:gd name="T84" fmla="*/ 166 w 199"/>
              <a:gd name="T85" fmla="*/ 74 h 157"/>
              <a:gd name="T86" fmla="*/ 190 w 199"/>
              <a:gd name="T87" fmla="*/ 51 h 157"/>
              <a:gd name="T88" fmla="*/ 190 w 199"/>
              <a:gd name="T89" fmla="*/ 50 h 157"/>
              <a:gd name="T90" fmla="*/ 190 w 199"/>
              <a:gd name="T91" fmla="*/ 49 h 157"/>
              <a:gd name="T92" fmla="*/ 153 w 199"/>
              <a:gd name="T93" fmla="*/ 10 h 157"/>
              <a:gd name="T94" fmla="*/ 150 w 199"/>
              <a:gd name="T95" fmla="*/ 8 h 157"/>
              <a:gd name="T96" fmla="*/ 127 w 199"/>
              <a:gd name="T97" fmla="*/ 8 h 157"/>
              <a:gd name="T98" fmla="*/ 125 w 199"/>
              <a:gd name="T99" fmla="*/ 8 h 157"/>
              <a:gd name="T100" fmla="*/ 99 w 199"/>
              <a:gd name="T101" fmla="*/ 29 h 157"/>
              <a:gd name="T102" fmla="*/ 73 w 199"/>
              <a:gd name="T103" fmla="*/ 8 h 157"/>
              <a:gd name="T104" fmla="*/ 71 w 199"/>
              <a:gd name="T105" fmla="*/ 8 h 157"/>
              <a:gd name="T106" fmla="*/ 49 w 199"/>
              <a:gd name="T107" fmla="*/ 8 h 157"/>
              <a:gd name="T108" fmla="*/ 46 w 199"/>
              <a:gd name="T109" fmla="*/ 10 h 157"/>
              <a:gd name="T110" fmla="*/ 8 w 199"/>
              <a:gd name="T111" fmla="*/ 49 h 157"/>
              <a:gd name="T112" fmla="*/ 8 w 199"/>
              <a:gd name="T113" fmla="*/ 50 h 157"/>
              <a:gd name="T114" fmla="*/ 8 w 199"/>
              <a:gd name="T115" fmla="*/ 51 h 157"/>
              <a:gd name="T116" fmla="*/ 32 w 199"/>
              <a:gd name="T117" fmla="*/ 74 h 157"/>
              <a:gd name="T118" fmla="*/ 34 w 199"/>
              <a:gd name="T119" fmla="*/ 74 h 157"/>
              <a:gd name="T120" fmla="*/ 47 w 199"/>
              <a:gd name="T121" fmla="*/ 61 h 157"/>
              <a:gd name="T122" fmla="*/ 52 w 199"/>
              <a:gd name="T123" fmla="*/ 59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9" h="157">
                <a:moveTo>
                  <a:pt x="140" y="157"/>
                </a:moveTo>
                <a:cubicBezTo>
                  <a:pt x="59" y="157"/>
                  <a:pt x="59" y="157"/>
                  <a:pt x="59" y="157"/>
                </a:cubicBezTo>
                <a:cubicBezTo>
                  <a:pt x="54" y="157"/>
                  <a:pt x="49" y="153"/>
                  <a:pt x="49" y="148"/>
                </a:cubicBezTo>
                <a:cubicBezTo>
                  <a:pt x="49" y="70"/>
                  <a:pt x="49" y="70"/>
                  <a:pt x="49" y="70"/>
                </a:cubicBezTo>
                <a:cubicBezTo>
                  <a:pt x="40" y="80"/>
                  <a:pt x="40" y="80"/>
                  <a:pt x="40" y="80"/>
                </a:cubicBezTo>
                <a:cubicBezTo>
                  <a:pt x="36" y="83"/>
                  <a:pt x="30" y="83"/>
                  <a:pt x="27" y="80"/>
                </a:cubicBezTo>
                <a:cubicBezTo>
                  <a:pt x="3" y="57"/>
                  <a:pt x="3" y="57"/>
                  <a:pt x="3" y="57"/>
                </a:cubicBezTo>
                <a:cubicBezTo>
                  <a:pt x="1" y="55"/>
                  <a:pt x="0" y="53"/>
                  <a:pt x="0" y="50"/>
                </a:cubicBezTo>
                <a:cubicBezTo>
                  <a:pt x="0" y="48"/>
                  <a:pt x="1" y="46"/>
                  <a:pt x="2" y="44"/>
                </a:cubicBezTo>
                <a:cubicBezTo>
                  <a:pt x="40" y="5"/>
                  <a:pt x="40" y="5"/>
                  <a:pt x="40" y="5"/>
                </a:cubicBezTo>
                <a:cubicBezTo>
                  <a:pt x="45" y="0"/>
                  <a:pt x="47" y="0"/>
                  <a:pt x="48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7" y="0"/>
                  <a:pt x="78" y="0"/>
                  <a:pt x="79" y="1"/>
                </a:cubicBezTo>
                <a:cubicBezTo>
                  <a:pt x="81" y="3"/>
                  <a:pt x="81" y="3"/>
                  <a:pt x="81" y="3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14"/>
                  <a:pt x="88" y="21"/>
                  <a:pt x="99" y="21"/>
                </a:cubicBezTo>
                <a:cubicBezTo>
                  <a:pt x="110" y="21"/>
                  <a:pt x="118" y="14"/>
                  <a:pt x="118" y="4"/>
                </a:cubicBezTo>
                <a:cubicBezTo>
                  <a:pt x="118" y="3"/>
                  <a:pt x="118" y="3"/>
                  <a:pt x="118" y="3"/>
                </a:cubicBezTo>
                <a:cubicBezTo>
                  <a:pt x="119" y="1"/>
                  <a:pt x="119" y="1"/>
                  <a:pt x="119" y="1"/>
                </a:cubicBezTo>
                <a:cubicBezTo>
                  <a:pt x="120" y="0"/>
                  <a:pt x="121" y="0"/>
                  <a:pt x="127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2" y="0"/>
                  <a:pt x="153" y="0"/>
                  <a:pt x="158" y="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8" y="46"/>
                  <a:pt x="199" y="48"/>
                  <a:pt x="198" y="50"/>
                </a:cubicBezTo>
                <a:cubicBezTo>
                  <a:pt x="198" y="53"/>
                  <a:pt x="197" y="55"/>
                  <a:pt x="196" y="57"/>
                </a:cubicBezTo>
                <a:cubicBezTo>
                  <a:pt x="172" y="80"/>
                  <a:pt x="172" y="80"/>
                  <a:pt x="172" y="80"/>
                </a:cubicBezTo>
                <a:cubicBezTo>
                  <a:pt x="170" y="82"/>
                  <a:pt x="168" y="83"/>
                  <a:pt x="165" y="83"/>
                </a:cubicBezTo>
                <a:cubicBezTo>
                  <a:pt x="165" y="83"/>
                  <a:pt x="165" y="83"/>
                  <a:pt x="165" y="83"/>
                </a:cubicBezTo>
                <a:cubicBezTo>
                  <a:pt x="163" y="83"/>
                  <a:pt x="160" y="82"/>
                  <a:pt x="159" y="80"/>
                </a:cubicBezTo>
                <a:cubicBezTo>
                  <a:pt x="149" y="70"/>
                  <a:pt x="149" y="70"/>
                  <a:pt x="149" y="70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49" y="153"/>
                  <a:pt x="145" y="157"/>
                  <a:pt x="140" y="157"/>
                </a:cubicBezTo>
                <a:close/>
                <a:moveTo>
                  <a:pt x="52" y="59"/>
                </a:moveTo>
                <a:cubicBezTo>
                  <a:pt x="54" y="59"/>
                  <a:pt x="57" y="61"/>
                  <a:pt x="57" y="65"/>
                </a:cubicBezTo>
                <a:cubicBezTo>
                  <a:pt x="57" y="148"/>
                  <a:pt x="57" y="148"/>
                  <a:pt x="57" y="148"/>
                </a:cubicBezTo>
                <a:cubicBezTo>
                  <a:pt x="57" y="149"/>
                  <a:pt x="58" y="149"/>
                  <a:pt x="59" y="149"/>
                </a:cubicBezTo>
                <a:cubicBezTo>
                  <a:pt x="140" y="149"/>
                  <a:pt x="140" y="149"/>
                  <a:pt x="140" y="149"/>
                </a:cubicBezTo>
                <a:cubicBezTo>
                  <a:pt x="140" y="149"/>
                  <a:pt x="141" y="149"/>
                  <a:pt x="141" y="148"/>
                </a:cubicBezTo>
                <a:cubicBezTo>
                  <a:pt x="141" y="65"/>
                  <a:pt x="141" y="65"/>
                  <a:pt x="141" y="65"/>
                </a:cubicBezTo>
                <a:cubicBezTo>
                  <a:pt x="141" y="61"/>
                  <a:pt x="144" y="59"/>
                  <a:pt x="147" y="59"/>
                </a:cubicBezTo>
                <a:cubicBezTo>
                  <a:pt x="148" y="59"/>
                  <a:pt x="150" y="59"/>
                  <a:pt x="152" y="61"/>
                </a:cubicBezTo>
                <a:cubicBezTo>
                  <a:pt x="164" y="74"/>
                  <a:pt x="164" y="74"/>
                  <a:pt x="164" y="74"/>
                </a:cubicBezTo>
                <a:cubicBezTo>
                  <a:pt x="165" y="75"/>
                  <a:pt x="166" y="75"/>
                  <a:pt x="166" y="74"/>
                </a:cubicBezTo>
                <a:cubicBezTo>
                  <a:pt x="190" y="51"/>
                  <a:pt x="190" y="51"/>
                  <a:pt x="190" y="51"/>
                </a:cubicBezTo>
                <a:cubicBezTo>
                  <a:pt x="190" y="51"/>
                  <a:pt x="190" y="50"/>
                  <a:pt x="190" y="50"/>
                </a:cubicBezTo>
                <a:cubicBezTo>
                  <a:pt x="190" y="50"/>
                  <a:pt x="190" y="50"/>
                  <a:pt x="190" y="49"/>
                </a:cubicBezTo>
                <a:cubicBezTo>
                  <a:pt x="153" y="10"/>
                  <a:pt x="153" y="10"/>
                  <a:pt x="153" y="10"/>
                </a:cubicBezTo>
                <a:cubicBezTo>
                  <a:pt x="151" y="9"/>
                  <a:pt x="150" y="8"/>
                  <a:pt x="150" y="8"/>
                </a:cubicBezTo>
                <a:cubicBezTo>
                  <a:pt x="127" y="8"/>
                  <a:pt x="127" y="8"/>
                  <a:pt x="127" y="8"/>
                </a:cubicBezTo>
                <a:cubicBezTo>
                  <a:pt x="126" y="8"/>
                  <a:pt x="126" y="8"/>
                  <a:pt x="125" y="8"/>
                </a:cubicBezTo>
                <a:cubicBezTo>
                  <a:pt x="124" y="20"/>
                  <a:pt x="113" y="29"/>
                  <a:pt x="99" y="29"/>
                </a:cubicBezTo>
                <a:cubicBezTo>
                  <a:pt x="85" y="29"/>
                  <a:pt x="74" y="20"/>
                  <a:pt x="73" y="8"/>
                </a:cubicBezTo>
                <a:cubicBezTo>
                  <a:pt x="72" y="8"/>
                  <a:pt x="72" y="8"/>
                  <a:pt x="71" y="8"/>
                </a:cubicBezTo>
                <a:cubicBezTo>
                  <a:pt x="49" y="8"/>
                  <a:pt x="49" y="8"/>
                  <a:pt x="49" y="8"/>
                </a:cubicBezTo>
                <a:cubicBezTo>
                  <a:pt x="48" y="8"/>
                  <a:pt x="47" y="9"/>
                  <a:pt x="46" y="10"/>
                </a:cubicBezTo>
                <a:cubicBezTo>
                  <a:pt x="8" y="49"/>
                  <a:pt x="8" y="49"/>
                  <a:pt x="8" y="49"/>
                </a:cubicBezTo>
                <a:cubicBezTo>
                  <a:pt x="8" y="50"/>
                  <a:pt x="8" y="50"/>
                  <a:pt x="8" y="50"/>
                </a:cubicBezTo>
                <a:cubicBezTo>
                  <a:pt x="8" y="50"/>
                  <a:pt x="8" y="51"/>
                  <a:pt x="8" y="51"/>
                </a:cubicBezTo>
                <a:cubicBezTo>
                  <a:pt x="32" y="74"/>
                  <a:pt x="32" y="74"/>
                  <a:pt x="32" y="74"/>
                </a:cubicBezTo>
                <a:cubicBezTo>
                  <a:pt x="33" y="75"/>
                  <a:pt x="33" y="75"/>
                  <a:pt x="34" y="74"/>
                </a:cubicBezTo>
                <a:cubicBezTo>
                  <a:pt x="47" y="61"/>
                  <a:pt x="47" y="61"/>
                  <a:pt x="47" y="61"/>
                </a:cubicBezTo>
                <a:cubicBezTo>
                  <a:pt x="49" y="59"/>
                  <a:pt x="51" y="59"/>
                  <a:pt x="52" y="5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57" name="Freeform 139"/>
          <p:cNvSpPr>
            <a:spLocks noEditPoints="1"/>
          </p:cNvSpPr>
          <p:nvPr/>
        </p:nvSpPr>
        <p:spPr bwMode="auto">
          <a:xfrm>
            <a:off x="1824038" y="4151313"/>
            <a:ext cx="388938" cy="392113"/>
          </a:xfrm>
          <a:custGeom>
            <a:avLst/>
            <a:gdLst>
              <a:gd name="T0" fmla="*/ 67 w 164"/>
              <a:gd name="T1" fmla="*/ 164 h 165"/>
              <a:gd name="T2" fmla="*/ 33 w 164"/>
              <a:gd name="T3" fmla="*/ 155 h 165"/>
              <a:gd name="T4" fmla="*/ 22 w 164"/>
              <a:gd name="T5" fmla="*/ 158 h 165"/>
              <a:gd name="T6" fmla="*/ 11 w 164"/>
              <a:gd name="T7" fmla="*/ 154 h 165"/>
              <a:gd name="T8" fmla="*/ 0 w 164"/>
              <a:gd name="T9" fmla="*/ 87 h 165"/>
              <a:gd name="T10" fmla="*/ 25 w 164"/>
              <a:gd name="T11" fmla="*/ 63 h 165"/>
              <a:gd name="T12" fmla="*/ 33 w 164"/>
              <a:gd name="T13" fmla="*/ 66 h 165"/>
              <a:gd name="T14" fmla="*/ 54 w 164"/>
              <a:gd name="T15" fmla="*/ 53 h 165"/>
              <a:gd name="T16" fmla="*/ 68 w 164"/>
              <a:gd name="T17" fmla="*/ 36 h 165"/>
              <a:gd name="T18" fmla="*/ 75 w 164"/>
              <a:gd name="T19" fmla="*/ 23 h 165"/>
              <a:gd name="T20" fmla="*/ 80 w 164"/>
              <a:gd name="T21" fmla="*/ 13 h 165"/>
              <a:gd name="T22" fmla="*/ 97 w 164"/>
              <a:gd name="T23" fmla="*/ 0 h 165"/>
              <a:gd name="T24" fmla="*/ 107 w 164"/>
              <a:gd name="T25" fmla="*/ 38 h 165"/>
              <a:gd name="T26" fmla="*/ 98 w 164"/>
              <a:gd name="T27" fmla="*/ 56 h 165"/>
              <a:gd name="T28" fmla="*/ 99 w 164"/>
              <a:gd name="T29" fmla="*/ 59 h 165"/>
              <a:gd name="T30" fmla="*/ 115 w 164"/>
              <a:gd name="T31" fmla="*/ 58 h 165"/>
              <a:gd name="T32" fmla="*/ 164 w 164"/>
              <a:gd name="T33" fmla="*/ 74 h 165"/>
              <a:gd name="T34" fmla="*/ 157 w 164"/>
              <a:gd name="T35" fmla="*/ 99 h 165"/>
              <a:gd name="T36" fmla="*/ 148 w 164"/>
              <a:gd name="T37" fmla="*/ 124 h 165"/>
              <a:gd name="T38" fmla="*/ 135 w 164"/>
              <a:gd name="T39" fmla="*/ 148 h 165"/>
              <a:gd name="T40" fmla="*/ 104 w 164"/>
              <a:gd name="T41" fmla="*/ 165 h 165"/>
              <a:gd name="T42" fmla="*/ 38 w 164"/>
              <a:gd name="T43" fmla="*/ 146 h 165"/>
              <a:gd name="T44" fmla="*/ 68 w 164"/>
              <a:gd name="T45" fmla="*/ 156 h 165"/>
              <a:gd name="T46" fmla="*/ 104 w 164"/>
              <a:gd name="T47" fmla="*/ 157 h 165"/>
              <a:gd name="T48" fmla="*/ 127 w 164"/>
              <a:gd name="T49" fmla="*/ 148 h 165"/>
              <a:gd name="T50" fmla="*/ 119 w 164"/>
              <a:gd name="T51" fmla="*/ 132 h 165"/>
              <a:gd name="T52" fmla="*/ 140 w 164"/>
              <a:gd name="T53" fmla="*/ 124 h 165"/>
              <a:gd name="T54" fmla="*/ 132 w 164"/>
              <a:gd name="T55" fmla="*/ 107 h 165"/>
              <a:gd name="T56" fmla="*/ 149 w 164"/>
              <a:gd name="T57" fmla="*/ 99 h 165"/>
              <a:gd name="T58" fmla="*/ 141 w 164"/>
              <a:gd name="T59" fmla="*/ 83 h 165"/>
              <a:gd name="T60" fmla="*/ 156 w 164"/>
              <a:gd name="T61" fmla="*/ 74 h 165"/>
              <a:gd name="T62" fmla="*/ 115 w 164"/>
              <a:gd name="T63" fmla="*/ 66 h 165"/>
              <a:gd name="T64" fmla="*/ 99 w 164"/>
              <a:gd name="T65" fmla="*/ 67 h 165"/>
              <a:gd name="T66" fmla="*/ 92 w 164"/>
              <a:gd name="T67" fmla="*/ 64 h 165"/>
              <a:gd name="T68" fmla="*/ 97 w 164"/>
              <a:gd name="T69" fmla="*/ 41 h 165"/>
              <a:gd name="T70" fmla="*/ 103 w 164"/>
              <a:gd name="T71" fmla="*/ 11 h 165"/>
              <a:gd name="T72" fmla="*/ 87 w 164"/>
              <a:gd name="T73" fmla="*/ 17 h 165"/>
              <a:gd name="T74" fmla="*/ 83 w 164"/>
              <a:gd name="T75" fmla="*/ 26 h 165"/>
              <a:gd name="T76" fmla="*/ 75 w 164"/>
              <a:gd name="T77" fmla="*/ 41 h 165"/>
              <a:gd name="T78" fmla="*/ 60 w 164"/>
              <a:gd name="T79" fmla="*/ 59 h 165"/>
              <a:gd name="T80" fmla="*/ 30 w 164"/>
              <a:gd name="T81" fmla="*/ 73 h 165"/>
              <a:gd name="T82" fmla="*/ 25 w 164"/>
              <a:gd name="T83" fmla="*/ 71 h 165"/>
              <a:gd name="T84" fmla="*/ 15 w 164"/>
              <a:gd name="T85" fmla="*/ 74 h 165"/>
              <a:gd name="T86" fmla="*/ 8 w 164"/>
              <a:gd name="T87" fmla="*/ 133 h 165"/>
              <a:gd name="T88" fmla="*/ 22 w 164"/>
              <a:gd name="T89" fmla="*/ 150 h 165"/>
              <a:gd name="T90" fmla="*/ 27 w 164"/>
              <a:gd name="T91" fmla="*/ 149 h 165"/>
              <a:gd name="T92" fmla="*/ 38 w 164"/>
              <a:gd name="T93" fmla="*/ 146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4" h="165">
                <a:moveTo>
                  <a:pt x="89" y="165"/>
                </a:moveTo>
                <a:cubicBezTo>
                  <a:pt x="80" y="165"/>
                  <a:pt x="73" y="165"/>
                  <a:pt x="67" y="164"/>
                </a:cubicBezTo>
                <a:cubicBezTo>
                  <a:pt x="61" y="163"/>
                  <a:pt x="56" y="161"/>
                  <a:pt x="52" y="159"/>
                </a:cubicBezTo>
                <a:cubicBezTo>
                  <a:pt x="45" y="156"/>
                  <a:pt x="39" y="153"/>
                  <a:pt x="33" y="155"/>
                </a:cubicBezTo>
                <a:cubicBezTo>
                  <a:pt x="32" y="155"/>
                  <a:pt x="31" y="156"/>
                  <a:pt x="30" y="156"/>
                </a:cubicBezTo>
                <a:cubicBezTo>
                  <a:pt x="28" y="157"/>
                  <a:pt x="26" y="158"/>
                  <a:pt x="22" y="158"/>
                </a:cubicBezTo>
                <a:cubicBezTo>
                  <a:pt x="22" y="158"/>
                  <a:pt x="22" y="158"/>
                  <a:pt x="22" y="158"/>
                </a:cubicBezTo>
                <a:cubicBezTo>
                  <a:pt x="18" y="158"/>
                  <a:pt x="14" y="157"/>
                  <a:pt x="11" y="154"/>
                </a:cubicBezTo>
                <a:cubicBezTo>
                  <a:pt x="4" y="149"/>
                  <a:pt x="0" y="141"/>
                  <a:pt x="0" y="133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79"/>
                  <a:pt x="4" y="72"/>
                  <a:pt x="10" y="67"/>
                </a:cubicBezTo>
                <a:cubicBezTo>
                  <a:pt x="15" y="64"/>
                  <a:pt x="21" y="62"/>
                  <a:pt x="25" y="63"/>
                </a:cubicBezTo>
                <a:cubicBezTo>
                  <a:pt x="28" y="63"/>
                  <a:pt x="30" y="64"/>
                  <a:pt x="32" y="65"/>
                </a:cubicBezTo>
                <a:cubicBezTo>
                  <a:pt x="32" y="65"/>
                  <a:pt x="33" y="65"/>
                  <a:pt x="33" y="66"/>
                </a:cubicBezTo>
                <a:cubicBezTo>
                  <a:pt x="34" y="66"/>
                  <a:pt x="34" y="66"/>
                  <a:pt x="35" y="66"/>
                </a:cubicBezTo>
                <a:cubicBezTo>
                  <a:pt x="41" y="66"/>
                  <a:pt x="50" y="57"/>
                  <a:pt x="54" y="53"/>
                </a:cubicBezTo>
                <a:cubicBezTo>
                  <a:pt x="55" y="52"/>
                  <a:pt x="55" y="52"/>
                  <a:pt x="55" y="52"/>
                </a:cubicBezTo>
                <a:cubicBezTo>
                  <a:pt x="60" y="48"/>
                  <a:pt x="64" y="42"/>
                  <a:pt x="68" y="36"/>
                </a:cubicBezTo>
                <a:cubicBezTo>
                  <a:pt x="69" y="34"/>
                  <a:pt x="70" y="33"/>
                  <a:pt x="71" y="31"/>
                </a:cubicBezTo>
                <a:cubicBezTo>
                  <a:pt x="73" y="29"/>
                  <a:pt x="74" y="26"/>
                  <a:pt x="75" y="23"/>
                </a:cubicBezTo>
                <a:cubicBezTo>
                  <a:pt x="76" y="21"/>
                  <a:pt x="77" y="18"/>
                  <a:pt x="79" y="16"/>
                </a:cubicBezTo>
                <a:cubicBezTo>
                  <a:pt x="79" y="15"/>
                  <a:pt x="79" y="14"/>
                  <a:pt x="80" y="13"/>
                </a:cubicBezTo>
                <a:cubicBezTo>
                  <a:pt x="82" y="10"/>
                  <a:pt x="84" y="6"/>
                  <a:pt x="88" y="3"/>
                </a:cubicBezTo>
                <a:cubicBezTo>
                  <a:pt x="90" y="1"/>
                  <a:pt x="94" y="0"/>
                  <a:pt x="97" y="0"/>
                </a:cubicBezTo>
                <a:cubicBezTo>
                  <a:pt x="102" y="0"/>
                  <a:pt x="106" y="2"/>
                  <a:pt x="109" y="6"/>
                </a:cubicBezTo>
                <a:cubicBezTo>
                  <a:pt x="117" y="15"/>
                  <a:pt x="112" y="28"/>
                  <a:pt x="107" y="38"/>
                </a:cubicBezTo>
                <a:cubicBezTo>
                  <a:pt x="106" y="40"/>
                  <a:pt x="105" y="43"/>
                  <a:pt x="103" y="45"/>
                </a:cubicBezTo>
                <a:cubicBezTo>
                  <a:pt x="101" y="49"/>
                  <a:pt x="98" y="52"/>
                  <a:pt x="98" y="56"/>
                </a:cubicBezTo>
                <a:cubicBezTo>
                  <a:pt x="98" y="58"/>
                  <a:pt x="98" y="59"/>
                  <a:pt x="98" y="59"/>
                </a:cubicBezTo>
                <a:cubicBezTo>
                  <a:pt x="99" y="59"/>
                  <a:pt x="99" y="59"/>
                  <a:pt x="99" y="59"/>
                </a:cubicBezTo>
                <a:cubicBezTo>
                  <a:pt x="102" y="59"/>
                  <a:pt x="104" y="59"/>
                  <a:pt x="107" y="59"/>
                </a:cubicBezTo>
                <a:cubicBezTo>
                  <a:pt x="110" y="58"/>
                  <a:pt x="113" y="58"/>
                  <a:pt x="115" y="58"/>
                </a:cubicBezTo>
                <a:cubicBezTo>
                  <a:pt x="147" y="58"/>
                  <a:pt x="147" y="58"/>
                  <a:pt x="147" y="58"/>
                </a:cubicBezTo>
                <a:cubicBezTo>
                  <a:pt x="156" y="58"/>
                  <a:pt x="164" y="66"/>
                  <a:pt x="164" y="74"/>
                </a:cubicBezTo>
                <a:cubicBezTo>
                  <a:pt x="164" y="81"/>
                  <a:pt x="160" y="87"/>
                  <a:pt x="154" y="89"/>
                </a:cubicBezTo>
                <a:cubicBezTo>
                  <a:pt x="156" y="92"/>
                  <a:pt x="157" y="95"/>
                  <a:pt x="157" y="99"/>
                </a:cubicBezTo>
                <a:cubicBezTo>
                  <a:pt x="157" y="106"/>
                  <a:pt x="152" y="113"/>
                  <a:pt x="145" y="115"/>
                </a:cubicBezTo>
                <a:cubicBezTo>
                  <a:pt x="147" y="117"/>
                  <a:pt x="148" y="120"/>
                  <a:pt x="148" y="124"/>
                </a:cubicBezTo>
                <a:cubicBezTo>
                  <a:pt x="148" y="132"/>
                  <a:pt x="141" y="139"/>
                  <a:pt x="133" y="140"/>
                </a:cubicBezTo>
                <a:cubicBezTo>
                  <a:pt x="134" y="142"/>
                  <a:pt x="135" y="145"/>
                  <a:pt x="135" y="148"/>
                </a:cubicBezTo>
                <a:cubicBezTo>
                  <a:pt x="135" y="157"/>
                  <a:pt x="128" y="164"/>
                  <a:pt x="119" y="164"/>
                </a:cubicBezTo>
                <a:cubicBezTo>
                  <a:pt x="114" y="164"/>
                  <a:pt x="109" y="165"/>
                  <a:pt x="104" y="165"/>
                </a:cubicBezTo>
                <a:cubicBezTo>
                  <a:pt x="99" y="165"/>
                  <a:pt x="94" y="165"/>
                  <a:pt x="89" y="165"/>
                </a:cubicBezTo>
                <a:close/>
                <a:moveTo>
                  <a:pt x="38" y="146"/>
                </a:moveTo>
                <a:cubicBezTo>
                  <a:pt x="44" y="146"/>
                  <a:pt x="50" y="149"/>
                  <a:pt x="55" y="151"/>
                </a:cubicBezTo>
                <a:cubicBezTo>
                  <a:pt x="59" y="153"/>
                  <a:pt x="64" y="155"/>
                  <a:pt x="68" y="156"/>
                </a:cubicBezTo>
                <a:cubicBezTo>
                  <a:pt x="74" y="157"/>
                  <a:pt x="81" y="157"/>
                  <a:pt x="89" y="157"/>
                </a:cubicBezTo>
                <a:cubicBezTo>
                  <a:pt x="94" y="157"/>
                  <a:pt x="99" y="157"/>
                  <a:pt x="104" y="157"/>
                </a:cubicBezTo>
                <a:cubicBezTo>
                  <a:pt x="109" y="157"/>
                  <a:pt x="114" y="156"/>
                  <a:pt x="119" y="156"/>
                </a:cubicBezTo>
                <a:cubicBezTo>
                  <a:pt x="123" y="156"/>
                  <a:pt x="127" y="153"/>
                  <a:pt x="127" y="148"/>
                </a:cubicBezTo>
                <a:cubicBezTo>
                  <a:pt x="127" y="144"/>
                  <a:pt x="123" y="140"/>
                  <a:pt x="119" y="140"/>
                </a:cubicBezTo>
                <a:cubicBezTo>
                  <a:pt x="119" y="132"/>
                  <a:pt x="119" y="132"/>
                  <a:pt x="119" y="132"/>
                </a:cubicBezTo>
                <a:cubicBezTo>
                  <a:pt x="132" y="132"/>
                  <a:pt x="132" y="132"/>
                  <a:pt x="132" y="132"/>
                </a:cubicBezTo>
                <a:cubicBezTo>
                  <a:pt x="136" y="132"/>
                  <a:pt x="140" y="128"/>
                  <a:pt x="140" y="124"/>
                </a:cubicBezTo>
                <a:cubicBezTo>
                  <a:pt x="140" y="119"/>
                  <a:pt x="136" y="115"/>
                  <a:pt x="132" y="115"/>
                </a:cubicBezTo>
                <a:cubicBezTo>
                  <a:pt x="132" y="107"/>
                  <a:pt x="132" y="107"/>
                  <a:pt x="132" y="107"/>
                </a:cubicBezTo>
                <a:cubicBezTo>
                  <a:pt x="141" y="107"/>
                  <a:pt x="141" y="107"/>
                  <a:pt x="141" y="107"/>
                </a:cubicBezTo>
                <a:cubicBezTo>
                  <a:pt x="146" y="107"/>
                  <a:pt x="149" y="104"/>
                  <a:pt x="149" y="99"/>
                </a:cubicBezTo>
                <a:cubicBezTo>
                  <a:pt x="149" y="94"/>
                  <a:pt x="146" y="91"/>
                  <a:pt x="141" y="91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52" y="83"/>
                  <a:pt x="156" y="79"/>
                  <a:pt x="156" y="74"/>
                </a:cubicBezTo>
                <a:cubicBezTo>
                  <a:pt x="156" y="70"/>
                  <a:pt x="152" y="66"/>
                  <a:pt x="147" y="66"/>
                </a:cubicBezTo>
                <a:cubicBezTo>
                  <a:pt x="115" y="66"/>
                  <a:pt x="115" y="66"/>
                  <a:pt x="115" y="66"/>
                </a:cubicBezTo>
                <a:cubicBezTo>
                  <a:pt x="113" y="66"/>
                  <a:pt x="110" y="66"/>
                  <a:pt x="107" y="67"/>
                </a:cubicBezTo>
                <a:cubicBezTo>
                  <a:pt x="105" y="67"/>
                  <a:pt x="102" y="67"/>
                  <a:pt x="99" y="67"/>
                </a:cubicBezTo>
                <a:cubicBezTo>
                  <a:pt x="98" y="67"/>
                  <a:pt x="98" y="67"/>
                  <a:pt x="98" y="67"/>
                </a:cubicBezTo>
                <a:cubicBezTo>
                  <a:pt x="95" y="67"/>
                  <a:pt x="93" y="65"/>
                  <a:pt x="92" y="64"/>
                </a:cubicBezTo>
                <a:cubicBezTo>
                  <a:pt x="90" y="62"/>
                  <a:pt x="89" y="59"/>
                  <a:pt x="90" y="55"/>
                </a:cubicBezTo>
                <a:cubicBezTo>
                  <a:pt x="91" y="50"/>
                  <a:pt x="94" y="45"/>
                  <a:pt x="97" y="41"/>
                </a:cubicBezTo>
                <a:cubicBezTo>
                  <a:pt x="98" y="38"/>
                  <a:pt x="99" y="36"/>
                  <a:pt x="100" y="34"/>
                </a:cubicBezTo>
                <a:cubicBezTo>
                  <a:pt x="104" y="26"/>
                  <a:pt x="108" y="16"/>
                  <a:pt x="103" y="11"/>
                </a:cubicBezTo>
                <a:cubicBezTo>
                  <a:pt x="101" y="8"/>
                  <a:pt x="96" y="7"/>
                  <a:pt x="92" y="10"/>
                </a:cubicBezTo>
                <a:cubicBezTo>
                  <a:pt x="90" y="11"/>
                  <a:pt x="89" y="14"/>
                  <a:pt x="87" y="17"/>
                </a:cubicBezTo>
                <a:cubicBezTo>
                  <a:pt x="87" y="18"/>
                  <a:pt x="86" y="19"/>
                  <a:pt x="86" y="20"/>
                </a:cubicBezTo>
                <a:cubicBezTo>
                  <a:pt x="85" y="22"/>
                  <a:pt x="84" y="24"/>
                  <a:pt x="83" y="26"/>
                </a:cubicBezTo>
                <a:cubicBezTo>
                  <a:pt x="82" y="29"/>
                  <a:pt x="80" y="33"/>
                  <a:pt x="78" y="36"/>
                </a:cubicBezTo>
                <a:cubicBezTo>
                  <a:pt x="77" y="37"/>
                  <a:pt x="76" y="39"/>
                  <a:pt x="75" y="41"/>
                </a:cubicBezTo>
                <a:cubicBezTo>
                  <a:pt x="71" y="47"/>
                  <a:pt x="66" y="53"/>
                  <a:pt x="61" y="58"/>
                </a:cubicBezTo>
                <a:cubicBezTo>
                  <a:pt x="60" y="59"/>
                  <a:pt x="60" y="59"/>
                  <a:pt x="60" y="59"/>
                </a:cubicBezTo>
                <a:cubicBezTo>
                  <a:pt x="52" y="66"/>
                  <a:pt x="43" y="74"/>
                  <a:pt x="35" y="74"/>
                </a:cubicBezTo>
                <a:cubicBezTo>
                  <a:pt x="33" y="74"/>
                  <a:pt x="31" y="74"/>
                  <a:pt x="30" y="73"/>
                </a:cubicBezTo>
                <a:cubicBezTo>
                  <a:pt x="29" y="72"/>
                  <a:pt x="28" y="72"/>
                  <a:pt x="28" y="72"/>
                </a:cubicBezTo>
                <a:cubicBezTo>
                  <a:pt x="26" y="71"/>
                  <a:pt x="26" y="71"/>
                  <a:pt x="25" y="71"/>
                </a:cubicBezTo>
                <a:cubicBezTo>
                  <a:pt x="25" y="71"/>
                  <a:pt x="25" y="71"/>
                  <a:pt x="25" y="71"/>
                </a:cubicBezTo>
                <a:cubicBezTo>
                  <a:pt x="22" y="71"/>
                  <a:pt x="18" y="72"/>
                  <a:pt x="15" y="74"/>
                </a:cubicBezTo>
                <a:cubicBezTo>
                  <a:pt x="10" y="77"/>
                  <a:pt x="8" y="82"/>
                  <a:pt x="8" y="87"/>
                </a:cubicBezTo>
                <a:cubicBezTo>
                  <a:pt x="8" y="133"/>
                  <a:pt x="8" y="133"/>
                  <a:pt x="8" y="133"/>
                </a:cubicBezTo>
                <a:cubicBezTo>
                  <a:pt x="8" y="138"/>
                  <a:pt x="11" y="144"/>
                  <a:pt x="15" y="148"/>
                </a:cubicBezTo>
                <a:cubicBezTo>
                  <a:pt x="17" y="149"/>
                  <a:pt x="20" y="150"/>
                  <a:pt x="22" y="150"/>
                </a:cubicBezTo>
                <a:cubicBezTo>
                  <a:pt x="22" y="150"/>
                  <a:pt x="22" y="150"/>
                  <a:pt x="22" y="150"/>
                </a:cubicBezTo>
                <a:cubicBezTo>
                  <a:pt x="24" y="150"/>
                  <a:pt x="25" y="150"/>
                  <a:pt x="27" y="149"/>
                </a:cubicBezTo>
                <a:cubicBezTo>
                  <a:pt x="28" y="148"/>
                  <a:pt x="29" y="148"/>
                  <a:pt x="31" y="147"/>
                </a:cubicBezTo>
                <a:cubicBezTo>
                  <a:pt x="33" y="147"/>
                  <a:pt x="35" y="146"/>
                  <a:pt x="38" y="14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58" name="Freeform 140"/>
          <p:cNvSpPr>
            <a:spLocks/>
          </p:cNvSpPr>
          <p:nvPr/>
        </p:nvSpPr>
        <p:spPr bwMode="auto">
          <a:xfrm>
            <a:off x="4498976" y="5245101"/>
            <a:ext cx="461963" cy="9525"/>
          </a:xfrm>
          <a:custGeom>
            <a:avLst/>
            <a:gdLst>
              <a:gd name="T0" fmla="*/ 193 w 195"/>
              <a:gd name="T1" fmla="*/ 4 h 4"/>
              <a:gd name="T2" fmla="*/ 2 w 195"/>
              <a:gd name="T3" fmla="*/ 4 h 4"/>
              <a:gd name="T4" fmla="*/ 0 w 195"/>
              <a:gd name="T5" fmla="*/ 2 h 4"/>
              <a:gd name="T6" fmla="*/ 2 w 195"/>
              <a:gd name="T7" fmla="*/ 0 h 4"/>
              <a:gd name="T8" fmla="*/ 193 w 195"/>
              <a:gd name="T9" fmla="*/ 0 h 4"/>
              <a:gd name="T10" fmla="*/ 195 w 195"/>
              <a:gd name="T11" fmla="*/ 2 h 4"/>
              <a:gd name="T12" fmla="*/ 193 w 195"/>
              <a:gd name="T1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5" h="4">
                <a:moveTo>
                  <a:pt x="193" y="4"/>
                </a:move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194" y="0"/>
                  <a:pt x="195" y="1"/>
                  <a:pt x="195" y="2"/>
                </a:cubicBezTo>
                <a:cubicBezTo>
                  <a:pt x="195" y="3"/>
                  <a:pt x="194" y="4"/>
                  <a:pt x="193" y="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59" name="Freeform 141"/>
          <p:cNvSpPr>
            <a:spLocks/>
          </p:cNvSpPr>
          <p:nvPr/>
        </p:nvSpPr>
        <p:spPr bwMode="auto">
          <a:xfrm>
            <a:off x="4838701" y="5143501"/>
            <a:ext cx="122238" cy="111125"/>
          </a:xfrm>
          <a:custGeom>
            <a:avLst/>
            <a:gdLst>
              <a:gd name="T0" fmla="*/ 50 w 52"/>
              <a:gd name="T1" fmla="*/ 47 h 47"/>
              <a:gd name="T2" fmla="*/ 48 w 52"/>
              <a:gd name="T3" fmla="*/ 46 h 47"/>
              <a:gd name="T4" fmla="*/ 1 w 52"/>
              <a:gd name="T5" fmla="*/ 4 h 47"/>
              <a:gd name="T6" fmla="*/ 1 w 52"/>
              <a:gd name="T7" fmla="*/ 1 h 47"/>
              <a:gd name="T8" fmla="*/ 4 w 52"/>
              <a:gd name="T9" fmla="*/ 1 h 47"/>
              <a:gd name="T10" fmla="*/ 51 w 52"/>
              <a:gd name="T11" fmla="*/ 43 h 47"/>
              <a:gd name="T12" fmla="*/ 51 w 52"/>
              <a:gd name="T13" fmla="*/ 46 h 47"/>
              <a:gd name="T14" fmla="*/ 50 w 52"/>
              <a:gd name="T1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" h="47">
                <a:moveTo>
                  <a:pt x="50" y="47"/>
                </a:moveTo>
                <a:cubicBezTo>
                  <a:pt x="49" y="47"/>
                  <a:pt x="49" y="47"/>
                  <a:pt x="48" y="46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2"/>
                  <a:pt x="1" y="1"/>
                </a:cubicBezTo>
                <a:cubicBezTo>
                  <a:pt x="2" y="0"/>
                  <a:pt x="3" y="0"/>
                  <a:pt x="4" y="1"/>
                </a:cubicBezTo>
                <a:cubicBezTo>
                  <a:pt x="51" y="43"/>
                  <a:pt x="51" y="43"/>
                  <a:pt x="51" y="43"/>
                </a:cubicBezTo>
                <a:cubicBezTo>
                  <a:pt x="52" y="44"/>
                  <a:pt x="52" y="45"/>
                  <a:pt x="51" y="46"/>
                </a:cubicBezTo>
                <a:cubicBezTo>
                  <a:pt x="51" y="47"/>
                  <a:pt x="50" y="47"/>
                  <a:pt x="50" y="4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60" name="Freeform 142"/>
          <p:cNvSpPr>
            <a:spLocks/>
          </p:cNvSpPr>
          <p:nvPr/>
        </p:nvSpPr>
        <p:spPr bwMode="auto">
          <a:xfrm>
            <a:off x="4838701" y="5245101"/>
            <a:ext cx="122238" cy="111125"/>
          </a:xfrm>
          <a:custGeom>
            <a:avLst/>
            <a:gdLst>
              <a:gd name="T0" fmla="*/ 3 w 52"/>
              <a:gd name="T1" fmla="*/ 47 h 47"/>
              <a:gd name="T2" fmla="*/ 1 w 52"/>
              <a:gd name="T3" fmla="*/ 46 h 47"/>
              <a:gd name="T4" fmla="*/ 1 w 52"/>
              <a:gd name="T5" fmla="*/ 43 h 47"/>
              <a:gd name="T6" fmla="*/ 48 w 52"/>
              <a:gd name="T7" fmla="*/ 0 h 47"/>
              <a:gd name="T8" fmla="*/ 51 w 52"/>
              <a:gd name="T9" fmla="*/ 0 h 47"/>
              <a:gd name="T10" fmla="*/ 51 w 52"/>
              <a:gd name="T11" fmla="*/ 3 h 47"/>
              <a:gd name="T12" fmla="*/ 4 w 52"/>
              <a:gd name="T13" fmla="*/ 46 h 47"/>
              <a:gd name="T14" fmla="*/ 3 w 52"/>
              <a:gd name="T1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" h="47">
                <a:moveTo>
                  <a:pt x="3" y="47"/>
                </a:moveTo>
                <a:cubicBezTo>
                  <a:pt x="2" y="47"/>
                  <a:pt x="2" y="46"/>
                  <a:pt x="1" y="46"/>
                </a:cubicBezTo>
                <a:cubicBezTo>
                  <a:pt x="0" y="45"/>
                  <a:pt x="0" y="44"/>
                  <a:pt x="1" y="43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51" y="0"/>
                  <a:pt x="51" y="0"/>
                </a:cubicBezTo>
                <a:cubicBezTo>
                  <a:pt x="52" y="1"/>
                  <a:pt x="52" y="3"/>
                  <a:pt x="51" y="3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46"/>
                  <a:pt x="3" y="47"/>
                  <a:pt x="3" y="4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61" name="Freeform 143"/>
          <p:cNvSpPr>
            <a:spLocks/>
          </p:cNvSpPr>
          <p:nvPr/>
        </p:nvSpPr>
        <p:spPr bwMode="auto">
          <a:xfrm>
            <a:off x="3589338" y="5245101"/>
            <a:ext cx="458788" cy="9525"/>
          </a:xfrm>
          <a:custGeom>
            <a:avLst/>
            <a:gdLst>
              <a:gd name="T0" fmla="*/ 192 w 194"/>
              <a:gd name="T1" fmla="*/ 4 h 4"/>
              <a:gd name="T2" fmla="*/ 2 w 194"/>
              <a:gd name="T3" fmla="*/ 4 h 4"/>
              <a:gd name="T4" fmla="*/ 0 w 194"/>
              <a:gd name="T5" fmla="*/ 2 h 4"/>
              <a:gd name="T6" fmla="*/ 2 w 194"/>
              <a:gd name="T7" fmla="*/ 0 h 4"/>
              <a:gd name="T8" fmla="*/ 192 w 194"/>
              <a:gd name="T9" fmla="*/ 0 h 4"/>
              <a:gd name="T10" fmla="*/ 194 w 194"/>
              <a:gd name="T11" fmla="*/ 2 h 4"/>
              <a:gd name="T12" fmla="*/ 192 w 194"/>
              <a:gd name="T1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4" h="4">
                <a:moveTo>
                  <a:pt x="192" y="4"/>
                </a:move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93" y="0"/>
                  <a:pt x="194" y="1"/>
                  <a:pt x="194" y="2"/>
                </a:cubicBezTo>
                <a:cubicBezTo>
                  <a:pt x="194" y="3"/>
                  <a:pt x="193" y="4"/>
                  <a:pt x="192" y="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62" name="Freeform 144"/>
          <p:cNvSpPr>
            <a:spLocks/>
          </p:cNvSpPr>
          <p:nvPr/>
        </p:nvSpPr>
        <p:spPr bwMode="auto">
          <a:xfrm>
            <a:off x="3589338" y="5143501"/>
            <a:ext cx="120650" cy="111125"/>
          </a:xfrm>
          <a:custGeom>
            <a:avLst/>
            <a:gdLst>
              <a:gd name="T0" fmla="*/ 2 w 51"/>
              <a:gd name="T1" fmla="*/ 47 h 47"/>
              <a:gd name="T2" fmla="*/ 0 w 51"/>
              <a:gd name="T3" fmla="*/ 46 h 47"/>
              <a:gd name="T4" fmla="*/ 0 w 51"/>
              <a:gd name="T5" fmla="*/ 43 h 47"/>
              <a:gd name="T6" fmla="*/ 48 w 51"/>
              <a:gd name="T7" fmla="*/ 1 h 47"/>
              <a:gd name="T8" fmla="*/ 50 w 51"/>
              <a:gd name="T9" fmla="*/ 1 h 47"/>
              <a:gd name="T10" fmla="*/ 50 w 51"/>
              <a:gd name="T11" fmla="*/ 4 h 47"/>
              <a:gd name="T12" fmla="*/ 3 w 51"/>
              <a:gd name="T13" fmla="*/ 46 h 47"/>
              <a:gd name="T14" fmla="*/ 2 w 51"/>
              <a:gd name="T1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1" h="47">
                <a:moveTo>
                  <a:pt x="2" y="47"/>
                </a:moveTo>
                <a:cubicBezTo>
                  <a:pt x="1" y="47"/>
                  <a:pt x="1" y="47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48" y="1"/>
                  <a:pt x="48" y="1"/>
                  <a:pt x="48" y="1"/>
                </a:cubicBezTo>
                <a:cubicBezTo>
                  <a:pt x="48" y="0"/>
                  <a:pt x="50" y="0"/>
                  <a:pt x="50" y="1"/>
                </a:cubicBezTo>
                <a:cubicBezTo>
                  <a:pt x="51" y="2"/>
                  <a:pt x="51" y="3"/>
                  <a:pt x="50" y="4"/>
                </a:cubicBezTo>
                <a:cubicBezTo>
                  <a:pt x="3" y="46"/>
                  <a:pt x="3" y="46"/>
                  <a:pt x="3" y="46"/>
                </a:cubicBezTo>
                <a:cubicBezTo>
                  <a:pt x="3" y="47"/>
                  <a:pt x="2" y="47"/>
                  <a:pt x="2" y="4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63" name="Freeform 145"/>
          <p:cNvSpPr>
            <a:spLocks/>
          </p:cNvSpPr>
          <p:nvPr/>
        </p:nvSpPr>
        <p:spPr bwMode="auto">
          <a:xfrm>
            <a:off x="3589338" y="5245101"/>
            <a:ext cx="120650" cy="111125"/>
          </a:xfrm>
          <a:custGeom>
            <a:avLst/>
            <a:gdLst>
              <a:gd name="T0" fmla="*/ 49 w 51"/>
              <a:gd name="T1" fmla="*/ 47 h 47"/>
              <a:gd name="T2" fmla="*/ 48 w 51"/>
              <a:gd name="T3" fmla="*/ 46 h 47"/>
              <a:gd name="T4" fmla="*/ 0 w 51"/>
              <a:gd name="T5" fmla="*/ 3 h 47"/>
              <a:gd name="T6" fmla="*/ 0 w 51"/>
              <a:gd name="T7" fmla="*/ 0 h 47"/>
              <a:gd name="T8" fmla="*/ 3 w 51"/>
              <a:gd name="T9" fmla="*/ 0 h 47"/>
              <a:gd name="T10" fmla="*/ 50 w 51"/>
              <a:gd name="T11" fmla="*/ 43 h 47"/>
              <a:gd name="T12" fmla="*/ 50 w 51"/>
              <a:gd name="T13" fmla="*/ 46 h 47"/>
              <a:gd name="T14" fmla="*/ 49 w 51"/>
              <a:gd name="T1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1" h="47">
                <a:moveTo>
                  <a:pt x="49" y="47"/>
                </a:moveTo>
                <a:cubicBezTo>
                  <a:pt x="49" y="47"/>
                  <a:pt x="48" y="46"/>
                  <a:pt x="48" y="46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1"/>
                  <a:pt x="0" y="0"/>
                </a:cubicBezTo>
                <a:cubicBezTo>
                  <a:pt x="1" y="0"/>
                  <a:pt x="2" y="0"/>
                  <a:pt x="3" y="0"/>
                </a:cubicBezTo>
                <a:cubicBezTo>
                  <a:pt x="50" y="43"/>
                  <a:pt x="50" y="43"/>
                  <a:pt x="50" y="43"/>
                </a:cubicBezTo>
                <a:cubicBezTo>
                  <a:pt x="51" y="44"/>
                  <a:pt x="51" y="45"/>
                  <a:pt x="50" y="46"/>
                </a:cubicBezTo>
                <a:cubicBezTo>
                  <a:pt x="50" y="46"/>
                  <a:pt x="50" y="47"/>
                  <a:pt x="49" y="4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64" name="Freeform 146"/>
          <p:cNvSpPr>
            <a:spLocks/>
          </p:cNvSpPr>
          <p:nvPr/>
        </p:nvSpPr>
        <p:spPr bwMode="auto">
          <a:xfrm>
            <a:off x="6421438" y="5024438"/>
            <a:ext cx="254000" cy="230188"/>
          </a:xfrm>
          <a:custGeom>
            <a:avLst/>
            <a:gdLst>
              <a:gd name="T0" fmla="*/ 3 w 107"/>
              <a:gd name="T1" fmla="*/ 97 h 97"/>
              <a:gd name="T2" fmla="*/ 1 w 107"/>
              <a:gd name="T3" fmla="*/ 96 h 97"/>
              <a:gd name="T4" fmla="*/ 1 w 107"/>
              <a:gd name="T5" fmla="*/ 93 h 97"/>
              <a:gd name="T6" fmla="*/ 103 w 107"/>
              <a:gd name="T7" fmla="*/ 1 h 97"/>
              <a:gd name="T8" fmla="*/ 106 w 107"/>
              <a:gd name="T9" fmla="*/ 1 h 97"/>
              <a:gd name="T10" fmla="*/ 106 w 107"/>
              <a:gd name="T11" fmla="*/ 4 h 97"/>
              <a:gd name="T12" fmla="*/ 4 w 107"/>
              <a:gd name="T13" fmla="*/ 96 h 97"/>
              <a:gd name="T14" fmla="*/ 3 w 107"/>
              <a:gd name="T15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7" h="97">
                <a:moveTo>
                  <a:pt x="3" y="97"/>
                </a:moveTo>
                <a:cubicBezTo>
                  <a:pt x="2" y="97"/>
                  <a:pt x="2" y="97"/>
                  <a:pt x="1" y="96"/>
                </a:cubicBezTo>
                <a:cubicBezTo>
                  <a:pt x="0" y="95"/>
                  <a:pt x="1" y="94"/>
                  <a:pt x="1" y="93"/>
                </a:cubicBezTo>
                <a:cubicBezTo>
                  <a:pt x="103" y="1"/>
                  <a:pt x="103" y="1"/>
                  <a:pt x="103" y="1"/>
                </a:cubicBezTo>
                <a:cubicBezTo>
                  <a:pt x="104" y="0"/>
                  <a:pt x="105" y="0"/>
                  <a:pt x="106" y="1"/>
                </a:cubicBezTo>
                <a:cubicBezTo>
                  <a:pt x="107" y="2"/>
                  <a:pt x="107" y="3"/>
                  <a:pt x="106" y="4"/>
                </a:cubicBezTo>
                <a:cubicBezTo>
                  <a:pt x="4" y="96"/>
                  <a:pt x="4" y="96"/>
                  <a:pt x="4" y="96"/>
                </a:cubicBezTo>
                <a:cubicBezTo>
                  <a:pt x="4" y="97"/>
                  <a:pt x="3" y="97"/>
                  <a:pt x="3" y="9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65" name="Freeform 147"/>
          <p:cNvSpPr>
            <a:spLocks/>
          </p:cNvSpPr>
          <p:nvPr/>
        </p:nvSpPr>
        <p:spPr bwMode="auto">
          <a:xfrm>
            <a:off x="6421438" y="5245101"/>
            <a:ext cx="254000" cy="228600"/>
          </a:xfrm>
          <a:custGeom>
            <a:avLst/>
            <a:gdLst>
              <a:gd name="T0" fmla="*/ 104 w 107"/>
              <a:gd name="T1" fmla="*/ 96 h 96"/>
              <a:gd name="T2" fmla="*/ 103 w 107"/>
              <a:gd name="T3" fmla="*/ 95 h 96"/>
              <a:gd name="T4" fmla="*/ 1 w 107"/>
              <a:gd name="T5" fmla="*/ 3 h 96"/>
              <a:gd name="T6" fmla="*/ 1 w 107"/>
              <a:gd name="T7" fmla="*/ 0 h 96"/>
              <a:gd name="T8" fmla="*/ 4 w 107"/>
              <a:gd name="T9" fmla="*/ 0 h 96"/>
              <a:gd name="T10" fmla="*/ 106 w 107"/>
              <a:gd name="T11" fmla="*/ 93 h 96"/>
              <a:gd name="T12" fmla="*/ 106 w 107"/>
              <a:gd name="T13" fmla="*/ 95 h 96"/>
              <a:gd name="T14" fmla="*/ 104 w 107"/>
              <a:gd name="T15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7" h="96">
                <a:moveTo>
                  <a:pt x="104" y="96"/>
                </a:moveTo>
                <a:cubicBezTo>
                  <a:pt x="104" y="96"/>
                  <a:pt x="104" y="96"/>
                  <a:pt x="103" y="95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0" y="1"/>
                  <a:pt x="1" y="0"/>
                </a:cubicBezTo>
                <a:cubicBezTo>
                  <a:pt x="2" y="0"/>
                  <a:pt x="3" y="0"/>
                  <a:pt x="4" y="0"/>
                </a:cubicBezTo>
                <a:cubicBezTo>
                  <a:pt x="106" y="93"/>
                  <a:pt x="106" y="93"/>
                  <a:pt x="106" y="93"/>
                </a:cubicBezTo>
                <a:cubicBezTo>
                  <a:pt x="107" y="93"/>
                  <a:pt x="107" y="95"/>
                  <a:pt x="106" y="95"/>
                </a:cubicBezTo>
                <a:cubicBezTo>
                  <a:pt x="106" y="96"/>
                  <a:pt x="105" y="96"/>
                  <a:pt x="104" y="9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66" name="Freeform 148"/>
          <p:cNvSpPr>
            <a:spLocks/>
          </p:cNvSpPr>
          <p:nvPr/>
        </p:nvSpPr>
        <p:spPr bwMode="auto">
          <a:xfrm>
            <a:off x="5516563" y="5024438"/>
            <a:ext cx="254000" cy="230188"/>
          </a:xfrm>
          <a:custGeom>
            <a:avLst/>
            <a:gdLst>
              <a:gd name="T0" fmla="*/ 104 w 107"/>
              <a:gd name="T1" fmla="*/ 97 h 97"/>
              <a:gd name="T2" fmla="*/ 103 w 107"/>
              <a:gd name="T3" fmla="*/ 96 h 97"/>
              <a:gd name="T4" fmla="*/ 1 w 107"/>
              <a:gd name="T5" fmla="*/ 4 h 97"/>
              <a:gd name="T6" fmla="*/ 1 w 107"/>
              <a:gd name="T7" fmla="*/ 1 h 97"/>
              <a:gd name="T8" fmla="*/ 4 w 107"/>
              <a:gd name="T9" fmla="*/ 1 h 97"/>
              <a:gd name="T10" fmla="*/ 106 w 107"/>
              <a:gd name="T11" fmla="*/ 93 h 97"/>
              <a:gd name="T12" fmla="*/ 106 w 107"/>
              <a:gd name="T13" fmla="*/ 96 h 97"/>
              <a:gd name="T14" fmla="*/ 104 w 107"/>
              <a:gd name="T15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7" h="97">
                <a:moveTo>
                  <a:pt x="104" y="97"/>
                </a:moveTo>
                <a:cubicBezTo>
                  <a:pt x="104" y="97"/>
                  <a:pt x="103" y="97"/>
                  <a:pt x="103" y="96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2"/>
                  <a:pt x="1" y="1"/>
                </a:cubicBezTo>
                <a:cubicBezTo>
                  <a:pt x="2" y="0"/>
                  <a:pt x="3" y="0"/>
                  <a:pt x="4" y="1"/>
                </a:cubicBezTo>
                <a:cubicBezTo>
                  <a:pt x="106" y="93"/>
                  <a:pt x="106" y="93"/>
                  <a:pt x="106" y="93"/>
                </a:cubicBezTo>
                <a:cubicBezTo>
                  <a:pt x="107" y="94"/>
                  <a:pt x="107" y="95"/>
                  <a:pt x="106" y="96"/>
                </a:cubicBezTo>
                <a:cubicBezTo>
                  <a:pt x="106" y="97"/>
                  <a:pt x="105" y="97"/>
                  <a:pt x="104" y="9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67" name="Freeform 149"/>
          <p:cNvSpPr>
            <a:spLocks/>
          </p:cNvSpPr>
          <p:nvPr/>
        </p:nvSpPr>
        <p:spPr bwMode="auto">
          <a:xfrm>
            <a:off x="5516563" y="5245101"/>
            <a:ext cx="254000" cy="228600"/>
          </a:xfrm>
          <a:custGeom>
            <a:avLst/>
            <a:gdLst>
              <a:gd name="T0" fmla="*/ 3 w 107"/>
              <a:gd name="T1" fmla="*/ 96 h 96"/>
              <a:gd name="T2" fmla="*/ 1 w 107"/>
              <a:gd name="T3" fmla="*/ 95 h 96"/>
              <a:gd name="T4" fmla="*/ 1 w 107"/>
              <a:gd name="T5" fmla="*/ 93 h 96"/>
              <a:gd name="T6" fmla="*/ 103 w 107"/>
              <a:gd name="T7" fmla="*/ 0 h 96"/>
              <a:gd name="T8" fmla="*/ 106 w 107"/>
              <a:gd name="T9" fmla="*/ 0 h 96"/>
              <a:gd name="T10" fmla="*/ 106 w 107"/>
              <a:gd name="T11" fmla="*/ 3 h 96"/>
              <a:gd name="T12" fmla="*/ 4 w 107"/>
              <a:gd name="T13" fmla="*/ 95 h 96"/>
              <a:gd name="T14" fmla="*/ 3 w 107"/>
              <a:gd name="T15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7" h="96">
                <a:moveTo>
                  <a:pt x="3" y="96"/>
                </a:moveTo>
                <a:cubicBezTo>
                  <a:pt x="2" y="96"/>
                  <a:pt x="2" y="96"/>
                  <a:pt x="1" y="95"/>
                </a:cubicBezTo>
                <a:cubicBezTo>
                  <a:pt x="0" y="95"/>
                  <a:pt x="0" y="93"/>
                  <a:pt x="1" y="93"/>
                </a:cubicBezTo>
                <a:cubicBezTo>
                  <a:pt x="103" y="0"/>
                  <a:pt x="103" y="0"/>
                  <a:pt x="103" y="0"/>
                </a:cubicBezTo>
                <a:cubicBezTo>
                  <a:pt x="104" y="0"/>
                  <a:pt x="105" y="0"/>
                  <a:pt x="106" y="0"/>
                </a:cubicBezTo>
                <a:cubicBezTo>
                  <a:pt x="107" y="1"/>
                  <a:pt x="107" y="3"/>
                  <a:pt x="106" y="3"/>
                </a:cubicBezTo>
                <a:cubicBezTo>
                  <a:pt x="4" y="95"/>
                  <a:pt x="4" y="95"/>
                  <a:pt x="4" y="95"/>
                </a:cubicBezTo>
                <a:cubicBezTo>
                  <a:pt x="4" y="96"/>
                  <a:pt x="3" y="96"/>
                  <a:pt x="3" y="9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68" name="Freeform 150"/>
          <p:cNvSpPr>
            <a:spLocks/>
          </p:cNvSpPr>
          <p:nvPr/>
        </p:nvSpPr>
        <p:spPr bwMode="auto">
          <a:xfrm>
            <a:off x="8247063" y="5019676"/>
            <a:ext cx="261938" cy="239713"/>
          </a:xfrm>
          <a:custGeom>
            <a:avLst/>
            <a:gdLst>
              <a:gd name="T0" fmla="*/ 4 w 110"/>
              <a:gd name="T1" fmla="*/ 101 h 101"/>
              <a:gd name="T2" fmla="*/ 1 w 110"/>
              <a:gd name="T3" fmla="*/ 100 h 101"/>
              <a:gd name="T4" fmla="*/ 2 w 110"/>
              <a:gd name="T5" fmla="*/ 94 h 101"/>
              <a:gd name="T6" fmla="*/ 103 w 110"/>
              <a:gd name="T7" fmla="*/ 2 h 101"/>
              <a:gd name="T8" fmla="*/ 109 w 110"/>
              <a:gd name="T9" fmla="*/ 2 h 101"/>
              <a:gd name="T10" fmla="*/ 109 w 110"/>
              <a:gd name="T11" fmla="*/ 8 h 101"/>
              <a:gd name="T12" fmla="*/ 7 w 110"/>
              <a:gd name="T13" fmla="*/ 100 h 101"/>
              <a:gd name="T14" fmla="*/ 4 w 110"/>
              <a:gd name="T15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" h="101">
                <a:moveTo>
                  <a:pt x="4" y="101"/>
                </a:moveTo>
                <a:cubicBezTo>
                  <a:pt x="3" y="101"/>
                  <a:pt x="2" y="100"/>
                  <a:pt x="1" y="100"/>
                </a:cubicBezTo>
                <a:cubicBezTo>
                  <a:pt x="0" y="98"/>
                  <a:pt x="0" y="95"/>
                  <a:pt x="2" y="94"/>
                </a:cubicBezTo>
                <a:cubicBezTo>
                  <a:pt x="103" y="2"/>
                  <a:pt x="103" y="2"/>
                  <a:pt x="103" y="2"/>
                </a:cubicBezTo>
                <a:cubicBezTo>
                  <a:pt x="105" y="0"/>
                  <a:pt x="107" y="0"/>
                  <a:pt x="109" y="2"/>
                </a:cubicBezTo>
                <a:cubicBezTo>
                  <a:pt x="110" y="4"/>
                  <a:pt x="110" y="6"/>
                  <a:pt x="109" y="8"/>
                </a:cubicBezTo>
                <a:cubicBezTo>
                  <a:pt x="7" y="100"/>
                  <a:pt x="7" y="100"/>
                  <a:pt x="7" y="100"/>
                </a:cubicBezTo>
                <a:cubicBezTo>
                  <a:pt x="6" y="101"/>
                  <a:pt x="5" y="101"/>
                  <a:pt x="4" y="10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69" name="Freeform 151"/>
          <p:cNvSpPr>
            <a:spLocks/>
          </p:cNvSpPr>
          <p:nvPr/>
        </p:nvSpPr>
        <p:spPr bwMode="auto">
          <a:xfrm>
            <a:off x="8247063" y="5238751"/>
            <a:ext cx="261938" cy="239713"/>
          </a:xfrm>
          <a:custGeom>
            <a:avLst/>
            <a:gdLst>
              <a:gd name="T0" fmla="*/ 106 w 110"/>
              <a:gd name="T1" fmla="*/ 101 h 101"/>
              <a:gd name="T2" fmla="*/ 103 w 110"/>
              <a:gd name="T3" fmla="*/ 100 h 101"/>
              <a:gd name="T4" fmla="*/ 2 w 110"/>
              <a:gd name="T5" fmla="*/ 8 h 101"/>
              <a:gd name="T6" fmla="*/ 1 w 110"/>
              <a:gd name="T7" fmla="*/ 2 h 101"/>
              <a:gd name="T8" fmla="*/ 7 w 110"/>
              <a:gd name="T9" fmla="*/ 2 h 101"/>
              <a:gd name="T10" fmla="*/ 109 w 110"/>
              <a:gd name="T11" fmla="*/ 94 h 101"/>
              <a:gd name="T12" fmla="*/ 109 w 110"/>
              <a:gd name="T13" fmla="*/ 100 h 101"/>
              <a:gd name="T14" fmla="*/ 106 w 110"/>
              <a:gd name="T15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" h="101">
                <a:moveTo>
                  <a:pt x="106" y="101"/>
                </a:moveTo>
                <a:cubicBezTo>
                  <a:pt x="105" y="101"/>
                  <a:pt x="104" y="101"/>
                  <a:pt x="103" y="100"/>
                </a:cubicBezTo>
                <a:cubicBezTo>
                  <a:pt x="2" y="8"/>
                  <a:pt x="2" y="8"/>
                  <a:pt x="2" y="8"/>
                </a:cubicBezTo>
                <a:cubicBezTo>
                  <a:pt x="0" y="6"/>
                  <a:pt x="0" y="4"/>
                  <a:pt x="1" y="2"/>
                </a:cubicBezTo>
                <a:cubicBezTo>
                  <a:pt x="3" y="1"/>
                  <a:pt x="5" y="0"/>
                  <a:pt x="7" y="2"/>
                </a:cubicBezTo>
                <a:cubicBezTo>
                  <a:pt x="109" y="94"/>
                  <a:pt x="109" y="94"/>
                  <a:pt x="109" y="94"/>
                </a:cubicBezTo>
                <a:cubicBezTo>
                  <a:pt x="110" y="96"/>
                  <a:pt x="110" y="98"/>
                  <a:pt x="109" y="100"/>
                </a:cubicBezTo>
                <a:cubicBezTo>
                  <a:pt x="108" y="101"/>
                  <a:pt x="107" y="101"/>
                  <a:pt x="106" y="10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70" name="Freeform 152"/>
          <p:cNvSpPr>
            <a:spLocks/>
          </p:cNvSpPr>
          <p:nvPr/>
        </p:nvSpPr>
        <p:spPr bwMode="auto">
          <a:xfrm>
            <a:off x="7323138" y="5019676"/>
            <a:ext cx="263525" cy="239713"/>
          </a:xfrm>
          <a:custGeom>
            <a:avLst/>
            <a:gdLst>
              <a:gd name="T0" fmla="*/ 107 w 111"/>
              <a:gd name="T1" fmla="*/ 101 h 101"/>
              <a:gd name="T2" fmla="*/ 104 w 111"/>
              <a:gd name="T3" fmla="*/ 100 h 101"/>
              <a:gd name="T4" fmla="*/ 2 w 111"/>
              <a:gd name="T5" fmla="*/ 8 h 101"/>
              <a:gd name="T6" fmla="*/ 2 w 111"/>
              <a:gd name="T7" fmla="*/ 2 h 101"/>
              <a:gd name="T8" fmla="*/ 7 w 111"/>
              <a:gd name="T9" fmla="*/ 2 h 101"/>
              <a:gd name="T10" fmla="*/ 109 w 111"/>
              <a:gd name="T11" fmla="*/ 94 h 101"/>
              <a:gd name="T12" fmla="*/ 110 w 111"/>
              <a:gd name="T13" fmla="*/ 100 h 101"/>
              <a:gd name="T14" fmla="*/ 107 w 111"/>
              <a:gd name="T15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1" h="101">
                <a:moveTo>
                  <a:pt x="107" y="101"/>
                </a:moveTo>
                <a:cubicBezTo>
                  <a:pt x="106" y="101"/>
                  <a:pt x="105" y="101"/>
                  <a:pt x="104" y="100"/>
                </a:cubicBezTo>
                <a:cubicBezTo>
                  <a:pt x="2" y="8"/>
                  <a:pt x="2" y="8"/>
                  <a:pt x="2" y="8"/>
                </a:cubicBezTo>
                <a:cubicBezTo>
                  <a:pt x="0" y="6"/>
                  <a:pt x="0" y="4"/>
                  <a:pt x="2" y="2"/>
                </a:cubicBezTo>
                <a:cubicBezTo>
                  <a:pt x="3" y="0"/>
                  <a:pt x="6" y="0"/>
                  <a:pt x="7" y="2"/>
                </a:cubicBezTo>
                <a:cubicBezTo>
                  <a:pt x="109" y="94"/>
                  <a:pt x="109" y="94"/>
                  <a:pt x="109" y="94"/>
                </a:cubicBezTo>
                <a:cubicBezTo>
                  <a:pt x="111" y="95"/>
                  <a:pt x="111" y="98"/>
                  <a:pt x="110" y="100"/>
                </a:cubicBezTo>
                <a:cubicBezTo>
                  <a:pt x="109" y="100"/>
                  <a:pt x="108" y="101"/>
                  <a:pt x="107" y="10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71" name="Freeform 153"/>
          <p:cNvSpPr>
            <a:spLocks/>
          </p:cNvSpPr>
          <p:nvPr/>
        </p:nvSpPr>
        <p:spPr bwMode="auto">
          <a:xfrm>
            <a:off x="7323138" y="5238751"/>
            <a:ext cx="263525" cy="239713"/>
          </a:xfrm>
          <a:custGeom>
            <a:avLst/>
            <a:gdLst>
              <a:gd name="T0" fmla="*/ 5 w 111"/>
              <a:gd name="T1" fmla="*/ 101 h 101"/>
              <a:gd name="T2" fmla="*/ 2 w 111"/>
              <a:gd name="T3" fmla="*/ 100 h 101"/>
              <a:gd name="T4" fmla="*/ 2 w 111"/>
              <a:gd name="T5" fmla="*/ 94 h 101"/>
              <a:gd name="T6" fmla="*/ 104 w 111"/>
              <a:gd name="T7" fmla="*/ 2 h 101"/>
              <a:gd name="T8" fmla="*/ 110 w 111"/>
              <a:gd name="T9" fmla="*/ 2 h 101"/>
              <a:gd name="T10" fmla="*/ 109 w 111"/>
              <a:gd name="T11" fmla="*/ 8 h 101"/>
              <a:gd name="T12" fmla="*/ 7 w 111"/>
              <a:gd name="T13" fmla="*/ 100 h 101"/>
              <a:gd name="T14" fmla="*/ 5 w 111"/>
              <a:gd name="T15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1" h="101">
                <a:moveTo>
                  <a:pt x="5" y="101"/>
                </a:moveTo>
                <a:cubicBezTo>
                  <a:pt x="4" y="101"/>
                  <a:pt x="3" y="101"/>
                  <a:pt x="2" y="100"/>
                </a:cubicBezTo>
                <a:cubicBezTo>
                  <a:pt x="0" y="98"/>
                  <a:pt x="0" y="96"/>
                  <a:pt x="2" y="94"/>
                </a:cubicBezTo>
                <a:cubicBezTo>
                  <a:pt x="104" y="2"/>
                  <a:pt x="104" y="2"/>
                  <a:pt x="104" y="2"/>
                </a:cubicBezTo>
                <a:cubicBezTo>
                  <a:pt x="106" y="0"/>
                  <a:pt x="108" y="1"/>
                  <a:pt x="110" y="2"/>
                </a:cubicBezTo>
                <a:cubicBezTo>
                  <a:pt x="111" y="4"/>
                  <a:pt x="111" y="6"/>
                  <a:pt x="109" y="8"/>
                </a:cubicBezTo>
                <a:cubicBezTo>
                  <a:pt x="7" y="100"/>
                  <a:pt x="7" y="100"/>
                  <a:pt x="7" y="100"/>
                </a:cubicBezTo>
                <a:cubicBezTo>
                  <a:pt x="7" y="101"/>
                  <a:pt x="6" y="101"/>
                  <a:pt x="5" y="10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72" name="Freeform 154"/>
          <p:cNvSpPr>
            <a:spLocks/>
          </p:cNvSpPr>
          <p:nvPr/>
        </p:nvSpPr>
        <p:spPr bwMode="auto">
          <a:xfrm>
            <a:off x="11117263" y="4187826"/>
            <a:ext cx="93663" cy="93663"/>
          </a:xfrm>
          <a:custGeom>
            <a:avLst/>
            <a:gdLst>
              <a:gd name="T0" fmla="*/ 59 w 59"/>
              <a:gd name="T1" fmla="*/ 59 h 59"/>
              <a:gd name="T2" fmla="*/ 0 w 59"/>
              <a:gd name="T3" fmla="*/ 59 h 59"/>
              <a:gd name="T4" fmla="*/ 0 w 59"/>
              <a:gd name="T5" fmla="*/ 0 h 59"/>
              <a:gd name="T6" fmla="*/ 10 w 59"/>
              <a:gd name="T7" fmla="*/ 0 h 59"/>
              <a:gd name="T8" fmla="*/ 10 w 59"/>
              <a:gd name="T9" fmla="*/ 49 h 59"/>
              <a:gd name="T10" fmla="*/ 59 w 59"/>
              <a:gd name="T11" fmla="*/ 49 h 59"/>
              <a:gd name="T12" fmla="*/ 59 w 59"/>
              <a:gd name="T13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9">
                <a:moveTo>
                  <a:pt x="59" y="59"/>
                </a:moveTo>
                <a:lnTo>
                  <a:pt x="0" y="59"/>
                </a:lnTo>
                <a:lnTo>
                  <a:pt x="0" y="0"/>
                </a:lnTo>
                <a:lnTo>
                  <a:pt x="10" y="0"/>
                </a:lnTo>
                <a:lnTo>
                  <a:pt x="10" y="49"/>
                </a:lnTo>
                <a:lnTo>
                  <a:pt x="59" y="49"/>
                </a:lnTo>
                <a:lnTo>
                  <a:pt x="59" y="5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73" name="Freeform 155"/>
          <p:cNvSpPr>
            <a:spLocks noEditPoints="1"/>
          </p:cNvSpPr>
          <p:nvPr/>
        </p:nvSpPr>
        <p:spPr bwMode="auto">
          <a:xfrm>
            <a:off x="10948988" y="4178301"/>
            <a:ext cx="271463" cy="381000"/>
          </a:xfrm>
          <a:custGeom>
            <a:avLst/>
            <a:gdLst>
              <a:gd name="T0" fmla="*/ 171 w 171"/>
              <a:gd name="T1" fmla="*/ 240 h 240"/>
              <a:gd name="T2" fmla="*/ 0 w 171"/>
              <a:gd name="T3" fmla="*/ 240 h 240"/>
              <a:gd name="T4" fmla="*/ 0 w 171"/>
              <a:gd name="T5" fmla="*/ 0 h 240"/>
              <a:gd name="T6" fmla="*/ 115 w 171"/>
              <a:gd name="T7" fmla="*/ 0 h 240"/>
              <a:gd name="T8" fmla="*/ 171 w 171"/>
              <a:gd name="T9" fmla="*/ 56 h 240"/>
              <a:gd name="T10" fmla="*/ 171 w 171"/>
              <a:gd name="T11" fmla="*/ 240 h 240"/>
              <a:gd name="T12" fmla="*/ 10 w 171"/>
              <a:gd name="T13" fmla="*/ 230 h 240"/>
              <a:gd name="T14" fmla="*/ 161 w 171"/>
              <a:gd name="T15" fmla="*/ 230 h 240"/>
              <a:gd name="T16" fmla="*/ 161 w 171"/>
              <a:gd name="T17" fmla="*/ 61 h 240"/>
              <a:gd name="T18" fmla="*/ 110 w 171"/>
              <a:gd name="T19" fmla="*/ 10 h 240"/>
              <a:gd name="T20" fmla="*/ 10 w 171"/>
              <a:gd name="T21" fmla="*/ 10 h 240"/>
              <a:gd name="T22" fmla="*/ 10 w 171"/>
              <a:gd name="T23" fmla="*/ 23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1" h="240">
                <a:moveTo>
                  <a:pt x="171" y="240"/>
                </a:moveTo>
                <a:lnTo>
                  <a:pt x="0" y="240"/>
                </a:lnTo>
                <a:lnTo>
                  <a:pt x="0" y="0"/>
                </a:lnTo>
                <a:lnTo>
                  <a:pt x="115" y="0"/>
                </a:lnTo>
                <a:lnTo>
                  <a:pt x="171" y="56"/>
                </a:lnTo>
                <a:lnTo>
                  <a:pt x="171" y="240"/>
                </a:lnTo>
                <a:close/>
                <a:moveTo>
                  <a:pt x="10" y="230"/>
                </a:moveTo>
                <a:lnTo>
                  <a:pt x="161" y="230"/>
                </a:lnTo>
                <a:lnTo>
                  <a:pt x="161" y="61"/>
                </a:lnTo>
                <a:lnTo>
                  <a:pt x="110" y="10"/>
                </a:lnTo>
                <a:lnTo>
                  <a:pt x="10" y="10"/>
                </a:lnTo>
                <a:lnTo>
                  <a:pt x="10" y="23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74" name="Freeform 156"/>
          <p:cNvSpPr>
            <a:spLocks/>
          </p:cNvSpPr>
          <p:nvPr/>
        </p:nvSpPr>
        <p:spPr bwMode="auto">
          <a:xfrm>
            <a:off x="11172826" y="4127501"/>
            <a:ext cx="95250" cy="95250"/>
          </a:xfrm>
          <a:custGeom>
            <a:avLst/>
            <a:gdLst>
              <a:gd name="T0" fmla="*/ 60 w 60"/>
              <a:gd name="T1" fmla="*/ 60 h 60"/>
              <a:gd name="T2" fmla="*/ 0 w 60"/>
              <a:gd name="T3" fmla="*/ 60 h 60"/>
              <a:gd name="T4" fmla="*/ 0 w 60"/>
              <a:gd name="T5" fmla="*/ 0 h 60"/>
              <a:gd name="T6" fmla="*/ 11 w 60"/>
              <a:gd name="T7" fmla="*/ 0 h 60"/>
              <a:gd name="T8" fmla="*/ 11 w 60"/>
              <a:gd name="T9" fmla="*/ 50 h 60"/>
              <a:gd name="T10" fmla="*/ 60 w 60"/>
              <a:gd name="T11" fmla="*/ 50 h 60"/>
              <a:gd name="T12" fmla="*/ 60 w 60"/>
              <a:gd name="T1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60">
                <a:moveTo>
                  <a:pt x="60" y="60"/>
                </a:moveTo>
                <a:lnTo>
                  <a:pt x="0" y="60"/>
                </a:lnTo>
                <a:lnTo>
                  <a:pt x="0" y="0"/>
                </a:lnTo>
                <a:lnTo>
                  <a:pt x="11" y="0"/>
                </a:lnTo>
                <a:lnTo>
                  <a:pt x="11" y="50"/>
                </a:lnTo>
                <a:lnTo>
                  <a:pt x="60" y="50"/>
                </a:lnTo>
                <a:lnTo>
                  <a:pt x="60" y="6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75" name="Freeform 157"/>
          <p:cNvSpPr>
            <a:spLocks/>
          </p:cNvSpPr>
          <p:nvPr/>
        </p:nvSpPr>
        <p:spPr bwMode="auto">
          <a:xfrm>
            <a:off x="11004551" y="4117976"/>
            <a:ext cx="273050" cy="382588"/>
          </a:xfrm>
          <a:custGeom>
            <a:avLst/>
            <a:gdLst>
              <a:gd name="T0" fmla="*/ 172 w 172"/>
              <a:gd name="T1" fmla="*/ 241 h 241"/>
              <a:gd name="T2" fmla="*/ 130 w 172"/>
              <a:gd name="T3" fmla="*/ 241 h 241"/>
              <a:gd name="T4" fmla="*/ 130 w 172"/>
              <a:gd name="T5" fmla="*/ 230 h 241"/>
              <a:gd name="T6" fmla="*/ 162 w 172"/>
              <a:gd name="T7" fmla="*/ 230 h 241"/>
              <a:gd name="T8" fmla="*/ 162 w 172"/>
              <a:gd name="T9" fmla="*/ 62 h 241"/>
              <a:gd name="T10" fmla="*/ 111 w 172"/>
              <a:gd name="T11" fmla="*/ 11 h 241"/>
              <a:gd name="T12" fmla="*/ 11 w 172"/>
              <a:gd name="T13" fmla="*/ 11 h 241"/>
              <a:gd name="T14" fmla="*/ 11 w 172"/>
              <a:gd name="T15" fmla="*/ 44 h 241"/>
              <a:gd name="T16" fmla="*/ 0 w 172"/>
              <a:gd name="T17" fmla="*/ 44 h 241"/>
              <a:gd name="T18" fmla="*/ 0 w 172"/>
              <a:gd name="T19" fmla="*/ 0 h 241"/>
              <a:gd name="T20" fmla="*/ 115 w 172"/>
              <a:gd name="T21" fmla="*/ 0 h 241"/>
              <a:gd name="T22" fmla="*/ 172 w 172"/>
              <a:gd name="T23" fmla="*/ 57 h 241"/>
              <a:gd name="T24" fmla="*/ 172 w 172"/>
              <a:gd name="T25" fmla="*/ 241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2" h="241">
                <a:moveTo>
                  <a:pt x="172" y="241"/>
                </a:moveTo>
                <a:lnTo>
                  <a:pt x="130" y="241"/>
                </a:lnTo>
                <a:lnTo>
                  <a:pt x="130" y="230"/>
                </a:lnTo>
                <a:lnTo>
                  <a:pt x="162" y="230"/>
                </a:lnTo>
                <a:lnTo>
                  <a:pt x="162" y="62"/>
                </a:lnTo>
                <a:lnTo>
                  <a:pt x="111" y="11"/>
                </a:lnTo>
                <a:lnTo>
                  <a:pt x="11" y="11"/>
                </a:lnTo>
                <a:lnTo>
                  <a:pt x="11" y="44"/>
                </a:lnTo>
                <a:lnTo>
                  <a:pt x="0" y="44"/>
                </a:lnTo>
                <a:lnTo>
                  <a:pt x="0" y="0"/>
                </a:lnTo>
                <a:lnTo>
                  <a:pt x="115" y="0"/>
                </a:lnTo>
                <a:lnTo>
                  <a:pt x="172" y="57"/>
                </a:lnTo>
                <a:lnTo>
                  <a:pt x="172" y="24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grpSp>
        <p:nvGrpSpPr>
          <p:cNvPr id="276" name="组合 275"/>
          <p:cNvGrpSpPr/>
          <p:nvPr/>
        </p:nvGrpSpPr>
        <p:grpSpPr>
          <a:xfrm>
            <a:off x="9980613" y="4125913"/>
            <a:ext cx="427038" cy="428626"/>
            <a:chOff x="9980613" y="4125913"/>
            <a:chExt cx="427038" cy="428626"/>
          </a:xfrm>
          <a:solidFill>
            <a:schemeClr val="bg1">
              <a:lumMod val="50000"/>
            </a:schemeClr>
          </a:solidFill>
        </p:grpSpPr>
        <p:sp>
          <p:nvSpPr>
            <p:cNvPr id="277" name="Freeform 158"/>
            <p:cNvSpPr>
              <a:spLocks noEditPoints="1"/>
            </p:cNvSpPr>
            <p:nvPr/>
          </p:nvSpPr>
          <p:spPr bwMode="auto">
            <a:xfrm>
              <a:off x="10258426" y="4125913"/>
              <a:ext cx="149225" cy="125413"/>
            </a:xfrm>
            <a:custGeom>
              <a:avLst/>
              <a:gdLst>
                <a:gd name="T0" fmla="*/ 50 w 63"/>
                <a:gd name="T1" fmla="*/ 53 h 53"/>
                <a:gd name="T2" fmla="*/ 47 w 63"/>
                <a:gd name="T3" fmla="*/ 49 h 53"/>
                <a:gd name="T4" fmla="*/ 4 w 63"/>
                <a:gd name="T5" fmla="*/ 15 h 53"/>
                <a:gd name="T6" fmla="*/ 0 w 63"/>
                <a:gd name="T7" fmla="*/ 14 h 53"/>
                <a:gd name="T8" fmla="*/ 2 w 63"/>
                <a:gd name="T9" fmla="*/ 10 h 53"/>
                <a:gd name="T10" fmla="*/ 19 w 63"/>
                <a:gd name="T11" fmla="*/ 0 h 53"/>
                <a:gd name="T12" fmla="*/ 42 w 63"/>
                <a:gd name="T13" fmla="*/ 11 h 53"/>
                <a:gd name="T14" fmla="*/ 52 w 63"/>
                <a:gd name="T15" fmla="*/ 50 h 53"/>
                <a:gd name="T16" fmla="*/ 50 w 63"/>
                <a:gd name="T17" fmla="*/ 53 h 53"/>
                <a:gd name="T18" fmla="*/ 10 w 63"/>
                <a:gd name="T19" fmla="*/ 11 h 53"/>
                <a:gd name="T20" fmla="*/ 50 w 63"/>
                <a:gd name="T21" fmla="*/ 42 h 53"/>
                <a:gd name="T22" fmla="*/ 39 w 63"/>
                <a:gd name="T23" fmla="*/ 16 h 53"/>
                <a:gd name="T24" fmla="*/ 19 w 63"/>
                <a:gd name="T25" fmla="*/ 6 h 53"/>
                <a:gd name="T26" fmla="*/ 10 w 63"/>
                <a:gd name="T27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53">
                  <a:moveTo>
                    <a:pt x="50" y="53"/>
                  </a:moveTo>
                  <a:cubicBezTo>
                    <a:pt x="47" y="49"/>
                    <a:pt x="47" y="49"/>
                    <a:pt x="47" y="49"/>
                  </a:cubicBezTo>
                  <a:cubicBezTo>
                    <a:pt x="37" y="33"/>
                    <a:pt x="22" y="21"/>
                    <a:pt x="4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6" y="5"/>
                    <a:pt x="11" y="0"/>
                    <a:pt x="19" y="0"/>
                  </a:cubicBezTo>
                  <a:cubicBezTo>
                    <a:pt x="26" y="0"/>
                    <a:pt x="33" y="4"/>
                    <a:pt x="42" y="11"/>
                  </a:cubicBezTo>
                  <a:cubicBezTo>
                    <a:pt x="63" y="27"/>
                    <a:pt x="61" y="38"/>
                    <a:pt x="52" y="50"/>
                  </a:cubicBezTo>
                  <a:lnTo>
                    <a:pt x="50" y="53"/>
                  </a:lnTo>
                  <a:close/>
                  <a:moveTo>
                    <a:pt x="10" y="11"/>
                  </a:moveTo>
                  <a:cubicBezTo>
                    <a:pt x="26" y="17"/>
                    <a:pt x="40" y="28"/>
                    <a:pt x="50" y="42"/>
                  </a:cubicBezTo>
                  <a:cubicBezTo>
                    <a:pt x="54" y="36"/>
                    <a:pt x="55" y="29"/>
                    <a:pt x="39" y="16"/>
                  </a:cubicBezTo>
                  <a:cubicBezTo>
                    <a:pt x="30" y="9"/>
                    <a:pt x="24" y="6"/>
                    <a:pt x="19" y="6"/>
                  </a:cubicBezTo>
                  <a:cubicBezTo>
                    <a:pt x="16" y="6"/>
                    <a:pt x="13" y="8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78" name="Freeform 159"/>
            <p:cNvSpPr>
              <a:spLocks noEditPoints="1"/>
            </p:cNvSpPr>
            <p:nvPr/>
          </p:nvSpPr>
          <p:spPr bwMode="auto">
            <a:xfrm>
              <a:off x="9980613" y="4125913"/>
              <a:ext cx="149225" cy="125413"/>
            </a:xfrm>
            <a:custGeom>
              <a:avLst/>
              <a:gdLst>
                <a:gd name="T0" fmla="*/ 13 w 63"/>
                <a:gd name="T1" fmla="*/ 53 h 53"/>
                <a:gd name="T2" fmla="*/ 10 w 63"/>
                <a:gd name="T3" fmla="*/ 50 h 53"/>
                <a:gd name="T4" fmla="*/ 20 w 63"/>
                <a:gd name="T5" fmla="*/ 11 h 53"/>
                <a:gd name="T6" fmla="*/ 44 w 63"/>
                <a:gd name="T7" fmla="*/ 0 h 53"/>
                <a:gd name="T8" fmla="*/ 60 w 63"/>
                <a:gd name="T9" fmla="*/ 10 h 53"/>
                <a:gd name="T10" fmla="*/ 63 w 63"/>
                <a:gd name="T11" fmla="*/ 14 h 53"/>
                <a:gd name="T12" fmla="*/ 59 w 63"/>
                <a:gd name="T13" fmla="*/ 15 h 53"/>
                <a:gd name="T14" fmla="*/ 15 w 63"/>
                <a:gd name="T15" fmla="*/ 49 h 53"/>
                <a:gd name="T16" fmla="*/ 13 w 63"/>
                <a:gd name="T17" fmla="*/ 53 h 53"/>
                <a:gd name="T18" fmla="*/ 44 w 63"/>
                <a:gd name="T19" fmla="*/ 6 h 53"/>
                <a:gd name="T20" fmla="*/ 24 w 63"/>
                <a:gd name="T21" fmla="*/ 16 h 53"/>
                <a:gd name="T22" fmla="*/ 13 w 63"/>
                <a:gd name="T23" fmla="*/ 42 h 53"/>
                <a:gd name="T24" fmla="*/ 53 w 63"/>
                <a:gd name="T25" fmla="*/ 11 h 53"/>
                <a:gd name="T26" fmla="*/ 44 w 63"/>
                <a:gd name="T27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53">
                  <a:moveTo>
                    <a:pt x="13" y="53"/>
                  </a:moveTo>
                  <a:cubicBezTo>
                    <a:pt x="10" y="50"/>
                    <a:pt x="10" y="50"/>
                    <a:pt x="10" y="50"/>
                  </a:cubicBezTo>
                  <a:cubicBezTo>
                    <a:pt x="2" y="38"/>
                    <a:pt x="0" y="27"/>
                    <a:pt x="20" y="11"/>
                  </a:cubicBezTo>
                  <a:cubicBezTo>
                    <a:pt x="30" y="4"/>
                    <a:pt x="37" y="0"/>
                    <a:pt x="44" y="0"/>
                  </a:cubicBezTo>
                  <a:cubicBezTo>
                    <a:pt x="51" y="0"/>
                    <a:pt x="56" y="5"/>
                    <a:pt x="60" y="10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1" y="21"/>
                    <a:pt x="26" y="33"/>
                    <a:pt x="15" y="49"/>
                  </a:cubicBezTo>
                  <a:lnTo>
                    <a:pt x="13" y="53"/>
                  </a:lnTo>
                  <a:close/>
                  <a:moveTo>
                    <a:pt x="44" y="6"/>
                  </a:moveTo>
                  <a:cubicBezTo>
                    <a:pt x="39" y="6"/>
                    <a:pt x="32" y="9"/>
                    <a:pt x="24" y="16"/>
                  </a:cubicBezTo>
                  <a:cubicBezTo>
                    <a:pt x="8" y="29"/>
                    <a:pt x="9" y="36"/>
                    <a:pt x="13" y="42"/>
                  </a:cubicBezTo>
                  <a:cubicBezTo>
                    <a:pt x="23" y="28"/>
                    <a:pt x="37" y="17"/>
                    <a:pt x="53" y="11"/>
                  </a:cubicBezTo>
                  <a:cubicBezTo>
                    <a:pt x="50" y="8"/>
                    <a:pt x="47" y="6"/>
                    <a:pt x="4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79" name="Freeform 160"/>
            <p:cNvSpPr>
              <a:spLocks/>
            </p:cNvSpPr>
            <p:nvPr/>
          </p:nvSpPr>
          <p:spPr bwMode="auto">
            <a:xfrm>
              <a:off x="10031413" y="4497388"/>
              <a:ext cx="53975" cy="55563"/>
            </a:xfrm>
            <a:custGeom>
              <a:avLst/>
              <a:gdLst>
                <a:gd name="T0" fmla="*/ 6 w 34"/>
                <a:gd name="T1" fmla="*/ 35 h 35"/>
                <a:gd name="T2" fmla="*/ 0 w 34"/>
                <a:gd name="T3" fmla="*/ 29 h 35"/>
                <a:gd name="T4" fmla="*/ 28 w 34"/>
                <a:gd name="T5" fmla="*/ 0 h 35"/>
                <a:gd name="T6" fmla="*/ 34 w 34"/>
                <a:gd name="T7" fmla="*/ 8 h 35"/>
                <a:gd name="T8" fmla="*/ 6 w 3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6" y="35"/>
                  </a:moveTo>
                  <a:lnTo>
                    <a:pt x="0" y="29"/>
                  </a:lnTo>
                  <a:lnTo>
                    <a:pt x="28" y="0"/>
                  </a:lnTo>
                  <a:lnTo>
                    <a:pt x="34" y="8"/>
                  </a:lnTo>
                  <a:lnTo>
                    <a:pt x="6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80" name="Freeform 161"/>
            <p:cNvSpPr>
              <a:spLocks/>
            </p:cNvSpPr>
            <p:nvPr/>
          </p:nvSpPr>
          <p:spPr bwMode="auto">
            <a:xfrm>
              <a:off x="10301288" y="4497388"/>
              <a:ext cx="57150" cy="57150"/>
            </a:xfrm>
            <a:custGeom>
              <a:avLst/>
              <a:gdLst>
                <a:gd name="T0" fmla="*/ 28 w 36"/>
                <a:gd name="T1" fmla="*/ 36 h 36"/>
                <a:gd name="T2" fmla="*/ 0 w 36"/>
                <a:gd name="T3" fmla="*/ 8 h 36"/>
                <a:gd name="T4" fmla="*/ 6 w 36"/>
                <a:gd name="T5" fmla="*/ 0 h 36"/>
                <a:gd name="T6" fmla="*/ 36 w 36"/>
                <a:gd name="T7" fmla="*/ 30 h 36"/>
                <a:gd name="T8" fmla="*/ 28 w 36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28" y="36"/>
                  </a:moveTo>
                  <a:lnTo>
                    <a:pt x="0" y="8"/>
                  </a:lnTo>
                  <a:lnTo>
                    <a:pt x="6" y="0"/>
                  </a:lnTo>
                  <a:lnTo>
                    <a:pt x="36" y="30"/>
                  </a:lnTo>
                  <a:lnTo>
                    <a:pt x="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81" name="Freeform 162"/>
            <p:cNvSpPr>
              <a:spLocks noEditPoints="1"/>
            </p:cNvSpPr>
            <p:nvPr/>
          </p:nvSpPr>
          <p:spPr bwMode="auto">
            <a:xfrm>
              <a:off x="9994901" y="4156076"/>
              <a:ext cx="398463" cy="398463"/>
            </a:xfrm>
            <a:custGeom>
              <a:avLst/>
              <a:gdLst>
                <a:gd name="T0" fmla="*/ 84 w 168"/>
                <a:gd name="T1" fmla="*/ 168 h 168"/>
                <a:gd name="T2" fmla="*/ 0 w 168"/>
                <a:gd name="T3" fmla="*/ 84 h 168"/>
                <a:gd name="T4" fmla="*/ 84 w 168"/>
                <a:gd name="T5" fmla="*/ 0 h 168"/>
                <a:gd name="T6" fmla="*/ 168 w 168"/>
                <a:gd name="T7" fmla="*/ 84 h 168"/>
                <a:gd name="T8" fmla="*/ 84 w 168"/>
                <a:gd name="T9" fmla="*/ 168 h 168"/>
                <a:gd name="T10" fmla="*/ 84 w 168"/>
                <a:gd name="T11" fmla="*/ 6 h 168"/>
                <a:gd name="T12" fmla="*/ 6 w 168"/>
                <a:gd name="T13" fmla="*/ 84 h 168"/>
                <a:gd name="T14" fmla="*/ 84 w 168"/>
                <a:gd name="T15" fmla="*/ 162 h 168"/>
                <a:gd name="T16" fmla="*/ 162 w 168"/>
                <a:gd name="T17" fmla="*/ 84 h 168"/>
                <a:gd name="T18" fmla="*/ 84 w 168"/>
                <a:gd name="T19" fmla="*/ 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168"/>
                  </a:moveTo>
                  <a:cubicBezTo>
                    <a:pt x="38" y="168"/>
                    <a:pt x="0" y="131"/>
                    <a:pt x="0" y="84"/>
                  </a:cubicBezTo>
                  <a:cubicBezTo>
                    <a:pt x="0" y="38"/>
                    <a:pt x="38" y="0"/>
                    <a:pt x="84" y="0"/>
                  </a:cubicBezTo>
                  <a:cubicBezTo>
                    <a:pt x="130" y="0"/>
                    <a:pt x="168" y="38"/>
                    <a:pt x="168" y="84"/>
                  </a:cubicBezTo>
                  <a:cubicBezTo>
                    <a:pt x="168" y="131"/>
                    <a:pt x="130" y="168"/>
                    <a:pt x="84" y="168"/>
                  </a:cubicBezTo>
                  <a:close/>
                  <a:moveTo>
                    <a:pt x="84" y="6"/>
                  </a:moveTo>
                  <a:cubicBezTo>
                    <a:pt x="41" y="6"/>
                    <a:pt x="6" y="41"/>
                    <a:pt x="6" y="84"/>
                  </a:cubicBezTo>
                  <a:cubicBezTo>
                    <a:pt x="6" y="127"/>
                    <a:pt x="41" y="162"/>
                    <a:pt x="84" y="162"/>
                  </a:cubicBezTo>
                  <a:cubicBezTo>
                    <a:pt x="127" y="162"/>
                    <a:pt x="162" y="127"/>
                    <a:pt x="162" y="84"/>
                  </a:cubicBezTo>
                  <a:cubicBezTo>
                    <a:pt x="162" y="41"/>
                    <a:pt x="127" y="6"/>
                    <a:pt x="8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82" name="Freeform 163"/>
            <p:cNvSpPr>
              <a:spLocks/>
            </p:cNvSpPr>
            <p:nvPr/>
          </p:nvSpPr>
          <p:spPr bwMode="auto">
            <a:xfrm>
              <a:off x="10077451" y="4217988"/>
              <a:ext cx="127000" cy="157163"/>
            </a:xfrm>
            <a:custGeom>
              <a:avLst/>
              <a:gdLst>
                <a:gd name="T0" fmla="*/ 80 w 80"/>
                <a:gd name="T1" fmla="*/ 99 h 99"/>
                <a:gd name="T2" fmla="*/ 0 w 80"/>
                <a:gd name="T3" fmla="*/ 99 h 99"/>
                <a:gd name="T4" fmla="*/ 0 w 80"/>
                <a:gd name="T5" fmla="*/ 90 h 99"/>
                <a:gd name="T6" fmla="*/ 71 w 80"/>
                <a:gd name="T7" fmla="*/ 90 h 99"/>
                <a:gd name="T8" fmla="*/ 71 w 80"/>
                <a:gd name="T9" fmla="*/ 0 h 99"/>
                <a:gd name="T10" fmla="*/ 80 w 80"/>
                <a:gd name="T11" fmla="*/ 0 h 99"/>
                <a:gd name="T12" fmla="*/ 80 w 80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99">
                  <a:moveTo>
                    <a:pt x="80" y="99"/>
                  </a:moveTo>
                  <a:lnTo>
                    <a:pt x="0" y="99"/>
                  </a:lnTo>
                  <a:lnTo>
                    <a:pt x="0" y="90"/>
                  </a:lnTo>
                  <a:lnTo>
                    <a:pt x="71" y="90"/>
                  </a:lnTo>
                  <a:lnTo>
                    <a:pt x="71" y="0"/>
                  </a:lnTo>
                  <a:lnTo>
                    <a:pt x="80" y="0"/>
                  </a:lnTo>
                  <a:lnTo>
                    <a:pt x="80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grpSp>
        <p:nvGrpSpPr>
          <p:cNvPr id="283" name="组合 282"/>
          <p:cNvGrpSpPr/>
          <p:nvPr/>
        </p:nvGrpSpPr>
        <p:grpSpPr>
          <a:xfrm>
            <a:off x="9099551" y="4117976"/>
            <a:ext cx="390525" cy="434975"/>
            <a:chOff x="9099551" y="4117976"/>
            <a:chExt cx="390525" cy="434975"/>
          </a:xfrm>
          <a:solidFill>
            <a:schemeClr val="bg1">
              <a:lumMod val="50000"/>
            </a:schemeClr>
          </a:solidFill>
        </p:grpSpPr>
        <p:sp>
          <p:nvSpPr>
            <p:cNvPr id="284" name="Freeform 164"/>
            <p:cNvSpPr>
              <a:spLocks/>
            </p:cNvSpPr>
            <p:nvPr/>
          </p:nvSpPr>
          <p:spPr bwMode="auto">
            <a:xfrm>
              <a:off x="9099551" y="4160838"/>
              <a:ext cx="390525" cy="392113"/>
            </a:xfrm>
            <a:custGeom>
              <a:avLst/>
              <a:gdLst>
                <a:gd name="T0" fmla="*/ 83 w 165"/>
                <a:gd name="T1" fmla="*/ 165 h 165"/>
                <a:gd name="T2" fmla="*/ 0 w 165"/>
                <a:gd name="T3" fmla="*/ 82 h 165"/>
                <a:gd name="T4" fmla="*/ 6 w 165"/>
                <a:gd name="T5" fmla="*/ 82 h 165"/>
                <a:gd name="T6" fmla="*/ 83 w 165"/>
                <a:gd name="T7" fmla="*/ 159 h 165"/>
                <a:gd name="T8" fmla="*/ 159 w 165"/>
                <a:gd name="T9" fmla="*/ 82 h 165"/>
                <a:gd name="T10" fmla="*/ 83 w 165"/>
                <a:gd name="T11" fmla="*/ 6 h 165"/>
                <a:gd name="T12" fmla="*/ 83 w 165"/>
                <a:gd name="T13" fmla="*/ 0 h 165"/>
                <a:gd name="T14" fmla="*/ 165 w 165"/>
                <a:gd name="T15" fmla="*/ 82 h 165"/>
                <a:gd name="T16" fmla="*/ 83 w 165"/>
                <a:gd name="T1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165">
                  <a:moveTo>
                    <a:pt x="83" y="165"/>
                  </a:moveTo>
                  <a:cubicBezTo>
                    <a:pt x="37" y="165"/>
                    <a:pt x="0" y="128"/>
                    <a:pt x="0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124"/>
                    <a:pt x="41" y="159"/>
                    <a:pt x="83" y="159"/>
                  </a:cubicBezTo>
                  <a:cubicBezTo>
                    <a:pt x="125" y="159"/>
                    <a:pt x="159" y="124"/>
                    <a:pt x="159" y="82"/>
                  </a:cubicBezTo>
                  <a:cubicBezTo>
                    <a:pt x="159" y="40"/>
                    <a:pt x="125" y="6"/>
                    <a:pt x="83" y="6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28" y="0"/>
                    <a:pt x="165" y="37"/>
                    <a:pt x="165" y="82"/>
                  </a:cubicBezTo>
                  <a:cubicBezTo>
                    <a:pt x="165" y="128"/>
                    <a:pt x="128" y="165"/>
                    <a:pt x="83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85" name="Freeform 165"/>
            <p:cNvSpPr>
              <a:spLocks/>
            </p:cNvSpPr>
            <p:nvPr/>
          </p:nvSpPr>
          <p:spPr bwMode="auto">
            <a:xfrm>
              <a:off x="9207501" y="4117976"/>
              <a:ext cx="88900" cy="103188"/>
            </a:xfrm>
            <a:custGeom>
              <a:avLst/>
              <a:gdLst>
                <a:gd name="T0" fmla="*/ 56 w 56"/>
                <a:gd name="T1" fmla="*/ 65 h 65"/>
                <a:gd name="T2" fmla="*/ 0 w 56"/>
                <a:gd name="T3" fmla="*/ 33 h 65"/>
                <a:gd name="T4" fmla="*/ 56 w 56"/>
                <a:gd name="T5" fmla="*/ 0 h 65"/>
                <a:gd name="T6" fmla="*/ 56 w 56"/>
                <a:gd name="T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65">
                  <a:moveTo>
                    <a:pt x="56" y="65"/>
                  </a:moveTo>
                  <a:lnTo>
                    <a:pt x="0" y="33"/>
                  </a:lnTo>
                  <a:lnTo>
                    <a:pt x="56" y="0"/>
                  </a:lnTo>
                  <a:lnTo>
                    <a:pt x="56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86" name="Freeform 166"/>
            <p:cNvSpPr>
              <a:spLocks/>
            </p:cNvSpPr>
            <p:nvPr/>
          </p:nvSpPr>
          <p:spPr bwMode="auto">
            <a:xfrm>
              <a:off x="9278938" y="4267201"/>
              <a:ext cx="100013" cy="190500"/>
            </a:xfrm>
            <a:custGeom>
              <a:avLst/>
              <a:gdLst>
                <a:gd name="T0" fmla="*/ 57 w 63"/>
                <a:gd name="T1" fmla="*/ 120 h 120"/>
                <a:gd name="T2" fmla="*/ 0 w 63"/>
                <a:gd name="T3" fmla="*/ 65 h 120"/>
                <a:gd name="T4" fmla="*/ 0 w 63"/>
                <a:gd name="T5" fmla="*/ 0 h 120"/>
                <a:gd name="T6" fmla="*/ 9 w 63"/>
                <a:gd name="T7" fmla="*/ 0 h 120"/>
                <a:gd name="T8" fmla="*/ 9 w 63"/>
                <a:gd name="T9" fmla="*/ 62 h 120"/>
                <a:gd name="T10" fmla="*/ 63 w 63"/>
                <a:gd name="T11" fmla="*/ 114 h 120"/>
                <a:gd name="T12" fmla="*/ 57 w 63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0">
                  <a:moveTo>
                    <a:pt x="57" y="120"/>
                  </a:moveTo>
                  <a:lnTo>
                    <a:pt x="0" y="65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62"/>
                  </a:lnTo>
                  <a:lnTo>
                    <a:pt x="63" y="114"/>
                  </a:lnTo>
                  <a:lnTo>
                    <a:pt x="5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sp>
        <p:nvSpPr>
          <p:cNvPr id="287" name="Freeform 167"/>
          <p:cNvSpPr>
            <a:spLocks noEditPoints="1"/>
          </p:cNvSpPr>
          <p:nvPr/>
        </p:nvSpPr>
        <p:spPr bwMode="auto">
          <a:xfrm>
            <a:off x="8164513" y="4117976"/>
            <a:ext cx="433388" cy="436563"/>
          </a:xfrm>
          <a:custGeom>
            <a:avLst/>
            <a:gdLst>
              <a:gd name="T0" fmla="*/ 91 w 183"/>
              <a:gd name="T1" fmla="*/ 184 h 184"/>
              <a:gd name="T2" fmla="*/ 27 w 183"/>
              <a:gd name="T3" fmla="*/ 157 h 184"/>
              <a:gd name="T4" fmla="*/ 0 w 183"/>
              <a:gd name="T5" fmla="*/ 92 h 184"/>
              <a:gd name="T6" fmla="*/ 27 w 183"/>
              <a:gd name="T7" fmla="*/ 27 h 184"/>
              <a:gd name="T8" fmla="*/ 91 w 183"/>
              <a:gd name="T9" fmla="*/ 0 h 184"/>
              <a:gd name="T10" fmla="*/ 156 w 183"/>
              <a:gd name="T11" fmla="*/ 27 h 184"/>
              <a:gd name="T12" fmla="*/ 183 w 183"/>
              <a:gd name="T13" fmla="*/ 92 h 184"/>
              <a:gd name="T14" fmla="*/ 156 w 183"/>
              <a:gd name="T15" fmla="*/ 157 h 184"/>
              <a:gd name="T16" fmla="*/ 91 w 183"/>
              <a:gd name="T17" fmla="*/ 184 h 184"/>
              <a:gd name="T18" fmla="*/ 91 w 183"/>
              <a:gd name="T19" fmla="*/ 6 h 184"/>
              <a:gd name="T20" fmla="*/ 31 w 183"/>
              <a:gd name="T21" fmla="*/ 31 h 184"/>
              <a:gd name="T22" fmla="*/ 6 w 183"/>
              <a:gd name="T23" fmla="*/ 92 h 184"/>
              <a:gd name="T24" fmla="*/ 31 w 183"/>
              <a:gd name="T25" fmla="*/ 152 h 184"/>
              <a:gd name="T26" fmla="*/ 91 w 183"/>
              <a:gd name="T27" fmla="*/ 177 h 184"/>
              <a:gd name="T28" fmla="*/ 152 w 183"/>
              <a:gd name="T29" fmla="*/ 152 h 184"/>
              <a:gd name="T30" fmla="*/ 177 w 183"/>
              <a:gd name="T31" fmla="*/ 92 h 184"/>
              <a:gd name="T32" fmla="*/ 152 w 183"/>
              <a:gd name="T33" fmla="*/ 31 h 184"/>
              <a:gd name="T34" fmla="*/ 91 w 183"/>
              <a:gd name="T35" fmla="*/ 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3" h="184">
                <a:moveTo>
                  <a:pt x="91" y="184"/>
                </a:moveTo>
                <a:cubicBezTo>
                  <a:pt x="67" y="184"/>
                  <a:pt x="44" y="174"/>
                  <a:pt x="27" y="157"/>
                </a:cubicBezTo>
                <a:cubicBezTo>
                  <a:pt x="9" y="139"/>
                  <a:pt x="0" y="116"/>
                  <a:pt x="0" y="92"/>
                </a:cubicBezTo>
                <a:cubicBezTo>
                  <a:pt x="0" y="67"/>
                  <a:pt x="9" y="44"/>
                  <a:pt x="27" y="27"/>
                </a:cubicBezTo>
                <a:cubicBezTo>
                  <a:pt x="44" y="9"/>
                  <a:pt x="67" y="0"/>
                  <a:pt x="91" y="0"/>
                </a:cubicBezTo>
                <a:cubicBezTo>
                  <a:pt x="116" y="0"/>
                  <a:pt x="139" y="9"/>
                  <a:pt x="156" y="27"/>
                </a:cubicBezTo>
                <a:cubicBezTo>
                  <a:pt x="174" y="44"/>
                  <a:pt x="183" y="67"/>
                  <a:pt x="183" y="92"/>
                </a:cubicBezTo>
                <a:cubicBezTo>
                  <a:pt x="183" y="116"/>
                  <a:pt x="174" y="139"/>
                  <a:pt x="156" y="157"/>
                </a:cubicBezTo>
                <a:cubicBezTo>
                  <a:pt x="139" y="174"/>
                  <a:pt x="116" y="184"/>
                  <a:pt x="91" y="184"/>
                </a:cubicBezTo>
                <a:close/>
                <a:moveTo>
                  <a:pt x="91" y="6"/>
                </a:moveTo>
                <a:cubicBezTo>
                  <a:pt x="69" y="6"/>
                  <a:pt x="47" y="15"/>
                  <a:pt x="31" y="31"/>
                </a:cubicBezTo>
                <a:cubicBezTo>
                  <a:pt x="15" y="48"/>
                  <a:pt x="6" y="69"/>
                  <a:pt x="6" y="92"/>
                </a:cubicBezTo>
                <a:cubicBezTo>
                  <a:pt x="6" y="114"/>
                  <a:pt x="15" y="136"/>
                  <a:pt x="31" y="152"/>
                </a:cubicBezTo>
                <a:cubicBezTo>
                  <a:pt x="47" y="168"/>
                  <a:pt x="69" y="177"/>
                  <a:pt x="91" y="177"/>
                </a:cubicBezTo>
                <a:cubicBezTo>
                  <a:pt x="114" y="177"/>
                  <a:pt x="136" y="168"/>
                  <a:pt x="152" y="152"/>
                </a:cubicBezTo>
                <a:cubicBezTo>
                  <a:pt x="168" y="136"/>
                  <a:pt x="177" y="114"/>
                  <a:pt x="177" y="92"/>
                </a:cubicBezTo>
                <a:cubicBezTo>
                  <a:pt x="177" y="69"/>
                  <a:pt x="168" y="48"/>
                  <a:pt x="152" y="31"/>
                </a:cubicBezTo>
                <a:cubicBezTo>
                  <a:pt x="136" y="15"/>
                  <a:pt x="114" y="6"/>
                  <a:pt x="91" y="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88" name="Freeform 168"/>
          <p:cNvSpPr>
            <a:spLocks/>
          </p:cNvSpPr>
          <p:nvPr/>
        </p:nvSpPr>
        <p:spPr bwMode="auto">
          <a:xfrm>
            <a:off x="8228013" y="4183063"/>
            <a:ext cx="306388" cy="307975"/>
          </a:xfrm>
          <a:custGeom>
            <a:avLst/>
            <a:gdLst>
              <a:gd name="T0" fmla="*/ 187 w 193"/>
              <a:gd name="T1" fmla="*/ 194 h 194"/>
              <a:gd name="T2" fmla="*/ 0 w 193"/>
              <a:gd name="T3" fmla="*/ 6 h 194"/>
              <a:gd name="T4" fmla="*/ 6 w 193"/>
              <a:gd name="T5" fmla="*/ 0 h 194"/>
              <a:gd name="T6" fmla="*/ 193 w 193"/>
              <a:gd name="T7" fmla="*/ 186 h 194"/>
              <a:gd name="T8" fmla="*/ 187 w 193"/>
              <a:gd name="T9" fmla="*/ 19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3" h="194">
                <a:moveTo>
                  <a:pt x="187" y="194"/>
                </a:moveTo>
                <a:lnTo>
                  <a:pt x="0" y="6"/>
                </a:lnTo>
                <a:lnTo>
                  <a:pt x="6" y="0"/>
                </a:lnTo>
                <a:lnTo>
                  <a:pt x="193" y="186"/>
                </a:lnTo>
                <a:lnTo>
                  <a:pt x="187" y="19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89" name="Freeform 169"/>
          <p:cNvSpPr>
            <a:spLocks noEditPoints="1"/>
          </p:cNvSpPr>
          <p:nvPr/>
        </p:nvSpPr>
        <p:spPr bwMode="auto">
          <a:xfrm>
            <a:off x="2708276" y="4217988"/>
            <a:ext cx="422275" cy="258763"/>
          </a:xfrm>
          <a:custGeom>
            <a:avLst/>
            <a:gdLst>
              <a:gd name="T0" fmla="*/ 89 w 178"/>
              <a:gd name="T1" fmla="*/ 109 h 109"/>
              <a:gd name="T2" fmla="*/ 1 w 178"/>
              <a:gd name="T3" fmla="*/ 56 h 109"/>
              <a:gd name="T4" fmla="*/ 0 w 178"/>
              <a:gd name="T5" fmla="*/ 55 h 109"/>
              <a:gd name="T6" fmla="*/ 1 w 178"/>
              <a:gd name="T7" fmla="*/ 53 h 109"/>
              <a:gd name="T8" fmla="*/ 89 w 178"/>
              <a:gd name="T9" fmla="*/ 0 h 109"/>
              <a:gd name="T10" fmla="*/ 177 w 178"/>
              <a:gd name="T11" fmla="*/ 53 h 109"/>
              <a:gd name="T12" fmla="*/ 178 w 178"/>
              <a:gd name="T13" fmla="*/ 55 h 109"/>
              <a:gd name="T14" fmla="*/ 177 w 178"/>
              <a:gd name="T15" fmla="*/ 56 h 109"/>
              <a:gd name="T16" fmla="*/ 89 w 178"/>
              <a:gd name="T17" fmla="*/ 109 h 109"/>
              <a:gd name="T18" fmla="*/ 7 w 178"/>
              <a:gd name="T19" fmla="*/ 55 h 109"/>
              <a:gd name="T20" fmla="*/ 89 w 178"/>
              <a:gd name="T21" fmla="*/ 103 h 109"/>
              <a:gd name="T22" fmla="*/ 172 w 178"/>
              <a:gd name="T23" fmla="*/ 55 h 109"/>
              <a:gd name="T24" fmla="*/ 89 w 178"/>
              <a:gd name="T25" fmla="*/ 6 h 109"/>
              <a:gd name="T26" fmla="*/ 7 w 178"/>
              <a:gd name="T27" fmla="*/ 55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8" h="109">
                <a:moveTo>
                  <a:pt x="89" y="109"/>
                </a:moveTo>
                <a:cubicBezTo>
                  <a:pt x="41" y="109"/>
                  <a:pt x="3" y="58"/>
                  <a:pt x="1" y="56"/>
                </a:cubicBezTo>
                <a:cubicBezTo>
                  <a:pt x="0" y="55"/>
                  <a:pt x="0" y="55"/>
                  <a:pt x="0" y="55"/>
                </a:cubicBezTo>
                <a:cubicBezTo>
                  <a:pt x="1" y="53"/>
                  <a:pt x="1" y="53"/>
                  <a:pt x="1" y="53"/>
                </a:cubicBezTo>
                <a:cubicBezTo>
                  <a:pt x="3" y="51"/>
                  <a:pt x="41" y="0"/>
                  <a:pt x="89" y="0"/>
                </a:cubicBezTo>
                <a:cubicBezTo>
                  <a:pt x="137" y="0"/>
                  <a:pt x="176" y="51"/>
                  <a:pt x="177" y="53"/>
                </a:cubicBezTo>
                <a:cubicBezTo>
                  <a:pt x="178" y="55"/>
                  <a:pt x="178" y="55"/>
                  <a:pt x="178" y="55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6" y="58"/>
                  <a:pt x="137" y="109"/>
                  <a:pt x="89" y="109"/>
                </a:cubicBezTo>
                <a:close/>
                <a:moveTo>
                  <a:pt x="7" y="55"/>
                </a:moveTo>
                <a:cubicBezTo>
                  <a:pt x="14" y="63"/>
                  <a:pt x="49" y="103"/>
                  <a:pt x="89" y="103"/>
                </a:cubicBezTo>
                <a:cubicBezTo>
                  <a:pt x="130" y="103"/>
                  <a:pt x="165" y="63"/>
                  <a:pt x="172" y="55"/>
                </a:cubicBezTo>
                <a:cubicBezTo>
                  <a:pt x="165" y="46"/>
                  <a:pt x="130" y="6"/>
                  <a:pt x="89" y="6"/>
                </a:cubicBezTo>
                <a:cubicBezTo>
                  <a:pt x="49" y="6"/>
                  <a:pt x="14" y="46"/>
                  <a:pt x="7" y="5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90" name="Freeform 170"/>
          <p:cNvSpPr>
            <a:spLocks noEditPoints="1"/>
          </p:cNvSpPr>
          <p:nvPr/>
        </p:nvSpPr>
        <p:spPr bwMode="auto">
          <a:xfrm>
            <a:off x="2825751" y="4251326"/>
            <a:ext cx="192088" cy="192088"/>
          </a:xfrm>
          <a:custGeom>
            <a:avLst/>
            <a:gdLst>
              <a:gd name="T0" fmla="*/ 40 w 81"/>
              <a:gd name="T1" fmla="*/ 81 h 81"/>
              <a:gd name="T2" fmla="*/ 0 w 81"/>
              <a:gd name="T3" fmla="*/ 41 h 81"/>
              <a:gd name="T4" fmla="*/ 40 w 81"/>
              <a:gd name="T5" fmla="*/ 0 h 81"/>
              <a:gd name="T6" fmla="*/ 81 w 81"/>
              <a:gd name="T7" fmla="*/ 41 h 81"/>
              <a:gd name="T8" fmla="*/ 40 w 81"/>
              <a:gd name="T9" fmla="*/ 81 h 81"/>
              <a:gd name="T10" fmla="*/ 40 w 81"/>
              <a:gd name="T11" fmla="*/ 6 h 81"/>
              <a:gd name="T12" fmla="*/ 5 w 81"/>
              <a:gd name="T13" fmla="*/ 41 h 81"/>
              <a:gd name="T14" fmla="*/ 40 w 81"/>
              <a:gd name="T15" fmla="*/ 76 h 81"/>
              <a:gd name="T16" fmla="*/ 75 w 81"/>
              <a:gd name="T17" fmla="*/ 41 h 81"/>
              <a:gd name="T18" fmla="*/ 40 w 81"/>
              <a:gd name="T19" fmla="*/ 6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" h="81">
                <a:moveTo>
                  <a:pt x="40" y="81"/>
                </a:moveTo>
                <a:cubicBezTo>
                  <a:pt x="18" y="81"/>
                  <a:pt x="0" y="63"/>
                  <a:pt x="0" y="41"/>
                </a:cubicBezTo>
                <a:cubicBezTo>
                  <a:pt x="0" y="18"/>
                  <a:pt x="18" y="0"/>
                  <a:pt x="40" y="0"/>
                </a:cubicBezTo>
                <a:cubicBezTo>
                  <a:pt x="63" y="0"/>
                  <a:pt x="81" y="18"/>
                  <a:pt x="81" y="41"/>
                </a:cubicBezTo>
                <a:cubicBezTo>
                  <a:pt x="81" y="63"/>
                  <a:pt x="63" y="81"/>
                  <a:pt x="40" y="81"/>
                </a:cubicBezTo>
                <a:close/>
                <a:moveTo>
                  <a:pt x="40" y="6"/>
                </a:moveTo>
                <a:cubicBezTo>
                  <a:pt x="21" y="6"/>
                  <a:pt x="5" y="21"/>
                  <a:pt x="5" y="41"/>
                </a:cubicBezTo>
                <a:cubicBezTo>
                  <a:pt x="5" y="60"/>
                  <a:pt x="21" y="76"/>
                  <a:pt x="40" y="76"/>
                </a:cubicBezTo>
                <a:cubicBezTo>
                  <a:pt x="60" y="76"/>
                  <a:pt x="75" y="60"/>
                  <a:pt x="75" y="41"/>
                </a:cubicBezTo>
                <a:cubicBezTo>
                  <a:pt x="75" y="21"/>
                  <a:pt x="60" y="6"/>
                  <a:pt x="40" y="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05213" y="4116388"/>
            <a:ext cx="436563" cy="436563"/>
            <a:chOff x="3605213" y="4116388"/>
            <a:chExt cx="436563" cy="436563"/>
          </a:xfrm>
          <a:solidFill>
            <a:schemeClr val="bg1">
              <a:lumMod val="50000"/>
            </a:schemeClr>
          </a:solidFill>
        </p:grpSpPr>
        <p:sp>
          <p:nvSpPr>
            <p:cNvPr id="291" name="Freeform 171"/>
            <p:cNvSpPr>
              <a:spLocks/>
            </p:cNvSpPr>
            <p:nvPr/>
          </p:nvSpPr>
          <p:spPr bwMode="auto">
            <a:xfrm>
              <a:off x="3657601" y="4324351"/>
              <a:ext cx="331788" cy="228600"/>
            </a:xfrm>
            <a:custGeom>
              <a:avLst/>
              <a:gdLst>
                <a:gd name="T0" fmla="*/ 209 w 209"/>
                <a:gd name="T1" fmla="*/ 144 h 144"/>
                <a:gd name="T2" fmla="*/ 0 w 209"/>
                <a:gd name="T3" fmla="*/ 144 h 144"/>
                <a:gd name="T4" fmla="*/ 0 w 209"/>
                <a:gd name="T5" fmla="*/ 0 h 144"/>
                <a:gd name="T6" fmla="*/ 10 w 209"/>
                <a:gd name="T7" fmla="*/ 0 h 144"/>
                <a:gd name="T8" fmla="*/ 10 w 209"/>
                <a:gd name="T9" fmla="*/ 133 h 144"/>
                <a:gd name="T10" fmla="*/ 200 w 209"/>
                <a:gd name="T11" fmla="*/ 133 h 144"/>
                <a:gd name="T12" fmla="*/ 200 w 209"/>
                <a:gd name="T13" fmla="*/ 0 h 144"/>
                <a:gd name="T14" fmla="*/ 209 w 209"/>
                <a:gd name="T15" fmla="*/ 0 h 144"/>
                <a:gd name="T16" fmla="*/ 209 w 209"/>
                <a:gd name="T1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" h="144">
                  <a:moveTo>
                    <a:pt x="209" y="144"/>
                  </a:moveTo>
                  <a:lnTo>
                    <a:pt x="0" y="144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133"/>
                  </a:lnTo>
                  <a:lnTo>
                    <a:pt x="200" y="133"/>
                  </a:lnTo>
                  <a:lnTo>
                    <a:pt x="200" y="0"/>
                  </a:lnTo>
                  <a:lnTo>
                    <a:pt x="209" y="0"/>
                  </a:lnTo>
                  <a:lnTo>
                    <a:pt x="209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92" name="Freeform 172"/>
            <p:cNvSpPr>
              <a:spLocks/>
            </p:cNvSpPr>
            <p:nvPr/>
          </p:nvSpPr>
          <p:spPr bwMode="auto">
            <a:xfrm>
              <a:off x="3605213" y="4116388"/>
              <a:ext cx="436563" cy="225425"/>
            </a:xfrm>
            <a:custGeom>
              <a:avLst/>
              <a:gdLst>
                <a:gd name="T0" fmla="*/ 8 w 275"/>
                <a:gd name="T1" fmla="*/ 142 h 142"/>
                <a:gd name="T2" fmla="*/ 0 w 275"/>
                <a:gd name="T3" fmla="*/ 136 h 142"/>
                <a:gd name="T4" fmla="*/ 137 w 275"/>
                <a:gd name="T5" fmla="*/ 0 h 142"/>
                <a:gd name="T6" fmla="*/ 275 w 275"/>
                <a:gd name="T7" fmla="*/ 136 h 142"/>
                <a:gd name="T8" fmla="*/ 269 w 275"/>
                <a:gd name="T9" fmla="*/ 142 h 142"/>
                <a:gd name="T10" fmla="*/ 137 w 275"/>
                <a:gd name="T11" fmla="*/ 13 h 142"/>
                <a:gd name="T12" fmla="*/ 8 w 275"/>
                <a:gd name="T13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5" h="142">
                  <a:moveTo>
                    <a:pt x="8" y="142"/>
                  </a:moveTo>
                  <a:lnTo>
                    <a:pt x="0" y="136"/>
                  </a:lnTo>
                  <a:lnTo>
                    <a:pt x="137" y="0"/>
                  </a:lnTo>
                  <a:lnTo>
                    <a:pt x="275" y="136"/>
                  </a:lnTo>
                  <a:lnTo>
                    <a:pt x="269" y="142"/>
                  </a:lnTo>
                  <a:lnTo>
                    <a:pt x="137" y="13"/>
                  </a:lnTo>
                  <a:lnTo>
                    <a:pt x="8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293" name="Freeform 173"/>
            <p:cNvSpPr>
              <a:spLocks/>
            </p:cNvSpPr>
            <p:nvPr/>
          </p:nvSpPr>
          <p:spPr bwMode="auto">
            <a:xfrm>
              <a:off x="3757613" y="4346576"/>
              <a:ext cx="131763" cy="198438"/>
            </a:xfrm>
            <a:custGeom>
              <a:avLst/>
              <a:gdLst>
                <a:gd name="T0" fmla="*/ 56 w 56"/>
                <a:gd name="T1" fmla="*/ 84 h 84"/>
                <a:gd name="T2" fmla="*/ 50 w 56"/>
                <a:gd name="T3" fmla="*/ 84 h 84"/>
                <a:gd name="T4" fmla="*/ 50 w 56"/>
                <a:gd name="T5" fmla="*/ 14 h 84"/>
                <a:gd name="T6" fmla="*/ 42 w 56"/>
                <a:gd name="T7" fmla="*/ 6 h 84"/>
                <a:gd name="T8" fmla="*/ 14 w 56"/>
                <a:gd name="T9" fmla="*/ 6 h 84"/>
                <a:gd name="T10" fmla="*/ 6 w 56"/>
                <a:gd name="T11" fmla="*/ 14 h 84"/>
                <a:gd name="T12" fmla="*/ 6 w 56"/>
                <a:gd name="T13" fmla="*/ 84 h 84"/>
                <a:gd name="T14" fmla="*/ 0 w 56"/>
                <a:gd name="T15" fmla="*/ 84 h 84"/>
                <a:gd name="T16" fmla="*/ 0 w 56"/>
                <a:gd name="T17" fmla="*/ 14 h 84"/>
                <a:gd name="T18" fmla="*/ 14 w 56"/>
                <a:gd name="T19" fmla="*/ 0 h 84"/>
                <a:gd name="T20" fmla="*/ 42 w 56"/>
                <a:gd name="T21" fmla="*/ 0 h 84"/>
                <a:gd name="T22" fmla="*/ 56 w 56"/>
                <a:gd name="T23" fmla="*/ 14 h 84"/>
                <a:gd name="T24" fmla="*/ 56 w 56"/>
                <a:gd name="T2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84">
                  <a:moveTo>
                    <a:pt x="56" y="84"/>
                  </a:moveTo>
                  <a:cubicBezTo>
                    <a:pt x="50" y="84"/>
                    <a:pt x="50" y="84"/>
                    <a:pt x="50" y="8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0"/>
                    <a:pt x="47" y="6"/>
                    <a:pt x="42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0" y="6"/>
                    <a:pt x="6" y="10"/>
                    <a:pt x="6" y="1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0" y="0"/>
                    <a:pt x="56" y="6"/>
                    <a:pt x="56" y="14"/>
                  </a:cubicBezTo>
                  <a:lnTo>
                    <a:pt x="56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sp>
        <p:nvSpPr>
          <p:cNvPr id="294" name="Freeform 174"/>
          <p:cNvSpPr>
            <a:spLocks/>
          </p:cNvSpPr>
          <p:nvPr/>
        </p:nvSpPr>
        <p:spPr bwMode="auto">
          <a:xfrm>
            <a:off x="4681538" y="4398963"/>
            <a:ext cx="77788" cy="77788"/>
          </a:xfrm>
          <a:custGeom>
            <a:avLst/>
            <a:gdLst>
              <a:gd name="T0" fmla="*/ 42 w 49"/>
              <a:gd name="T1" fmla="*/ 49 h 49"/>
              <a:gd name="T2" fmla="*/ 0 w 49"/>
              <a:gd name="T3" fmla="*/ 6 h 49"/>
              <a:gd name="T4" fmla="*/ 6 w 49"/>
              <a:gd name="T5" fmla="*/ 0 h 49"/>
              <a:gd name="T6" fmla="*/ 49 w 49"/>
              <a:gd name="T7" fmla="*/ 41 h 49"/>
              <a:gd name="T8" fmla="*/ 42 w 49"/>
              <a:gd name="T9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9">
                <a:moveTo>
                  <a:pt x="42" y="49"/>
                </a:moveTo>
                <a:lnTo>
                  <a:pt x="0" y="6"/>
                </a:lnTo>
                <a:lnTo>
                  <a:pt x="6" y="0"/>
                </a:lnTo>
                <a:lnTo>
                  <a:pt x="49" y="41"/>
                </a:lnTo>
                <a:lnTo>
                  <a:pt x="42" y="4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95" name="Freeform 175"/>
          <p:cNvSpPr>
            <a:spLocks noEditPoints="1"/>
          </p:cNvSpPr>
          <p:nvPr/>
        </p:nvSpPr>
        <p:spPr bwMode="auto">
          <a:xfrm>
            <a:off x="4613276" y="4238626"/>
            <a:ext cx="63500" cy="61913"/>
          </a:xfrm>
          <a:custGeom>
            <a:avLst/>
            <a:gdLst>
              <a:gd name="T0" fmla="*/ 14 w 27"/>
              <a:gd name="T1" fmla="*/ 26 h 26"/>
              <a:gd name="T2" fmla="*/ 0 w 27"/>
              <a:gd name="T3" fmla="*/ 13 h 26"/>
              <a:gd name="T4" fmla="*/ 14 w 27"/>
              <a:gd name="T5" fmla="*/ 0 h 26"/>
              <a:gd name="T6" fmla="*/ 27 w 27"/>
              <a:gd name="T7" fmla="*/ 13 h 26"/>
              <a:gd name="T8" fmla="*/ 14 w 27"/>
              <a:gd name="T9" fmla="*/ 26 h 26"/>
              <a:gd name="T10" fmla="*/ 14 w 27"/>
              <a:gd name="T11" fmla="*/ 6 h 26"/>
              <a:gd name="T12" fmla="*/ 7 w 27"/>
              <a:gd name="T13" fmla="*/ 13 h 26"/>
              <a:gd name="T14" fmla="*/ 14 w 27"/>
              <a:gd name="T15" fmla="*/ 20 h 26"/>
              <a:gd name="T16" fmla="*/ 21 w 27"/>
              <a:gd name="T17" fmla="*/ 13 h 26"/>
              <a:gd name="T18" fmla="*/ 14 w 27"/>
              <a:gd name="T19" fmla="*/ 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26">
                <a:moveTo>
                  <a:pt x="14" y="26"/>
                </a:moveTo>
                <a:cubicBezTo>
                  <a:pt x="6" y="26"/>
                  <a:pt x="0" y="20"/>
                  <a:pt x="0" y="13"/>
                </a:cubicBezTo>
                <a:cubicBezTo>
                  <a:pt x="0" y="6"/>
                  <a:pt x="6" y="0"/>
                  <a:pt x="14" y="0"/>
                </a:cubicBezTo>
                <a:cubicBezTo>
                  <a:pt x="21" y="0"/>
                  <a:pt x="27" y="6"/>
                  <a:pt x="27" y="13"/>
                </a:cubicBezTo>
                <a:cubicBezTo>
                  <a:pt x="27" y="20"/>
                  <a:pt x="21" y="26"/>
                  <a:pt x="14" y="26"/>
                </a:cubicBezTo>
                <a:close/>
                <a:moveTo>
                  <a:pt x="14" y="6"/>
                </a:moveTo>
                <a:cubicBezTo>
                  <a:pt x="10" y="6"/>
                  <a:pt x="7" y="9"/>
                  <a:pt x="7" y="13"/>
                </a:cubicBezTo>
                <a:cubicBezTo>
                  <a:pt x="7" y="17"/>
                  <a:pt x="10" y="20"/>
                  <a:pt x="14" y="20"/>
                </a:cubicBezTo>
                <a:cubicBezTo>
                  <a:pt x="17" y="20"/>
                  <a:pt x="21" y="17"/>
                  <a:pt x="21" y="13"/>
                </a:cubicBezTo>
                <a:cubicBezTo>
                  <a:pt x="21" y="9"/>
                  <a:pt x="17" y="6"/>
                  <a:pt x="14" y="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96" name="Rectangle 176"/>
          <p:cNvSpPr>
            <a:spLocks noChangeArrowheads="1"/>
          </p:cNvSpPr>
          <p:nvPr/>
        </p:nvSpPr>
        <p:spPr bwMode="auto">
          <a:xfrm>
            <a:off x="4951413" y="4452938"/>
            <a:ext cx="17463" cy="428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97" name="Rectangle 177"/>
          <p:cNvSpPr>
            <a:spLocks noChangeArrowheads="1"/>
          </p:cNvSpPr>
          <p:nvPr/>
        </p:nvSpPr>
        <p:spPr bwMode="auto">
          <a:xfrm>
            <a:off x="4521201" y="4468813"/>
            <a:ext cx="14288" cy="2698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98" name="Freeform 178"/>
          <p:cNvSpPr>
            <a:spLocks noEditPoints="1"/>
          </p:cNvSpPr>
          <p:nvPr/>
        </p:nvSpPr>
        <p:spPr bwMode="auto">
          <a:xfrm>
            <a:off x="4521201" y="4203701"/>
            <a:ext cx="447675" cy="284163"/>
          </a:xfrm>
          <a:custGeom>
            <a:avLst/>
            <a:gdLst>
              <a:gd name="T0" fmla="*/ 0 w 282"/>
              <a:gd name="T1" fmla="*/ 179 h 179"/>
              <a:gd name="T2" fmla="*/ 0 w 282"/>
              <a:gd name="T3" fmla="*/ 0 h 179"/>
              <a:gd name="T4" fmla="*/ 282 w 282"/>
              <a:gd name="T5" fmla="*/ 0 h 179"/>
              <a:gd name="T6" fmla="*/ 282 w 282"/>
              <a:gd name="T7" fmla="*/ 169 h 179"/>
              <a:gd name="T8" fmla="*/ 176 w 282"/>
              <a:gd name="T9" fmla="*/ 61 h 179"/>
              <a:gd name="T10" fmla="*/ 106 w 282"/>
              <a:gd name="T11" fmla="*/ 133 h 179"/>
              <a:gd name="T12" fmla="*/ 74 w 282"/>
              <a:gd name="T13" fmla="*/ 102 h 179"/>
              <a:gd name="T14" fmla="*/ 0 w 282"/>
              <a:gd name="T15" fmla="*/ 179 h 179"/>
              <a:gd name="T16" fmla="*/ 9 w 282"/>
              <a:gd name="T17" fmla="*/ 9 h 179"/>
              <a:gd name="T18" fmla="*/ 9 w 282"/>
              <a:gd name="T19" fmla="*/ 155 h 179"/>
              <a:gd name="T20" fmla="*/ 74 w 282"/>
              <a:gd name="T21" fmla="*/ 88 h 179"/>
              <a:gd name="T22" fmla="*/ 106 w 282"/>
              <a:gd name="T23" fmla="*/ 120 h 179"/>
              <a:gd name="T24" fmla="*/ 176 w 282"/>
              <a:gd name="T25" fmla="*/ 46 h 179"/>
              <a:gd name="T26" fmla="*/ 271 w 282"/>
              <a:gd name="T27" fmla="*/ 145 h 179"/>
              <a:gd name="T28" fmla="*/ 271 w 282"/>
              <a:gd name="T29" fmla="*/ 9 h 179"/>
              <a:gd name="T30" fmla="*/ 9 w 282"/>
              <a:gd name="T31" fmla="*/ 9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2" h="179">
                <a:moveTo>
                  <a:pt x="0" y="179"/>
                </a:moveTo>
                <a:lnTo>
                  <a:pt x="0" y="0"/>
                </a:lnTo>
                <a:lnTo>
                  <a:pt x="282" y="0"/>
                </a:lnTo>
                <a:lnTo>
                  <a:pt x="282" y="169"/>
                </a:lnTo>
                <a:lnTo>
                  <a:pt x="176" y="61"/>
                </a:lnTo>
                <a:lnTo>
                  <a:pt x="106" y="133"/>
                </a:lnTo>
                <a:lnTo>
                  <a:pt x="74" y="102"/>
                </a:lnTo>
                <a:lnTo>
                  <a:pt x="0" y="179"/>
                </a:lnTo>
                <a:close/>
                <a:moveTo>
                  <a:pt x="9" y="9"/>
                </a:moveTo>
                <a:lnTo>
                  <a:pt x="9" y="155"/>
                </a:lnTo>
                <a:lnTo>
                  <a:pt x="74" y="88"/>
                </a:lnTo>
                <a:lnTo>
                  <a:pt x="106" y="120"/>
                </a:lnTo>
                <a:lnTo>
                  <a:pt x="176" y="46"/>
                </a:lnTo>
                <a:lnTo>
                  <a:pt x="271" y="145"/>
                </a:lnTo>
                <a:lnTo>
                  <a:pt x="271" y="9"/>
                </a:lnTo>
                <a:lnTo>
                  <a:pt x="9" y="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299" name="Freeform 179"/>
          <p:cNvSpPr>
            <a:spLocks noEditPoints="1"/>
          </p:cNvSpPr>
          <p:nvPr/>
        </p:nvSpPr>
        <p:spPr bwMode="auto">
          <a:xfrm>
            <a:off x="4521201" y="4276726"/>
            <a:ext cx="447675" cy="225425"/>
          </a:xfrm>
          <a:custGeom>
            <a:avLst/>
            <a:gdLst>
              <a:gd name="T0" fmla="*/ 282 w 282"/>
              <a:gd name="T1" fmla="*/ 142 h 142"/>
              <a:gd name="T2" fmla="*/ 0 w 282"/>
              <a:gd name="T3" fmla="*/ 142 h 142"/>
              <a:gd name="T4" fmla="*/ 0 w 282"/>
              <a:gd name="T5" fmla="*/ 120 h 142"/>
              <a:gd name="T6" fmla="*/ 74 w 282"/>
              <a:gd name="T7" fmla="*/ 42 h 142"/>
              <a:gd name="T8" fmla="*/ 106 w 282"/>
              <a:gd name="T9" fmla="*/ 74 h 142"/>
              <a:gd name="T10" fmla="*/ 176 w 282"/>
              <a:gd name="T11" fmla="*/ 0 h 142"/>
              <a:gd name="T12" fmla="*/ 282 w 282"/>
              <a:gd name="T13" fmla="*/ 109 h 142"/>
              <a:gd name="T14" fmla="*/ 282 w 282"/>
              <a:gd name="T15" fmla="*/ 142 h 142"/>
              <a:gd name="T16" fmla="*/ 9 w 282"/>
              <a:gd name="T17" fmla="*/ 133 h 142"/>
              <a:gd name="T18" fmla="*/ 271 w 282"/>
              <a:gd name="T19" fmla="*/ 133 h 142"/>
              <a:gd name="T20" fmla="*/ 271 w 282"/>
              <a:gd name="T21" fmla="*/ 112 h 142"/>
              <a:gd name="T22" fmla="*/ 176 w 282"/>
              <a:gd name="T23" fmla="*/ 15 h 142"/>
              <a:gd name="T24" fmla="*/ 106 w 282"/>
              <a:gd name="T25" fmla="*/ 87 h 142"/>
              <a:gd name="T26" fmla="*/ 74 w 282"/>
              <a:gd name="T27" fmla="*/ 56 h 142"/>
              <a:gd name="T28" fmla="*/ 9 w 282"/>
              <a:gd name="T29" fmla="*/ 123 h 142"/>
              <a:gd name="T30" fmla="*/ 9 w 282"/>
              <a:gd name="T31" fmla="*/ 133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2" h="142">
                <a:moveTo>
                  <a:pt x="282" y="142"/>
                </a:moveTo>
                <a:lnTo>
                  <a:pt x="0" y="142"/>
                </a:lnTo>
                <a:lnTo>
                  <a:pt x="0" y="120"/>
                </a:lnTo>
                <a:lnTo>
                  <a:pt x="74" y="42"/>
                </a:lnTo>
                <a:lnTo>
                  <a:pt x="106" y="74"/>
                </a:lnTo>
                <a:lnTo>
                  <a:pt x="176" y="0"/>
                </a:lnTo>
                <a:lnTo>
                  <a:pt x="282" y="109"/>
                </a:lnTo>
                <a:lnTo>
                  <a:pt x="282" y="142"/>
                </a:lnTo>
                <a:close/>
                <a:moveTo>
                  <a:pt x="9" y="133"/>
                </a:moveTo>
                <a:lnTo>
                  <a:pt x="271" y="133"/>
                </a:lnTo>
                <a:lnTo>
                  <a:pt x="271" y="112"/>
                </a:lnTo>
                <a:lnTo>
                  <a:pt x="176" y="15"/>
                </a:lnTo>
                <a:lnTo>
                  <a:pt x="106" y="87"/>
                </a:lnTo>
                <a:lnTo>
                  <a:pt x="74" y="56"/>
                </a:lnTo>
                <a:lnTo>
                  <a:pt x="9" y="123"/>
                </a:lnTo>
                <a:lnTo>
                  <a:pt x="9" y="13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00" name="Freeform 180"/>
          <p:cNvSpPr>
            <a:spLocks/>
          </p:cNvSpPr>
          <p:nvPr/>
        </p:nvSpPr>
        <p:spPr bwMode="auto">
          <a:xfrm>
            <a:off x="5824538" y="4121151"/>
            <a:ext cx="44450" cy="44450"/>
          </a:xfrm>
          <a:custGeom>
            <a:avLst/>
            <a:gdLst>
              <a:gd name="T0" fmla="*/ 0 w 19"/>
              <a:gd name="T1" fmla="*/ 9 h 19"/>
              <a:gd name="T2" fmla="*/ 10 w 19"/>
              <a:gd name="T3" fmla="*/ 19 h 19"/>
              <a:gd name="T4" fmla="*/ 14 w 19"/>
              <a:gd name="T5" fmla="*/ 5 h 19"/>
              <a:gd name="T6" fmla="*/ 0 w 19"/>
              <a:gd name="T7" fmla="*/ 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9">
                <a:moveTo>
                  <a:pt x="0" y="9"/>
                </a:moveTo>
                <a:cubicBezTo>
                  <a:pt x="10" y="19"/>
                  <a:pt x="10" y="19"/>
                  <a:pt x="10" y="19"/>
                </a:cubicBezTo>
                <a:cubicBezTo>
                  <a:pt x="17" y="12"/>
                  <a:pt x="19" y="10"/>
                  <a:pt x="14" y="5"/>
                </a:cubicBezTo>
                <a:cubicBezTo>
                  <a:pt x="9" y="0"/>
                  <a:pt x="7" y="2"/>
                  <a:pt x="0" y="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01" name="Freeform 181"/>
          <p:cNvSpPr>
            <a:spLocks noEditPoints="1"/>
          </p:cNvSpPr>
          <p:nvPr/>
        </p:nvSpPr>
        <p:spPr bwMode="auto">
          <a:xfrm>
            <a:off x="5575301" y="4135438"/>
            <a:ext cx="277813" cy="277813"/>
          </a:xfrm>
          <a:custGeom>
            <a:avLst/>
            <a:gdLst>
              <a:gd name="T0" fmla="*/ 0 w 175"/>
              <a:gd name="T1" fmla="*/ 175 h 175"/>
              <a:gd name="T2" fmla="*/ 17 w 175"/>
              <a:gd name="T3" fmla="*/ 137 h 175"/>
              <a:gd name="T4" fmla="*/ 154 w 175"/>
              <a:gd name="T5" fmla="*/ 0 h 175"/>
              <a:gd name="T6" fmla="*/ 175 w 175"/>
              <a:gd name="T7" fmla="*/ 22 h 175"/>
              <a:gd name="T8" fmla="*/ 36 w 175"/>
              <a:gd name="T9" fmla="*/ 161 h 175"/>
              <a:gd name="T10" fmla="*/ 0 w 175"/>
              <a:gd name="T11" fmla="*/ 175 h 175"/>
              <a:gd name="T12" fmla="*/ 24 w 175"/>
              <a:gd name="T13" fmla="*/ 145 h 175"/>
              <a:gd name="T14" fmla="*/ 18 w 175"/>
              <a:gd name="T15" fmla="*/ 158 h 175"/>
              <a:gd name="T16" fmla="*/ 32 w 175"/>
              <a:gd name="T17" fmla="*/ 152 h 175"/>
              <a:gd name="T18" fmla="*/ 161 w 175"/>
              <a:gd name="T19" fmla="*/ 22 h 175"/>
              <a:gd name="T20" fmla="*/ 154 w 175"/>
              <a:gd name="T21" fmla="*/ 13 h 175"/>
              <a:gd name="T22" fmla="*/ 24 w 175"/>
              <a:gd name="T23" fmla="*/ 14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5" h="175">
                <a:moveTo>
                  <a:pt x="0" y="175"/>
                </a:moveTo>
                <a:lnTo>
                  <a:pt x="17" y="137"/>
                </a:lnTo>
                <a:lnTo>
                  <a:pt x="154" y="0"/>
                </a:lnTo>
                <a:lnTo>
                  <a:pt x="175" y="22"/>
                </a:lnTo>
                <a:lnTo>
                  <a:pt x="36" y="161"/>
                </a:lnTo>
                <a:lnTo>
                  <a:pt x="0" y="175"/>
                </a:lnTo>
                <a:close/>
                <a:moveTo>
                  <a:pt x="24" y="145"/>
                </a:moveTo>
                <a:lnTo>
                  <a:pt x="18" y="158"/>
                </a:lnTo>
                <a:lnTo>
                  <a:pt x="32" y="152"/>
                </a:lnTo>
                <a:lnTo>
                  <a:pt x="161" y="22"/>
                </a:lnTo>
                <a:lnTo>
                  <a:pt x="154" y="13"/>
                </a:lnTo>
                <a:lnTo>
                  <a:pt x="24" y="1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02" name="Freeform 182"/>
          <p:cNvSpPr>
            <a:spLocks/>
          </p:cNvSpPr>
          <p:nvPr/>
        </p:nvSpPr>
        <p:spPr bwMode="auto">
          <a:xfrm>
            <a:off x="5589588" y="4360863"/>
            <a:ext cx="41275" cy="39688"/>
          </a:xfrm>
          <a:custGeom>
            <a:avLst/>
            <a:gdLst>
              <a:gd name="T0" fmla="*/ 26 w 26"/>
              <a:gd name="T1" fmla="*/ 15 h 25"/>
              <a:gd name="T2" fmla="*/ 0 w 26"/>
              <a:gd name="T3" fmla="*/ 25 h 25"/>
              <a:gd name="T4" fmla="*/ 0 w 26"/>
              <a:gd name="T5" fmla="*/ 25 h 25"/>
              <a:gd name="T6" fmla="*/ 11 w 26"/>
              <a:gd name="T7" fmla="*/ 0 h 25"/>
              <a:gd name="T8" fmla="*/ 26 w 26"/>
              <a:gd name="T9" fmla="*/ 1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5">
                <a:moveTo>
                  <a:pt x="26" y="15"/>
                </a:moveTo>
                <a:lnTo>
                  <a:pt x="0" y="25"/>
                </a:lnTo>
                <a:lnTo>
                  <a:pt x="0" y="25"/>
                </a:lnTo>
                <a:lnTo>
                  <a:pt x="11" y="0"/>
                </a:lnTo>
                <a:lnTo>
                  <a:pt x="26" y="1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03" name="Freeform 183"/>
          <p:cNvSpPr>
            <a:spLocks/>
          </p:cNvSpPr>
          <p:nvPr/>
        </p:nvSpPr>
        <p:spPr bwMode="auto">
          <a:xfrm>
            <a:off x="5434013" y="4222751"/>
            <a:ext cx="331788" cy="331788"/>
          </a:xfrm>
          <a:custGeom>
            <a:avLst/>
            <a:gdLst>
              <a:gd name="T0" fmla="*/ 209 w 209"/>
              <a:gd name="T1" fmla="*/ 209 h 209"/>
              <a:gd name="T2" fmla="*/ 0 w 209"/>
              <a:gd name="T3" fmla="*/ 209 h 209"/>
              <a:gd name="T4" fmla="*/ 0 w 209"/>
              <a:gd name="T5" fmla="*/ 0 h 209"/>
              <a:gd name="T6" fmla="*/ 171 w 209"/>
              <a:gd name="T7" fmla="*/ 0 h 209"/>
              <a:gd name="T8" fmla="*/ 171 w 209"/>
              <a:gd name="T9" fmla="*/ 10 h 209"/>
              <a:gd name="T10" fmla="*/ 10 w 209"/>
              <a:gd name="T11" fmla="*/ 10 h 209"/>
              <a:gd name="T12" fmla="*/ 10 w 209"/>
              <a:gd name="T13" fmla="*/ 199 h 209"/>
              <a:gd name="T14" fmla="*/ 200 w 209"/>
              <a:gd name="T15" fmla="*/ 199 h 209"/>
              <a:gd name="T16" fmla="*/ 200 w 209"/>
              <a:gd name="T17" fmla="*/ 37 h 209"/>
              <a:gd name="T18" fmla="*/ 209 w 209"/>
              <a:gd name="T19" fmla="*/ 37 h 209"/>
              <a:gd name="T20" fmla="*/ 209 w 209"/>
              <a:gd name="T21" fmla="*/ 209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9" h="209">
                <a:moveTo>
                  <a:pt x="209" y="209"/>
                </a:moveTo>
                <a:lnTo>
                  <a:pt x="0" y="209"/>
                </a:lnTo>
                <a:lnTo>
                  <a:pt x="0" y="0"/>
                </a:lnTo>
                <a:lnTo>
                  <a:pt x="171" y="0"/>
                </a:lnTo>
                <a:lnTo>
                  <a:pt x="171" y="10"/>
                </a:lnTo>
                <a:lnTo>
                  <a:pt x="10" y="10"/>
                </a:lnTo>
                <a:lnTo>
                  <a:pt x="10" y="199"/>
                </a:lnTo>
                <a:lnTo>
                  <a:pt x="200" y="199"/>
                </a:lnTo>
                <a:lnTo>
                  <a:pt x="200" y="37"/>
                </a:lnTo>
                <a:lnTo>
                  <a:pt x="209" y="37"/>
                </a:lnTo>
                <a:lnTo>
                  <a:pt x="209" y="20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04" name="Freeform 184"/>
          <p:cNvSpPr>
            <a:spLocks noEditPoints="1"/>
          </p:cNvSpPr>
          <p:nvPr/>
        </p:nvSpPr>
        <p:spPr bwMode="auto">
          <a:xfrm>
            <a:off x="6488113" y="4127501"/>
            <a:ext cx="133350" cy="314325"/>
          </a:xfrm>
          <a:custGeom>
            <a:avLst/>
            <a:gdLst>
              <a:gd name="T0" fmla="*/ 28 w 56"/>
              <a:gd name="T1" fmla="*/ 132 h 132"/>
              <a:gd name="T2" fmla="*/ 0 w 56"/>
              <a:gd name="T3" fmla="*/ 104 h 132"/>
              <a:gd name="T4" fmla="*/ 0 w 56"/>
              <a:gd name="T5" fmla="*/ 28 h 132"/>
              <a:gd name="T6" fmla="*/ 28 w 56"/>
              <a:gd name="T7" fmla="*/ 0 h 132"/>
              <a:gd name="T8" fmla="*/ 56 w 56"/>
              <a:gd name="T9" fmla="*/ 28 h 132"/>
              <a:gd name="T10" fmla="*/ 56 w 56"/>
              <a:gd name="T11" fmla="*/ 104 h 132"/>
              <a:gd name="T12" fmla="*/ 28 w 56"/>
              <a:gd name="T13" fmla="*/ 132 h 132"/>
              <a:gd name="T14" fmla="*/ 28 w 56"/>
              <a:gd name="T15" fmla="*/ 6 h 132"/>
              <a:gd name="T16" fmla="*/ 6 w 56"/>
              <a:gd name="T17" fmla="*/ 28 h 132"/>
              <a:gd name="T18" fmla="*/ 6 w 56"/>
              <a:gd name="T19" fmla="*/ 104 h 132"/>
              <a:gd name="T20" fmla="*/ 28 w 56"/>
              <a:gd name="T21" fmla="*/ 126 h 132"/>
              <a:gd name="T22" fmla="*/ 50 w 56"/>
              <a:gd name="T23" fmla="*/ 104 h 132"/>
              <a:gd name="T24" fmla="*/ 50 w 56"/>
              <a:gd name="T25" fmla="*/ 28 h 132"/>
              <a:gd name="T26" fmla="*/ 28 w 56"/>
              <a:gd name="T27" fmla="*/ 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6" h="132">
                <a:moveTo>
                  <a:pt x="28" y="132"/>
                </a:moveTo>
                <a:cubicBezTo>
                  <a:pt x="12" y="132"/>
                  <a:pt x="0" y="120"/>
                  <a:pt x="0" y="10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2" y="0"/>
                  <a:pt x="28" y="0"/>
                </a:cubicBezTo>
                <a:cubicBezTo>
                  <a:pt x="43" y="0"/>
                  <a:pt x="56" y="12"/>
                  <a:pt x="56" y="28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6" y="120"/>
                  <a:pt x="43" y="132"/>
                  <a:pt x="28" y="132"/>
                </a:cubicBezTo>
                <a:close/>
                <a:moveTo>
                  <a:pt x="28" y="6"/>
                </a:moveTo>
                <a:cubicBezTo>
                  <a:pt x="16" y="6"/>
                  <a:pt x="6" y="16"/>
                  <a:pt x="6" y="28"/>
                </a:cubicBezTo>
                <a:cubicBezTo>
                  <a:pt x="6" y="104"/>
                  <a:pt x="6" y="104"/>
                  <a:pt x="6" y="104"/>
                </a:cubicBezTo>
                <a:cubicBezTo>
                  <a:pt x="6" y="116"/>
                  <a:pt x="16" y="126"/>
                  <a:pt x="28" y="126"/>
                </a:cubicBezTo>
                <a:cubicBezTo>
                  <a:pt x="40" y="126"/>
                  <a:pt x="50" y="116"/>
                  <a:pt x="50" y="104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16"/>
                  <a:pt x="40" y="6"/>
                  <a:pt x="28" y="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05" name="Freeform 185"/>
          <p:cNvSpPr>
            <a:spLocks/>
          </p:cNvSpPr>
          <p:nvPr/>
        </p:nvSpPr>
        <p:spPr bwMode="auto">
          <a:xfrm>
            <a:off x="6453188" y="4284663"/>
            <a:ext cx="201613" cy="193675"/>
          </a:xfrm>
          <a:custGeom>
            <a:avLst/>
            <a:gdLst>
              <a:gd name="T0" fmla="*/ 43 w 85"/>
              <a:gd name="T1" fmla="*/ 82 h 82"/>
              <a:gd name="T2" fmla="*/ 0 w 85"/>
              <a:gd name="T3" fmla="*/ 39 h 82"/>
              <a:gd name="T4" fmla="*/ 0 w 85"/>
              <a:gd name="T5" fmla="*/ 0 h 82"/>
              <a:gd name="T6" fmla="*/ 6 w 85"/>
              <a:gd name="T7" fmla="*/ 0 h 82"/>
              <a:gd name="T8" fmla="*/ 6 w 85"/>
              <a:gd name="T9" fmla="*/ 39 h 82"/>
              <a:gd name="T10" fmla="*/ 43 w 85"/>
              <a:gd name="T11" fmla="*/ 76 h 82"/>
              <a:gd name="T12" fmla="*/ 79 w 85"/>
              <a:gd name="T13" fmla="*/ 39 h 82"/>
              <a:gd name="T14" fmla="*/ 79 w 85"/>
              <a:gd name="T15" fmla="*/ 0 h 82"/>
              <a:gd name="T16" fmla="*/ 85 w 85"/>
              <a:gd name="T17" fmla="*/ 0 h 82"/>
              <a:gd name="T18" fmla="*/ 85 w 85"/>
              <a:gd name="T19" fmla="*/ 39 h 82"/>
              <a:gd name="T20" fmla="*/ 43 w 85"/>
              <a:gd name="T21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" h="82">
                <a:moveTo>
                  <a:pt x="43" y="82"/>
                </a:moveTo>
                <a:cubicBezTo>
                  <a:pt x="19" y="82"/>
                  <a:pt x="0" y="63"/>
                  <a:pt x="0" y="39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60"/>
                  <a:pt x="23" y="76"/>
                  <a:pt x="43" y="76"/>
                </a:cubicBezTo>
                <a:cubicBezTo>
                  <a:pt x="63" y="76"/>
                  <a:pt x="79" y="60"/>
                  <a:pt x="79" y="39"/>
                </a:cubicBezTo>
                <a:cubicBezTo>
                  <a:pt x="79" y="0"/>
                  <a:pt x="79" y="0"/>
                  <a:pt x="79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63"/>
                  <a:pt x="66" y="82"/>
                  <a:pt x="43" y="8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06" name="Rectangle 186"/>
          <p:cNvSpPr>
            <a:spLocks noChangeArrowheads="1"/>
          </p:cNvSpPr>
          <p:nvPr/>
        </p:nvSpPr>
        <p:spPr bwMode="auto">
          <a:xfrm>
            <a:off x="6496051" y="4535488"/>
            <a:ext cx="117475" cy="1428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07" name="Rectangle 187"/>
          <p:cNvSpPr>
            <a:spLocks noChangeArrowheads="1"/>
          </p:cNvSpPr>
          <p:nvPr/>
        </p:nvSpPr>
        <p:spPr bwMode="auto">
          <a:xfrm>
            <a:off x="6548438" y="4471988"/>
            <a:ext cx="14288" cy="7143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grpSp>
        <p:nvGrpSpPr>
          <p:cNvPr id="308" name="组合 307"/>
          <p:cNvGrpSpPr/>
          <p:nvPr/>
        </p:nvGrpSpPr>
        <p:grpSpPr>
          <a:xfrm>
            <a:off x="7245351" y="4116388"/>
            <a:ext cx="447675" cy="419100"/>
            <a:chOff x="7245351" y="4116388"/>
            <a:chExt cx="447675" cy="419100"/>
          </a:xfrm>
          <a:solidFill>
            <a:schemeClr val="bg1">
              <a:lumMod val="50000"/>
            </a:schemeClr>
          </a:solidFill>
        </p:grpSpPr>
        <p:sp>
          <p:nvSpPr>
            <p:cNvPr id="309" name="Freeform 188"/>
            <p:cNvSpPr>
              <a:spLocks/>
            </p:cNvSpPr>
            <p:nvPr/>
          </p:nvSpPr>
          <p:spPr bwMode="auto">
            <a:xfrm>
              <a:off x="7245351" y="4116388"/>
              <a:ext cx="419100" cy="419100"/>
            </a:xfrm>
            <a:custGeom>
              <a:avLst/>
              <a:gdLst>
                <a:gd name="T0" fmla="*/ 88 w 177"/>
                <a:gd name="T1" fmla="*/ 177 h 177"/>
                <a:gd name="T2" fmla="*/ 26 w 177"/>
                <a:gd name="T3" fmla="*/ 151 h 177"/>
                <a:gd name="T4" fmla="*/ 0 w 177"/>
                <a:gd name="T5" fmla="*/ 89 h 177"/>
                <a:gd name="T6" fmla="*/ 26 w 177"/>
                <a:gd name="T7" fmla="*/ 27 h 177"/>
                <a:gd name="T8" fmla="*/ 88 w 177"/>
                <a:gd name="T9" fmla="*/ 0 h 177"/>
                <a:gd name="T10" fmla="*/ 88 w 177"/>
                <a:gd name="T11" fmla="*/ 0 h 177"/>
                <a:gd name="T12" fmla="*/ 177 w 177"/>
                <a:gd name="T13" fmla="*/ 88 h 177"/>
                <a:gd name="T14" fmla="*/ 171 w 177"/>
                <a:gd name="T15" fmla="*/ 88 h 177"/>
                <a:gd name="T16" fmla="*/ 88 w 177"/>
                <a:gd name="T17" fmla="*/ 6 h 177"/>
                <a:gd name="T18" fmla="*/ 88 w 177"/>
                <a:gd name="T19" fmla="*/ 6 h 177"/>
                <a:gd name="T20" fmla="*/ 30 w 177"/>
                <a:gd name="T21" fmla="*/ 31 h 177"/>
                <a:gd name="T22" fmla="*/ 6 w 177"/>
                <a:gd name="T23" fmla="*/ 89 h 177"/>
                <a:gd name="T24" fmla="*/ 31 w 177"/>
                <a:gd name="T25" fmla="*/ 147 h 177"/>
                <a:gd name="T26" fmla="*/ 88 w 177"/>
                <a:gd name="T27" fmla="*/ 171 h 177"/>
                <a:gd name="T28" fmla="*/ 89 w 177"/>
                <a:gd name="T29" fmla="*/ 171 h 177"/>
                <a:gd name="T30" fmla="*/ 155 w 177"/>
                <a:gd name="T31" fmla="*/ 136 h 177"/>
                <a:gd name="T32" fmla="*/ 160 w 177"/>
                <a:gd name="T33" fmla="*/ 140 h 177"/>
                <a:gd name="T34" fmla="*/ 89 w 177"/>
                <a:gd name="T35" fmla="*/ 177 h 177"/>
                <a:gd name="T36" fmla="*/ 88 w 177"/>
                <a:gd name="T37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7" h="177">
                  <a:moveTo>
                    <a:pt x="88" y="177"/>
                  </a:moveTo>
                  <a:cubicBezTo>
                    <a:pt x="65" y="177"/>
                    <a:pt x="43" y="168"/>
                    <a:pt x="26" y="151"/>
                  </a:cubicBezTo>
                  <a:cubicBezTo>
                    <a:pt x="10" y="135"/>
                    <a:pt x="0" y="113"/>
                    <a:pt x="0" y="89"/>
                  </a:cubicBezTo>
                  <a:cubicBezTo>
                    <a:pt x="0" y="66"/>
                    <a:pt x="9" y="43"/>
                    <a:pt x="26" y="27"/>
                  </a:cubicBezTo>
                  <a:cubicBezTo>
                    <a:pt x="42" y="10"/>
                    <a:pt x="64" y="1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37" y="0"/>
                    <a:pt x="176" y="40"/>
                    <a:pt x="177" y="88"/>
                  </a:cubicBezTo>
                  <a:cubicBezTo>
                    <a:pt x="171" y="88"/>
                    <a:pt x="171" y="88"/>
                    <a:pt x="171" y="88"/>
                  </a:cubicBezTo>
                  <a:cubicBezTo>
                    <a:pt x="170" y="43"/>
                    <a:pt x="133" y="6"/>
                    <a:pt x="88" y="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66" y="7"/>
                    <a:pt x="45" y="15"/>
                    <a:pt x="30" y="31"/>
                  </a:cubicBezTo>
                  <a:cubicBezTo>
                    <a:pt x="14" y="46"/>
                    <a:pt x="6" y="67"/>
                    <a:pt x="6" y="89"/>
                  </a:cubicBezTo>
                  <a:cubicBezTo>
                    <a:pt x="6" y="111"/>
                    <a:pt x="15" y="132"/>
                    <a:pt x="31" y="147"/>
                  </a:cubicBezTo>
                  <a:cubicBezTo>
                    <a:pt x="46" y="162"/>
                    <a:pt x="67" y="171"/>
                    <a:pt x="88" y="171"/>
                  </a:cubicBezTo>
                  <a:cubicBezTo>
                    <a:pt x="88" y="171"/>
                    <a:pt x="89" y="171"/>
                    <a:pt x="89" y="171"/>
                  </a:cubicBezTo>
                  <a:cubicBezTo>
                    <a:pt x="115" y="171"/>
                    <a:pt x="140" y="158"/>
                    <a:pt x="155" y="136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44" y="163"/>
                    <a:pt x="117" y="177"/>
                    <a:pt x="89" y="177"/>
                  </a:cubicBezTo>
                  <a:cubicBezTo>
                    <a:pt x="89" y="177"/>
                    <a:pt x="89" y="177"/>
                    <a:pt x="88" y="1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310" name="Freeform 189"/>
            <p:cNvSpPr>
              <a:spLocks/>
            </p:cNvSpPr>
            <p:nvPr/>
          </p:nvSpPr>
          <p:spPr bwMode="auto">
            <a:xfrm>
              <a:off x="7600951" y="4271963"/>
              <a:ext cx="92075" cy="84138"/>
            </a:xfrm>
            <a:custGeom>
              <a:avLst/>
              <a:gdLst>
                <a:gd name="T0" fmla="*/ 0 w 58"/>
                <a:gd name="T1" fmla="*/ 0 h 53"/>
                <a:gd name="T2" fmla="*/ 30 w 58"/>
                <a:gd name="T3" fmla="*/ 53 h 53"/>
                <a:gd name="T4" fmla="*/ 58 w 58"/>
                <a:gd name="T5" fmla="*/ 0 h 53"/>
                <a:gd name="T6" fmla="*/ 0 w 58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3">
                  <a:moveTo>
                    <a:pt x="0" y="0"/>
                  </a:moveTo>
                  <a:lnTo>
                    <a:pt x="30" y="53"/>
                  </a:lnTo>
                  <a:lnTo>
                    <a:pt x="5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311" name="Freeform 190"/>
            <p:cNvSpPr>
              <a:spLocks noEditPoints="1"/>
            </p:cNvSpPr>
            <p:nvPr/>
          </p:nvSpPr>
          <p:spPr bwMode="auto">
            <a:xfrm>
              <a:off x="7396163" y="4225926"/>
              <a:ext cx="114300" cy="93663"/>
            </a:xfrm>
            <a:custGeom>
              <a:avLst/>
              <a:gdLst>
                <a:gd name="T0" fmla="*/ 1 w 48"/>
                <a:gd name="T1" fmla="*/ 40 h 40"/>
                <a:gd name="T2" fmla="*/ 0 w 48"/>
                <a:gd name="T3" fmla="*/ 24 h 40"/>
                <a:gd name="T4" fmla="*/ 24 w 48"/>
                <a:gd name="T5" fmla="*/ 0 h 40"/>
                <a:gd name="T6" fmla="*/ 48 w 48"/>
                <a:gd name="T7" fmla="*/ 23 h 40"/>
                <a:gd name="T8" fmla="*/ 48 w 48"/>
                <a:gd name="T9" fmla="*/ 40 h 40"/>
                <a:gd name="T10" fmla="*/ 1 w 48"/>
                <a:gd name="T11" fmla="*/ 40 h 40"/>
                <a:gd name="T12" fmla="*/ 24 w 48"/>
                <a:gd name="T13" fmla="*/ 6 h 40"/>
                <a:gd name="T14" fmla="*/ 6 w 48"/>
                <a:gd name="T15" fmla="*/ 24 h 40"/>
                <a:gd name="T16" fmla="*/ 7 w 48"/>
                <a:gd name="T17" fmla="*/ 34 h 40"/>
                <a:gd name="T18" fmla="*/ 42 w 48"/>
                <a:gd name="T19" fmla="*/ 34 h 40"/>
                <a:gd name="T20" fmla="*/ 42 w 48"/>
                <a:gd name="T21" fmla="*/ 23 h 40"/>
                <a:gd name="T22" fmla="*/ 24 w 48"/>
                <a:gd name="T23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40">
                  <a:moveTo>
                    <a:pt x="1" y="4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7" y="0"/>
                    <a:pt x="48" y="10"/>
                    <a:pt x="48" y="23"/>
                  </a:cubicBezTo>
                  <a:cubicBezTo>
                    <a:pt x="48" y="40"/>
                    <a:pt x="48" y="40"/>
                    <a:pt x="48" y="40"/>
                  </a:cubicBezTo>
                  <a:lnTo>
                    <a:pt x="1" y="40"/>
                  </a:lnTo>
                  <a:close/>
                  <a:moveTo>
                    <a:pt x="24" y="6"/>
                  </a:moveTo>
                  <a:cubicBezTo>
                    <a:pt x="14" y="6"/>
                    <a:pt x="6" y="14"/>
                    <a:pt x="6" y="2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14"/>
                    <a:pt x="34" y="6"/>
                    <a:pt x="2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312" name="Freeform 191"/>
            <p:cNvSpPr>
              <a:spLocks noEditPoints="1"/>
            </p:cNvSpPr>
            <p:nvPr/>
          </p:nvSpPr>
          <p:spPr bwMode="auto">
            <a:xfrm>
              <a:off x="7372351" y="4305301"/>
              <a:ext cx="163513" cy="123825"/>
            </a:xfrm>
            <a:custGeom>
              <a:avLst/>
              <a:gdLst>
                <a:gd name="T0" fmla="*/ 5 w 69"/>
                <a:gd name="T1" fmla="*/ 52 h 52"/>
                <a:gd name="T2" fmla="*/ 5 w 69"/>
                <a:gd name="T3" fmla="*/ 52 h 52"/>
                <a:gd name="T4" fmla="*/ 1 w 69"/>
                <a:gd name="T5" fmla="*/ 47 h 52"/>
                <a:gd name="T6" fmla="*/ 0 w 69"/>
                <a:gd name="T7" fmla="*/ 4 h 52"/>
                <a:gd name="T8" fmla="*/ 5 w 69"/>
                <a:gd name="T9" fmla="*/ 0 h 52"/>
                <a:gd name="T10" fmla="*/ 64 w 69"/>
                <a:gd name="T11" fmla="*/ 0 h 52"/>
                <a:gd name="T12" fmla="*/ 68 w 69"/>
                <a:gd name="T13" fmla="*/ 4 h 52"/>
                <a:gd name="T14" fmla="*/ 69 w 69"/>
                <a:gd name="T15" fmla="*/ 47 h 52"/>
                <a:gd name="T16" fmla="*/ 67 w 69"/>
                <a:gd name="T17" fmla="*/ 50 h 52"/>
                <a:gd name="T18" fmla="*/ 64 w 69"/>
                <a:gd name="T19" fmla="*/ 51 h 52"/>
                <a:gd name="T20" fmla="*/ 5 w 69"/>
                <a:gd name="T21" fmla="*/ 52 h 52"/>
                <a:gd name="T22" fmla="*/ 6 w 69"/>
                <a:gd name="T23" fmla="*/ 6 h 52"/>
                <a:gd name="T24" fmla="*/ 7 w 69"/>
                <a:gd name="T25" fmla="*/ 46 h 52"/>
                <a:gd name="T26" fmla="*/ 62 w 69"/>
                <a:gd name="T27" fmla="*/ 45 h 52"/>
                <a:gd name="T28" fmla="*/ 62 w 69"/>
                <a:gd name="T29" fmla="*/ 6 h 52"/>
                <a:gd name="T30" fmla="*/ 6 w 69"/>
                <a:gd name="T31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9" h="52">
                  <a:moveTo>
                    <a:pt x="5" y="52"/>
                  </a:moveTo>
                  <a:cubicBezTo>
                    <a:pt x="5" y="52"/>
                    <a:pt x="5" y="52"/>
                    <a:pt x="5" y="52"/>
                  </a:cubicBezTo>
                  <a:cubicBezTo>
                    <a:pt x="3" y="52"/>
                    <a:pt x="1" y="50"/>
                    <a:pt x="1" y="4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6" y="0"/>
                    <a:pt x="68" y="2"/>
                    <a:pt x="68" y="4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8"/>
                    <a:pt x="68" y="49"/>
                    <a:pt x="67" y="50"/>
                  </a:cubicBezTo>
                  <a:cubicBezTo>
                    <a:pt x="66" y="51"/>
                    <a:pt x="65" y="51"/>
                    <a:pt x="64" y="51"/>
                  </a:cubicBezTo>
                  <a:lnTo>
                    <a:pt x="5" y="52"/>
                  </a:lnTo>
                  <a:close/>
                  <a:moveTo>
                    <a:pt x="6" y="6"/>
                  </a:moveTo>
                  <a:cubicBezTo>
                    <a:pt x="7" y="46"/>
                    <a:pt x="7" y="46"/>
                    <a:pt x="7" y="46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62" y="6"/>
                    <a:pt x="62" y="6"/>
                    <a:pt x="62" y="6"/>
                  </a:cubicBez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sp>
        <p:nvSpPr>
          <p:cNvPr id="313" name="Freeform 192"/>
          <p:cNvSpPr>
            <a:spLocks noEditPoints="1"/>
          </p:cNvSpPr>
          <p:nvPr/>
        </p:nvSpPr>
        <p:spPr bwMode="auto">
          <a:xfrm>
            <a:off x="873126" y="5033963"/>
            <a:ext cx="436563" cy="436563"/>
          </a:xfrm>
          <a:custGeom>
            <a:avLst/>
            <a:gdLst>
              <a:gd name="T0" fmla="*/ 92 w 184"/>
              <a:gd name="T1" fmla="*/ 184 h 184"/>
              <a:gd name="T2" fmla="*/ 0 w 184"/>
              <a:gd name="T3" fmla="*/ 92 h 184"/>
              <a:gd name="T4" fmla="*/ 92 w 184"/>
              <a:gd name="T5" fmla="*/ 0 h 184"/>
              <a:gd name="T6" fmla="*/ 184 w 184"/>
              <a:gd name="T7" fmla="*/ 92 h 184"/>
              <a:gd name="T8" fmla="*/ 92 w 184"/>
              <a:gd name="T9" fmla="*/ 184 h 184"/>
              <a:gd name="T10" fmla="*/ 92 w 184"/>
              <a:gd name="T11" fmla="*/ 6 h 184"/>
              <a:gd name="T12" fmla="*/ 6 w 184"/>
              <a:gd name="T13" fmla="*/ 92 h 184"/>
              <a:gd name="T14" fmla="*/ 92 w 184"/>
              <a:gd name="T15" fmla="*/ 178 h 184"/>
              <a:gd name="T16" fmla="*/ 178 w 184"/>
              <a:gd name="T17" fmla="*/ 92 h 184"/>
              <a:gd name="T18" fmla="*/ 92 w 184"/>
              <a:gd name="T19" fmla="*/ 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4" h="184">
                <a:moveTo>
                  <a:pt x="92" y="184"/>
                </a:moveTo>
                <a:cubicBezTo>
                  <a:pt x="41" y="184"/>
                  <a:pt x="0" y="143"/>
                  <a:pt x="0" y="92"/>
                </a:cubicBezTo>
                <a:cubicBezTo>
                  <a:pt x="0" y="41"/>
                  <a:pt x="41" y="0"/>
                  <a:pt x="92" y="0"/>
                </a:cubicBezTo>
                <a:cubicBezTo>
                  <a:pt x="143" y="0"/>
                  <a:pt x="184" y="41"/>
                  <a:pt x="184" y="92"/>
                </a:cubicBezTo>
                <a:cubicBezTo>
                  <a:pt x="184" y="143"/>
                  <a:pt x="143" y="184"/>
                  <a:pt x="92" y="184"/>
                </a:cubicBezTo>
                <a:close/>
                <a:moveTo>
                  <a:pt x="92" y="6"/>
                </a:moveTo>
                <a:cubicBezTo>
                  <a:pt x="45" y="6"/>
                  <a:pt x="6" y="44"/>
                  <a:pt x="6" y="92"/>
                </a:cubicBezTo>
                <a:cubicBezTo>
                  <a:pt x="6" y="139"/>
                  <a:pt x="45" y="178"/>
                  <a:pt x="92" y="178"/>
                </a:cubicBezTo>
                <a:cubicBezTo>
                  <a:pt x="140" y="178"/>
                  <a:pt x="178" y="139"/>
                  <a:pt x="178" y="92"/>
                </a:cubicBezTo>
                <a:cubicBezTo>
                  <a:pt x="178" y="44"/>
                  <a:pt x="140" y="6"/>
                  <a:pt x="92" y="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14" name="Freeform 193"/>
          <p:cNvSpPr>
            <a:spLocks noEditPoints="1"/>
          </p:cNvSpPr>
          <p:nvPr/>
        </p:nvSpPr>
        <p:spPr bwMode="auto">
          <a:xfrm>
            <a:off x="942976" y="5091113"/>
            <a:ext cx="298450" cy="379413"/>
          </a:xfrm>
          <a:custGeom>
            <a:avLst/>
            <a:gdLst>
              <a:gd name="T0" fmla="*/ 2 w 126"/>
              <a:gd name="T1" fmla="*/ 137 h 160"/>
              <a:gd name="T2" fmla="*/ 2 w 126"/>
              <a:gd name="T3" fmla="*/ 133 h 160"/>
              <a:gd name="T4" fmla="*/ 40 w 126"/>
              <a:gd name="T5" fmla="*/ 111 h 160"/>
              <a:gd name="T6" fmla="*/ 43 w 126"/>
              <a:gd name="T7" fmla="*/ 92 h 160"/>
              <a:gd name="T8" fmla="*/ 28 w 126"/>
              <a:gd name="T9" fmla="*/ 66 h 160"/>
              <a:gd name="T10" fmla="*/ 36 w 126"/>
              <a:gd name="T11" fmla="*/ 11 h 160"/>
              <a:gd name="T12" fmla="*/ 65 w 126"/>
              <a:gd name="T13" fmla="*/ 0 h 160"/>
              <a:gd name="T14" fmla="*/ 81 w 126"/>
              <a:gd name="T15" fmla="*/ 7 h 160"/>
              <a:gd name="T16" fmla="*/ 97 w 126"/>
              <a:gd name="T17" fmla="*/ 56 h 160"/>
              <a:gd name="T18" fmla="*/ 91 w 126"/>
              <a:gd name="T19" fmla="*/ 75 h 160"/>
              <a:gd name="T20" fmla="*/ 83 w 126"/>
              <a:gd name="T21" fmla="*/ 105 h 160"/>
              <a:gd name="T22" fmla="*/ 88 w 126"/>
              <a:gd name="T23" fmla="*/ 113 h 160"/>
              <a:gd name="T24" fmla="*/ 124 w 126"/>
              <a:gd name="T25" fmla="*/ 133 h 160"/>
              <a:gd name="T26" fmla="*/ 124 w 126"/>
              <a:gd name="T27" fmla="*/ 137 h 160"/>
              <a:gd name="T28" fmla="*/ 9 w 126"/>
              <a:gd name="T29" fmla="*/ 135 h 160"/>
              <a:gd name="T30" fmla="*/ 117 w 126"/>
              <a:gd name="T31" fmla="*/ 135 h 160"/>
              <a:gd name="T32" fmla="*/ 84 w 126"/>
              <a:gd name="T33" fmla="*/ 117 h 160"/>
              <a:gd name="T34" fmla="*/ 77 w 126"/>
              <a:gd name="T35" fmla="*/ 106 h 160"/>
              <a:gd name="T36" fmla="*/ 78 w 126"/>
              <a:gd name="T37" fmla="*/ 89 h 160"/>
              <a:gd name="T38" fmla="*/ 87 w 126"/>
              <a:gd name="T39" fmla="*/ 67 h 160"/>
              <a:gd name="T40" fmla="*/ 92 w 126"/>
              <a:gd name="T41" fmla="*/ 65 h 160"/>
              <a:gd name="T42" fmla="*/ 90 w 126"/>
              <a:gd name="T43" fmla="*/ 59 h 160"/>
              <a:gd name="T44" fmla="*/ 90 w 126"/>
              <a:gd name="T45" fmla="*/ 17 h 160"/>
              <a:gd name="T46" fmla="*/ 80 w 126"/>
              <a:gd name="T47" fmla="*/ 13 h 160"/>
              <a:gd name="T48" fmla="*/ 75 w 126"/>
              <a:gd name="T49" fmla="*/ 9 h 160"/>
              <a:gd name="T50" fmla="*/ 64 w 126"/>
              <a:gd name="T51" fmla="*/ 7 h 160"/>
              <a:gd name="T52" fmla="*/ 36 w 126"/>
              <a:gd name="T53" fmla="*/ 57 h 160"/>
              <a:gd name="T54" fmla="*/ 34 w 126"/>
              <a:gd name="T55" fmla="*/ 60 h 160"/>
              <a:gd name="T56" fmla="*/ 37 w 126"/>
              <a:gd name="T57" fmla="*/ 70 h 160"/>
              <a:gd name="T58" fmla="*/ 40 w 126"/>
              <a:gd name="T59" fmla="*/ 72 h 160"/>
              <a:gd name="T60" fmla="*/ 49 w 126"/>
              <a:gd name="T61" fmla="*/ 89 h 160"/>
              <a:gd name="T62" fmla="*/ 49 w 126"/>
              <a:gd name="T63" fmla="*/ 107 h 160"/>
              <a:gd name="T64" fmla="*/ 33 w 126"/>
              <a:gd name="T65" fmla="*/ 12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6" h="160">
                <a:moveTo>
                  <a:pt x="63" y="160"/>
                </a:moveTo>
                <a:cubicBezTo>
                  <a:pt x="41" y="160"/>
                  <a:pt x="19" y="152"/>
                  <a:pt x="2" y="137"/>
                </a:cubicBezTo>
                <a:cubicBezTo>
                  <a:pt x="0" y="135"/>
                  <a:pt x="0" y="135"/>
                  <a:pt x="0" y="135"/>
                </a:cubicBezTo>
                <a:cubicBezTo>
                  <a:pt x="2" y="133"/>
                  <a:pt x="2" y="133"/>
                  <a:pt x="2" y="133"/>
                </a:cubicBezTo>
                <a:cubicBezTo>
                  <a:pt x="8" y="126"/>
                  <a:pt x="18" y="120"/>
                  <a:pt x="31" y="116"/>
                </a:cubicBezTo>
                <a:cubicBezTo>
                  <a:pt x="36" y="114"/>
                  <a:pt x="38" y="113"/>
                  <a:pt x="40" y="111"/>
                </a:cubicBezTo>
                <a:cubicBezTo>
                  <a:pt x="42" y="110"/>
                  <a:pt x="43" y="108"/>
                  <a:pt x="43" y="106"/>
                </a:cubicBezTo>
                <a:cubicBezTo>
                  <a:pt x="43" y="105"/>
                  <a:pt x="43" y="98"/>
                  <a:pt x="43" y="92"/>
                </a:cubicBezTo>
                <a:cubicBezTo>
                  <a:pt x="40" y="88"/>
                  <a:pt x="37" y="83"/>
                  <a:pt x="34" y="75"/>
                </a:cubicBezTo>
                <a:cubicBezTo>
                  <a:pt x="32" y="74"/>
                  <a:pt x="29" y="70"/>
                  <a:pt x="28" y="66"/>
                </a:cubicBezTo>
                <a:cubicBezTo>
                  <a:pt x="27" y="62"/>
                  <a:pt x="28" y="58"/>
                  <a:pt x="29" y="56"/>
                </a:cubicBezTo>
                <a:cubicBezTo>
                  <a:pt x="26" y="36"/>
                  <a:pt x="28" y="21"/>
                  <a:pt x="36" y="11"/>
                </a:cubicBezTo>
                <a:cubicBezTo>
                  <a:pt x="42" y="4"/>
                  <a:pt x="52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75" y="0"/>
                  <a:pt x="78" y="2"/>
                  <a:pt x="80" y="6"/>
                </a:cubicBezTo>
                <a:cubicBezTo>
                  <a:pt x="80" y="6"/>
                  <a:pt x="81" y="7"/>
                  <a:pt x="81" y="7"/>
                </a:cubicBezTo>
                <a:cubicBezTo>
                  <a:pt x="87" y="7"/>
                  <a:pt x="92" y="9"/>
                  <a:pt x="95" y="14"/>
                </a:cubicBezTo>
                <a:cubicBezTo>
                  <a:pt x="101" y="22"/>
                  <a:pt x="102" y="38"/>
                  <a:pt x="97" y="56"/>
                </a:cubicBezTo>
                <a:cubicBezTo>
                  <a:pt x="99" y="58"/>
                  <a:pt x="99" y="62"/>
                  <a:pt x="98" y="66"/>
                </a:cubicBezTo>
                <a:cubicBezTo>
                  <a:pt x="97" y="71"/>
                  <a:pt x="94" y="74"/>
                  <a:pt x="91" y="75"/>
                </a:cubicBezTo>
                <a:cubicBezTo>
                  <a:pt x="89" y="83"/>
                  <a:pt x="87" y="88"/>
                  <a:pt x="83" y="92"/>
                </a:cubicBezTo>
                <a:cubicBezTo>
                  <a:pt x="83" y="105"/>
                  <a:pt x="83" y="105"/>
                  <a:pt x="83" y="105"/>
                </a:cubicBezTo>
                <a:cubicBezTo>
                  <a:pt x="84" y="108"/>
                  <a:pt x="85" y="109"/>
                  <a:pt x="87" y="111"/>
                </a:cubicBezTo>
                <a:cubicBezTo>
                  <a:pt x="88" y="113"/>
                  <a:pt x="88" y="113"/>
                  <a:pt x="88" y="113"/>
                </a:cubicBezTo>
                <a:cubicBezTo>
                  <a:pt x="90" y="114"/>
                  <a:pt x="91" y="114"/>
                  <a:pt x="96" y="116"/>
                </a:cubicBezTo>
                <a:cubicBezTo>
                  <a:pt x="108" y="120"/>
                  <a:pt x="119" y="126"/>
                  <a:pt x="124" y="133"/>
                </a:cubicBezTo>
                <a:cubicBezTo>
                  <a:pt x="126" y="135"/>
                  <a:pt x="126" y="135"/>
                  <a:pt x="126" y="135"/>
                </a:cubicBezTo>
                <a:cubicBezTo>
                  <a:pt x="124" y="137"/>
                  <a:pt x="124" y="137"/>
                  <a:pt x="124" y="137"/>
                </a:cubicBezTo>
                <a:cubicBezTo>
                  <a:pt x="107" y="152"/>
                  <a:pt x="86" y="160"/>
                  <a:pt x="63" y="160"/>
                </a:cubicBezTo>
                <a:close/>
                <a:moveTo>
                  <a:pt x="9" y="135"/>
                </a:moveTo>
                <a:cubicBezTo>
                  <a:pt x="24" y="147"/>
                  <a:pt x="43" y="154"/>
                  <a:pt x="63" y="154"/>
                </a:cubicBezTo>
                <a:cubicBezTo>
                  <a:pt x="83" y="154"/>
                  <a:pt x="102" y="147"/>
                  <a:pt x="117" y="135"/>
                </a:cubicBezTo>
                <a:cubicBezTo>
                  <a:pt x="112" y="130"/>
                  <a:pt x="104" y="125"/>
                  <a:pt x="94" y="122"/>
                </a:cubicBezTo>
                <a:cubicBezTo>
                  <a:pt x="88" y="120"/>
                  <a:pt x="86" y="119"/>
                  <a:pt x="84" y="117"/>
                </a:cubicBezTo>
                <a:cubicBezTo>
                  <a:pt x="83" y="116"/>
                  <a:pt x="83" y="116"/>
                  <a:pt x="83" y="116"/>
                </a:cubicBezTo>
                <a:cubicBezTo>
                  <a:pt x="80" y="114"/>
                  <a:pt x="78" y="111"/>
                  <a:pt x="77" y="106"/>
                </a:cubicBezTo>
                <a:cubicBezTo>
                  <a:pt x="77" y="90"/>
                  <a:pt x="77" y="90"/>
                  <a:pt x="77" y="90"/>
                </a:cubicBezTo>
                <a:cubicBezTo>
                  <a:pt x="78" y="89"/>
                  <a:pt x="78" y="89"/>
                  <a:pt x="78" y="89"/>
                </a:cubicBezTo>
                <a:cubicBezTo>
                  <a:pt x="82" y="85"/>
                  <a:pt x="84" y="79"/>
                  <a:pt x="86" y="71"/>
                </a:cubicBezTo>
                <a:cubicBezTo>
                  <a:pt x="87" y="67"/>
                  <a:pt x="87" y="67"/>
                  <a:pt x="87" y="67"/>
                </a:cubicBezTo>
                <a:cubicBezTo>
                  <a:pt x="90" y="69"/>
                  <a:pt x="90" y="69"/>
                  <a:pt x="90" y="69"/>
                </a:cubicBezTo>
                <a:cubicBezTo>
                  <a:pt x="91" y="68"/>
                  <a:pt x="92" y="67"/>
                  <a:pt x="92" y="65"/>
                </a:cubicBezTo>
                <a:cubicBezTo>
                  <a:pt x="93" y="63"/>
                  <a:pt x="93" y="61"/>
                  <a:pt x="92" y="60"/>
                </a:cubicBezTo>
                <a:cubicBezTo>
                  <a:pt x="90" y="59"/>
                  <a:pt x="90" y="59"/>
                  <a:pt x="90" y="59"/>
                </a:cubicBezTo>
                <a:cubicBezTo>
                  <a:pt x="90" y="56"/>
                  <a:pt x="90" y="56"/>
                  <a:pt x="90" y="56"/>
                </a:cubicBezTo>
                <a:cubicBezTo>
                  <a:pt x="95" y="39"/>
                  <a:pt x="95" y="24"/>
                  <a:pt x="90" y="17"/>
                </a:cubicBezTo>
                <a:cubicBezTo>
                  <a:pt x="88" y="15"/>
                  <a:pt x="85" y="13"/>
                  <a:pt x="81" y="13"/>
                </a:cubicBezTo>
                <a:cubicBezTo>
                  <a:pt x="80" y="13"/>
                  <a:pt x="80" y="13"/>
                  <a:pt x="80" y="13"/>
                </a:cubicBezTo>
                <a:cubicBezTo>
                  <a:pt x="79" y="13"/>
                  <a:pt x="79" y="13"/>
                  <a:pt x="79" y="13"/>
                </a:cubicBezTo>
                <a:cubicBezTo>
                  <a:pt x="77" y="12"/>
                  <a:pt x="76" y="10"/>
                  <a:pt x="75" y="9"/>
                </a:cubicBezTo>
                <a:cubicBezTo>
                  <a:pt x="74" y="8"/>
                  <a:pt x="73" y="7"/>
                  <a:pt x="65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54" y="7"/>
                  <a:pt x="46" y="10"/>
                  <a:pt x="41" y="15"/>
                </a:cubicBezTo>
                <a:cubicBezTo>
                  <a:pt x="34" y="24"/>
                  <a:pt x="32" y="38"/>
                  <a:pt x="36" y="57"/>
                </a:cubicBezTo>
                <a:cubicBezTo>
                  <a:pt x="37" y="60"/>
                  <a:pt x="37" y="60"/>
                  <a:pt x="37" y="60"/>
                </a:cubicBezTo>
                <a:cubicBezTo>
                  <a:pt x="34" y="60"/>
                  <a:pt x="34" y="60"/>
                  <a:pt x="34" y="60"/>
                </a:cubicBezTo>
                <a:cubicBezTo>
                  <a:pt x="34" y="61"/>
                  <a:pt x="34" y="63"/>
                  <a:pt x="34" y="65"/>
                </a:cubicBezTo>
                <a:cubicBezTo>
                  <a:pt x="35" y="67"/>
                  <a:pt x="37" y="69"/>
                  <a:pt x="37" y="70"/>
                </a:cubicBezTo>
                <a:cubicBezTo>
                  <a:pt x="40" y="69"/>
                  <a:pt x="40" y="69"/>
                  <a:pt x="40" y="69"/>
                </a:cubicBezTo>
                <a:cubicBezTo>
                  <a:pt x="40" y="72"/>
                  <a:pt x="40" y="72"/>
                  <a:pt x="40" y="72"/>
                </a:cubicBezTo>
                <a:cubicBezTo>
                  <a:pt x="43" y="80"/>
                  <a:pt x="45" y="85"/>
                  <a:pt x="48" y="89"/>
                </a:cubicBezTo>
                <a:cubicBezTo>
                  <a:pt x="49" y="89"/>
                  <a:pt x="49" y="89"/>
                  <a:pt x="49" y="89"/>
                </a:cubicBezTo>
                <a:cubicBezTo>
                  <a:pt x="49" y="91"/>
                  <a:pt x="49" y="91"/>
                  <a:pt x="49" y="91"/>
                </a:cubicBezTo>
                <a:cubicBezTo>
                  <a:pt x="49" y="94"/>
                  <a:pt x="50" y="105"/>
                  <a:pt x="49" y="107"/>
                </a:cubicBezTo>
                <a:cubicBezTo>
                  <a:pt x="49" y="110"/>
                  <a:pt x="47" y="113"/>
                  <a:pt x="44" y="116"/>
                </a:cubicBezTo>
                <a:cubicBezTo>
                  <a:pt x="42" y="119"/>
                  <a:pt x="38" y="120"/>
                  <a:pt x="33" y="122"/>
                </a:cubicBezTo>
                <a:cubicBezTo>
                  <a:pt x="23" y="125"/>
                  <a:pt x="14" y="129"/>
                  <a:pt x="9" y="1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15" name="Freeform 194"/>
          <p:cNvSpPr>
            <a:spLocks/>
          </p:cNvSpPr>
          <p:nvPr/>
        </p:nvSpPr>
        <p:spPr bwMode="auto">
          <a:xfrm>
            <a:off x="1852613" y="5022851"/>
            <a:ext cx="47625" cy="42863"/>
          </a:xfrm>
          <a:custGeom>
            <a:avLst/>
            <a:gdLst>
              <a:gd name="T0" fmla="*/ 20 w 20"/>
              <a:gd name="T1" fmla="*/ 18 h 18"/>
              <a:gd name="T2" fmla="*/ 14 w 20"/>
              <a:gd name="T3" fmla="*/ 18 h 18"/>
              <a:gd name="T4" fmla="*/ 14 w 20"/>
              <a:gd name="T5" fmla="*/ 10 h 18"/>
              <a:gd name="T6" fmla="*/ 10 w 20"/>
              <a:gd name="T7" fmla="*/ 6 h 18"/>
              <a:gd name="T8" fmla="*/ 6 w 20"/>
              <a:gd name="T9" fmla="*/ 10 h 18"/>
              <a:gd name="T10" fmla="*/ 6 w 20"/>
              <a:gd name="T11" fmla="*/ 18 h 18"/>
              <a:gd name="T12" fmla="*/ 0 w 20"/>
              <a:gd name="T13" fmla="*/ 18 h 18"/>
              <a:gd name="T14" fmla="*/ 0 w 20"/>
              <a:gd name="T15" fmla="*/ 10 h 18"/>
              <a:gd name="T16" fmla="*/ 10 w 20"/>
              <a:gd name="T17" fmla="*/ 0 h 18"/>
              <a:gd name="T18" fmla="*/ 20 w 20"/>
              <a:gd name="T19" fmla="*/ 10 h 18"/>
              <a:gd name="T20" fmla="*/ 20 w 20"/>
              <a:gd name="T2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18">
                <a:moveTo>
                  <a:pt x="20" y="18"/>
                </a:moveTo>
                <a:cubicBezTo>
                  <a:pt x="14" y="18"/>
                  <a:pt x="14" y="18"/>
                  <a:pt x="14" y="18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8"/>
                  <a:pt x="12" y="6"/>
                  <a:pt x="10" y="6"/>
                </a:cubicBezTo>
                <a:cubicBezTo>
                  <a:pt x="8" y="6"/>
                  <a:pt x="6" y="8"/>
                  <a:pt x="6" y="10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15" y="0"/>
                  <a:pt x="20" y="4"/>
                  <a:pt x="20" y="10"/>
                </a:cubicBezTo>
                <a:lnTo>
                  <a:pt x="20" y="1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16" name="Freeform 195"/>
          <p:cNvSpPr>
            <a:spLocks/>
          </p:cNvSpPr>
          <p:nvPr/>
        </p:nvSpPr>
        <p:spPr bwMode="auto">
          <a:xfrm>
            <a:off x="2105026" y="5022851"/>
            <a:ext cx="49213" cy="42863"/>
          </a:xfrm>
          <a:custGeom>
            <a:avLst/>
            <a:gdLst>
              <a:gd name="T0" fmla="*/ 21 w 21"/>
              <a:gd name="T1" fmla="*/ 18 h 18"/>
              <a:gd name="T2" fmla="*/ 14 w 21"/>
              <a:gd name="T3" fmla="*/ 18 h 18"/>
              <a:gd name="T4" fmla="*/ 14 w 21"/>
              <a:gd name="T5" fmla="*/ 10 h 18"/>
              <a:gd name="T6" fmla="*/ 10 w 21"/>
              <a:gd name="T7" fmla="*/ 6 h 18"/>
              <a:gd name="T8" fmla="*/ 7 w 21"/>
              <a:gd name="T9" fmla="*/ 10 h 18"/>
              <a:gd name="T10" fmla="*/ 7 w 21"/>
              <a:gd name="T11" fmla="*/ 18 h 18"/>
              <a:gd name="T12" fmla="*/ 0 w 21"/>
              <a:gd name="T13" fmla="*/ 18 h 18"/>
              <a:gd name="T14" fmla="*/ 0 w 21"/>
              <a:gd name="T15" fmla="*/ 10 h 18"/>
              <a:gd name="T16" fmla="*/ 10 w 21"/>
              <a:gd name="T17" fmla="*/ 0 h 18"/>
              <a:gd name="T18" fmla="*/ 21 w 21"/>
              <a:gd name="T19" fmla="*/ 10 h 18"/>
              <a:gd name="T20" fmla="*/ 21 w 21"/>
              <a:gd name="T2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" h="18">
                <a:moveTo>
                  <a:pt x="21" y="18"/>
                </a:moveTo>
                <a:cubicBezTo>
                  <a:pt x="14" y="18"/>
                  <a:pt x="14" y="18"/>
                  <a:pt x="14" y="18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8"/>
                  <a:pt x="13" y="6"/>
                  <a:pt x="10" y="6"/>
                </a:cubicBezTo>
                <a:cubicBezTo>
                  <a:pt x="8" y="6"/>
                  <a:pt x="7" y="8"/>
                  <a:pt x="7" y="10"/>
                </a:cubicBezTo>
                <a:cubicBezTo>
                  <a:pt x="7" y="18"/>
                  <a:pt x="7" y="18"/>
                  <a:pt x="7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1" y="4"/>
                  <a:pt x="21" y="10"/>
                </a:cubicBezTo>
                <a:lnTo>
                  <a:pt x="21" y="1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17" name="Freeform 196"/>
          <p:cNvSpPr>
            <a:spLocks noEditPoints="1"/>
          </p:cNvSpPr>
          <p:nvPr/>
        </p:nvSpPr>
        <p:spPr bwMode="auto">
          <a:xfrm>
            <a:off x="1795463" y="5057776"/>
            <a:ext cx="412750" cy="403225"/>
          </a:xfrm>
          <a:custGeom>
            <a:avLst/>
            <a:gdLst>
              <a:gd name="T0" fmla="*/ 164 w 174"/>
              <a:gd name="T1" fmla="*/ 170 h 170"/>
              <a:gd name="T2" fmla="*/ 10 w 174"/>
              <a:gd name="T3" fmla="*/ 170 h 170"/>
              <a:gd name="T4" fmla="*/ 0 w 174"/>
              <a:gd name="T5" fmla="*/ 160 h 170"/>
              <a:gd name="T6" fmla="*/ 0 w 174"/>
              <a:gd name="T7" fmla="*/ 10 h 170"/>
              <a:gd name="T8" fmla="*/ 10 w 174"/>
              <a:gd name="T9" fmla="*/ 0 h 170"/>
              <a:gd name="T10" fmla="*/ 30 w 174"/>
              <a:gd name="T11" fmla="*/ 0 h 170"/>
              <a:gd name="T12" fmla="*/ 30 w 174"/>
              <a:gd name="T13" fmla="*/ 14 h 170"/>
              <a:gd name="T14" fmla="*/ 34 w 174"/>
              <a:gd name="T15" fmla="*/ 18 h 170"/>
              <a:gd name="T16" fmla="*/ 38 w 174"/>
              <a:gd name="T17" fmla="*/ 14 h 170"/>
              <a:gd name="T18" fmla="*/ 38 w 174"/>
              <a:gd name="T19" fmla="*/ 0 h 170"/>
              <a:gd name="T20" fmla="*/ 137 w 174"/>
              <a:gd name="T21" fmla="*/ 0 h 170"/>
              <a:gd name="T22" fmla="*/ 137 w 174"/>
              <a:gd name="T23" fmla="*/ 14 h 170"/>
              <a:gd name="T24" fmla="*/ 140 w 174"/>
              <a:gd name="T25" fmla="*/ 18 h 170"/>
              <a:gd name="T26" fmla="*/ 144 w 174"/>
              <a:gd name="T27" fmla="*/ 14 h 170"/>
              <a:gd name="T28" fmla="*/ 144 w 174"/>
              <a:gd name="T29" fmla="*/ 0 h 170"/>
              <a:gd name="T30" fmla="*/ 164 w 174"/>
              <a:gd name="T31" fmla="*/ 0 h 170"/>
              <a:gd name="T32" fmla="*/ 174 w 174"/>
              <a:gd name="T33" fmla="*/ 10 h 170"/>
              <a:gd name="T34" fmla="*/ 174 w 174"/>
              <a:gd name="T35" fmla="*/ 160 h 170"/>
              <a:gd name="T36" fmla="*/ 164 w 174"/>
              <a:gd name="T37" fmla="*/ 170 h 170"/>
              <a:gd name="T38" fmla="*/ 10 w 174"/>
              <a:gd name="T39" fmla="*/ 6 h 170"/>
              <a:gd name="T40" fmla="*/ 6 w 174"/>
              <a:gd name="T41" fmla="*/ 10 h 170"/>
              <a:gd name="T42" fmla="*/ 6 w 174"/>
              <a:gd name="T43" fmla="*/ 160 h 170"/>
              <a:gd name="T44" fmla="*/ 10 w 174"/>
              <a:gd name="T45" fmla="*/ 164 h 170"/>
              <a:gd name="T46" fmla="*/ 164 w 174"/>
              <a:gd name="T47" fmla="*/ 164 h 170"/>
              <a:gd name="T48" fmla="*/ 168 w 174"/>
              <a:gd name="T49" fmla="*/ 160 h 170"/>
              <a:gd name="T50" fmla="*/ 168 w 174"/>
              <a:gd name="T51" fmla="*/ 10 h 170"/>
              <a:gd name="T52" fmla="*/ 164 w 174"/>
              <a:gd name="T53" fmla="*/ 6 h 170"/>
              <a:gd name="T54" fmla="*/ 151 w 174"/>
              <a:gd name="T55" fmla="*/ 6 h 170"/>
              <a:gd name="T56" fmla="*/ 151 w 174"/>
              <a:gd name="T57" fmla="*/ 14 h 170"/>
              <a:gd name="T58" fmla="*/ 140 w 174"/>
              <a:gd name="T59" fmla="*/ 24 h 170"/>
              <a:gd name="T60" fmla="*/ 130 w 174"/>
              <a:gd name="T61" fmla="*/ 14 h 170"/>
              <a:gd name="T62" fmla="*/ 130 w 174"/>
              <a:gd name="T63" fmla="*/ 6 h 170"/>
              <a:gd name="T64" fmla="*/ 44 w 174"/>
              <a:gd name="T65" fmla="*/ 6 h 170"/>
              <a:gd name="T66" fmla="*/ 44 w 174"/>
              <a:gd name="T67" fmla="*/ 14 h 170"/>
              <a:gd name="T68" fmla="*/ 34 w 174"/>
              <a:gd name="T69" fmla="*/ 24 h 170"/>
              <a:gd name="T70" fmla="*/ 24 w 174"/>
              <a:gd name="T71" fmla="*/ 14 h 170"/>
              <a:gd name="T72" fmla="*/ 24 w 174"/>
              <a:gd name="T73" fmla="*/ 6 h 170"/>
              <a:gd name="T74" fmla="*/ 10 w 174"/>
              <a:gd name="T75" fmla="*/ 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4" h="170">
                <a:moveTo>
                  <a:pt x="164" y="170"/>
                </a:moveTo>
                <a:cubicBezTo>
                  <a:pt x="10" y="170"/>
                  <a:pt x="10" y="170"/>
                  <a:pt x="10" y="170"/>
                </a:cubicBezTo>
                <a:cubicBezTo>
                  <a:pt x="5" y="170"/>
                  <a:pt x="0" y="166"/>
                  <a:pt x="0" y="16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14"/>
                  <a:pt x="30" y="14"/>
                  <a:pt x="30" y="14"/>
                </a:cubicBezTo>
                <a:cubicBezTo>
                  <a:pt x="30" y="16"/>
                  <a:pt x="32" y="18"/>
                  <a:pt x="34" y="18"/>
                </a:cubicBezTo>
                <a:cubicBezTo>
                  <a:pt x="36" y="18"/>
                  <a:pt x="38" y="16"/>
                  <a:pt x="38" y="14"/>
                </a:cubicBezTo>
                <a:cubicBezTo>
                  <a:pt x="38" y="0"/>
                  <a:pt x="38" y="0"/>
                  <a:pt x="38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14"/>
                  <a:pt x="137" y="14"/>
                  <a:pt x="137" y="14"/>
                </a:cubicBezTo>
                <a:cubicBezTo>
                  <a:pt x="137" y="16"/>
                  <a:pt x="138" y="18"/>
                  <a:pt x="140" y="18"/>
                </a:cubicBezTo>
                <a:cubicBezTo>
                  <a:pt x="143" y="18"/>
                  <a:pt x="144" y="16"/>
                  <a:pt x="144" y="14"/>
                </a:cubicBezTo>
                <a:cubicBezTo>
                  <a:pt x="144" y="0"/>
                  <a:pt x="144" y="0"/>
                  <a:pt x="144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70" y="0"/>
                  <a:pt x="174" y="5"/>
                  <a:pt x="174" y="10"/>
                </a:cubicBezTo>
                <a:cubicBezTo>
                  <a:pt x="174" y="160"/>
                  <a:pt x="174" y="160"/>
                  <a:pt x="174" y="160"/>
                </a:cubicBezTo>
                <a:cubicBezTo>
                  <a:pt x="174" y="166"/>
                  <a:pt x="170" y="170"/>
                  <a:pt x="164" y="170"/>
                </a:cubicBezTo>
                <a:close/>
                <a:moveTo>
                  <a:pt x="10" y="6"/>
                </a:moveTo>
                <a:cubicBezTo>
                  <a:pt x="8" y="6"/>
                  <a:pt x="6" y="8"/>
                  <a:pt x="6" y="10"/>
                </a:cubicBezTo>
                <a:cubicBezTo>
                  <a:pt x="6" y="160"/>
                  <a:pt x="6" y="160"/>
                  <a:pt x="6" y="160"/>
                </a:cubicBezTo>
                <a:cubicBezTo>
                  <a:pt x="6" y="162"/>
                  <a:pt x="8" y="164"/>
                  <a:pt x="10" y="164"/>
                </a:cubicBezTo>
                <a:cubicBezTo>
                  <a:pt x="164" y="164"/>
                  <a:pt x="164" y="164"/>
                  <a:pt x="164" y="164"/>
                </a:cubicBezTo>
                <a:cubicBezTo>
                  <a:pt x="166" y="164"/>
                  <a:pt x="168" y="162"/>
                  <a:pt x="168" y="160"/>
                </a:cubicBezTo>
                <a:cubicBezTo>
                  <a:pt x="168" y="10"/>
                  <a:pt x="168" y="10"/>
                  <a:pt x="168" y="10"/>
                </a:cubicBezTo>
                <a:cubicBezTo>
                  <a:pt x="168" y="8"/>
                  <a:pt x="166" y="6"/>
                  <a:pt x="164" y="6"/>
                </a:cubicBezTo>
                <a:cubicBezTo>
                  <a:pt x="151" y="6"/>
                  <a:pt x="151" y="6"/>
                  <a:pt x="151" y="6"/>
                </a:cubicBezTo>
                <a:cubicBezTo>
                  <a:pt x="151" y="14"/>
                  <a:pt x="151" y="14"/>
                  <a:pt x="151" y="14"/>
                </a:cubicBezTo>
                <a:cubicBezTo>
                  <a:pt x="151" y="20"/>
                  <a:pt x="146" y="24"/>
                  <a:pt x="140" y="24"/>
                </a:cubicBezTo>
                <a:cubicBezTo>
                  <a:pt x="135" y="24"/>
                  <a:pt x="130" y="20"/>
                  <a:pt x="130" y="14"/>
                </a:cubicBezTo>
                <a:cubicBezTo>
                  <a:pt x="130" y="6"/>
                  <a:pt x="130" y="6"/>
                  <a:pt x="130" y="6"/>
                </a:cubicBezTo>
                <a:cubicBezTo>
                  <a:pt x="44" y="6"/>
                  <a:pt x="44" y="6"/>
                  <a:pt x="44" y="6"/>
                </a:cubicBezTo>
                <a:cubicBezTo>
                  <a:pt x="44" y="14"/>
                  <a:pt x="44" y="14"/>
                  <a:pt x="44" y="14"/>
                </a:cubicBezTo>
                <a:cubicBezTo>
                  <a:pt x="44" y="20"/>
                  <a:pt x="39" y="24"/>
                  <a:pt x="34" y="24"/>
                </a:cubicBezTo>
                <a:cubicBezTo>
                  <a:pt x="28" y="24"/>
                  <a:pt x="24" y="20"/>
                  <a:pt x="24" y="14"/>
                </a:cubicBezTo>
                <a:cubicBezTo>
                  <a:pt x="24" y="6"/>
                  <a:pt x="24" y="6"/>
                  <a:pt x="24" y="6"/>
                </a:cubicBezTo>
                <a:lnTo>
                  <a:pt x="10" y="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18" name="Freeform 197"/>
          <p:cNvSpPr>
            <a:spLocks/>
          </p:cNvSpPr>
          <p:nvPr/>
        </p:nvSpPr>
        <p:spPr bwMode="auto">
          <a:xfrm>
            <a:off x="2105026" y="5065713"/>
            <a:ext cx="49213" cy="49213"/>
          </a:xfrm>
          <a:custGeom>
            <a:avLst/>
            <a:gdLst>
              <a:gd name="T0" fmla="*/ 10 w 21"/>
              <a:gd name="T1" fmla="*/ 21 h 21"/>
              <a:gd name="T2" fmla="*/ 0 w 21"/>
              <a:gd name="T3" fmla="*/ 11 h 21"/>
              <a:gd name="T4" fmla="*/ 0 w 21"/>
              <a:gd name="T5" fmla="*/ 0 h 21"/>
              <a:gd name="T6" fmla="*/ 7 w 21"/>
              <a:gd name="T7" fmla="*/ 0 h 21"/>
              <a:gd name="T8" fmla="*/ 7 w 21"/>
              <a:gd name="T9" fmla="*/ 11 h 21"/>
              <a:gd name="T10" fmla="*/ 10 w 21"/>
              <a:gd name="T11" fmla="*/ 15 h 21"/>
              <a:gd name="T12" fmla="*/ 14 w 21"/>
              <a:gd name="T13" fmla="*/ 11 h 21"/>
              <a:gd name="T14" fmla="*/ 14 w 21"/>
              <a:gd name="T15" fmla="*/ 0 h 21"/>
              <a:gd name="T16" fmla="*/ 21 w 21"/>
              <a:gd name="T17" fmla="*/ 0 h 21"/>
              <a:gd name="T18" fmla="*/ 21 w 21"/>
              <a:gd name="T19" fmla="*/ 11 h 21"/>
              <a:gd name="T20" fmla="*/ 10 w 21"/>
              <a:gd name="T2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" h="21">
                <a:moveTo>
                  <a:pt x="10" y="21"/>
                </a:moveTo>
                <a:cubicBezTo>
                  <a:pt x="5" y="21"/>
                  <a:pt x="0" y="17"/>
                  <a:pt x="0" y="11"/>
                </a:cubicBezTo>
                <a:cubicBezTo>
                  <a:pt x="0" y="0"/>
                  <a:pt x="0" y="0"/>
                  <a:pt x="0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3"/>
                  <a:pt x="8" y="15"/>
                  <a:pt x="10" y="15"/>
                </a:cubicBezTo>
                <a:cubicBezTo>
                  <a:pt x="13" y="15"/>
                  <a:pt x="14" y="13"/>
                  <a:pt x="14" y="11"/>
                </a:cubicBezTo>
                <a:cubicBezTo>
                  <a:pt x="14" y="0"/>
                  <a:pt x="14" y="0"/>
                  <a:pt x="14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7"/>
                  <a:pt x="16" y="21"/>
                  <a:pt x="10" y="2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19" name="Rectangle 198"/>
          <p:cNvSpPr>
            <a:spLocks noChangeArrowheads="1"/>
          </p:cNvSpPr>
          <p:nvPr/>
        </p:nvSpPr>
        <p:spPr bwMode="auto">
          <a:xfrm>
            <a:off x="1803401" y="5153026"/>
            <a:ext cx="398463" cy="1428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grpSp>
        <p:nvGrpSpPr>
          <p:cNvPr id="320" name="组合 319"/>
          <p:cNvGrpSpPr/>
          <p:nvPr/>
        </p:nvGrpSpPr>
        <p:grpSpPr>
          <a:xfrm>
            <a:off x="2686051" y="5094288"/>
            <a:ext cx="454025" cy="338138"/>
            <a:chOff x="2686051" y="5094288"/>
            <a:chExt cx="454025" cy="338138"/>
          </a:xfrm>
          <a:solidFill>
            <a:schemeClr val="bg1">
              <a:lumMod val="50000"/>
            </a:schemeClr>
          </a:solidFill>
        </p:grpSpPr>
        <p:sp>
          <p:nvSpPr>
            <p:cNvPr id="321" name="Freeform 199"/>
            <p:cNvSpPr>
              <a:spLocks/>
            </p:cNvSpPr>
            <p:nvPr/>
          </p:nvSpPr>
          <p:spPr bwMode="auto">
            <a:xfrm>
              <a:off x="2686051" y="5094288"/>
              <a:ext cx="454025" cy="252413"/>
            </a:xfrm>
            <a:custGeom>
              <a:avLst/>
              <a:gdLst>
                <a:gd name="T0" fmla="*/ 286 w 286"/>
                <a:gd name="T1" fmla="*/ 159 h 159"/>
                <a:gd name="T2" fmla="*/ 230 w 286"/>
                <a:gd name="T3" fmla="*/ 159 h 159"/>
                <a:gd name="T4" fmla="*/ 230 w 286"/>
                <a:gd name="T5" fmla="*/ 150 h 159"/>
                <a:gd name="T6" fmla="*/ 276 w 286"/>
                <a:gd name="T7" fmla="*/ 150 h 159"/>
                <a:gd name="T8" fmla="*/ 276 w 286"/>
                <a:gd name="T9" fmla="*/ 10 h 159"/>
                <a:gd name="T10" fmla="*/ 8 w 286"/>
                <a:gd name="T11" fmla="*/ 10 h 159"/>
                <a:gd name="T12" fmla="*/ 8 w 286"/>
                <a:gd name="T13" fmla="*/ 150 h 159"/>
                <a:gd name="T14" fmla="*/ 55 w 286"/>
                <a:gd name="T15" fmla="*/ 150 h 159"/>
                <a:gd name="T16" fmla="*/ 55 w 286"/>
                <a:gd name="T17" fmla="*/ 159 h 159"/>
                <a:gd name="T18" fmla="*/ 0 w 286"/>
                <a:gd name="T19" fmla="*/ 159 h 159"/>
                <a:gd name="T20" fmla="*/ 0 w 286"/>
                <a:gd name="T21" fmla="*/ 0 h 159"/>
                <a:gd name="T22" fmla="*/ 286 w 286"/>
                <a:gd name="T23" fmla="*/ 0 h 159"/>
                <a:gd name="T24" fmla="*/ 286 w 286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6" h="159">
                  <a:moveTo>
                    <a:pt x="286" y="159"/>
                  </a:moveTo>
                  <a:lnTo>
                    <a:pt x="230" y="159"/>
                  </a:lnTo>
                  <a:lnTo>
                    <a:pt x="230" y="150"/>
                  </a:lnTo>
                  <a:lnTo>
                    <a:pt x="276" y="150"/>
                  </a:lnTo>
                  <a:lnTo>
                    <a:pt x="276" y="10"/>
                  </a:lnTo>
                  <a:lnTo>
                    <a:pt x="8" y="10"/>
                  </a:lnTo>
                  <a:lnTo>
                    <a:pt x="8" y="150"/>
                  </a:lnTo>
                  <a:lnTo>
                    <a:pt x="55" y="150"/>
                  </a:lnTo>
                  <a:lnTo>
                    <a:pt x="55" y="159"/>
                  </a:lnTo>
                  <a:lnTo>
                    <a:pt x="0" y="159"/>
                  </a:lnTo>
                  <a:lnTo>
                    <a:pt x="0" y="0"/>
                  </a:lnTo>
                  <a:lnTo>
                    <a:pt x="286" y="0"/>
                  </a:lnTo>
                  <a:lnTo>
                    <a:pt x="286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322" name="Freeform 200"/>
            <p:cNvSpPr>
              <a:spLocks noEditPoints="1"/>
            </p:cNvSpPr>
            <p:nvPr/>
          </p:nvSpPr>
          <p:spPr bwMode="auto">
            <a:xfrm>
              <a:off x="2768601" y="5243513"/>
              <a:ext cx="287338" cy="188913"/>
            </a:xfrm>
            <a:custGeom>
              <a:avLst/>
              <a:gdLst>
                <a:gd name="T0" fmla="*/ 181 w 181"/>
                <a:gd name="T1" fmla="*/ 119 h 119"/>
                <a:gd name="T2" fmla="*/ 0 w 181"/>
                <a:gd name="T3" fmla="*/ 119 h 119"/>
                <a:gd name="T4" fmla="*/ 91 w 181"/>
                <a:gd name="T5" fmla="*/ 0 h 119"/>
                <a:gd name="T6" fmla="*/ 181 w 181"/>
                <a:gd name="T7" fmla="*/ 119 h 119"/>
                <a:gd name="T8" fmla="*/ 19 w 181"/>
                <a:gd name="T9" fmla="*/ 110 h 119"/>
                <a:gd name="T10" fmla="*/ 161 w 181"/>
                <a:gd name="T11" fmla="*/ 110 h 119"/>
                <a:gd name="T12" fmla="*/ 91 w 181"/>
                <a:gd name="T13" fmla="*/ 15 h 119"/>
                <a:gd name="T14" fmla="*/ 19 w 181"/>
                <a:gd name="T15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1" h="119">
                  <a:moveTo>
                    <a:pt x="181" y="119"/>
                  </a:moveTo>
                  <a:lnTo>
                    <a:pt x="0" y="119"/>
                  </a:lnTo>
                  <a:lnTo>
                    <a:pt x="91" y="0"/>
                  </a:lnTo>
                  <a:lnTo>
                    <a:pt x="181" y="119"/>
                  </a:lnTo>
                  <a:close/>
                  <a:moveTo>
                    <a:pt x="19" y="110"/>
                  </a:moveTo>
                  <a:lnTo>
                    <a:pt x="161" y="110"/>
                  </a:lnTo>
                  <a:lnTo>
                    <a:pt x="91" y="15"/>
                  </a:lnTo>
                  <a:lnTo>
                    <a:pt x="19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sp>
        <p:nvSpPr>
          <p:cNvPr id="323" name="Freeform 201"/>
          <p:cNvSpPr>
            <a:spLocks noEditPoints="1"/>
          </p:cNvSpPr>
          <p:nvPr/>
        </p:nvSpPr>
        <p:spPr bwMode="auto">
          <a:xfrm>
            <a:off x="10972801" y="5934076"/>
            <a:ext cx="266700" cy="441325"/>
          </a:xfrm>
          <a:custGeom>
            <a:avLst/>
            <a:gdLst>
              <a:gd name="T0" fmla="*/ 24 w 113"/>
              <a:gd name="T1" fmla="*/ 186 h 186"/>
              <a:gd name="T2" fmla="*/ 0 w 113"/>
              <a:gd name="T3" fmla="*/ 166 h 186"/>
              <a:gd name="T4" fmla="*/ 35 w 113"/>
              <a:gd name="T5" fmla="*/ 129 h 186"/>
              <a:gd name="T6" fmla="*/ 45 w 113"/>
              <a:gd name="T7" fmla="*/ 127 h 186"/>
              <a:gd name="T8" fmla="*/ 45 w 113"/>
              <a:gd name="T9" fmla="*/ 5 h 186"/>
              <a:gd name="T10" fmla="*/ 68 w 113"/>
              <a:gd name="T11" fmla="*/ 0 h 186"/>
              <a:gd name="T12" fmla="*/ 70 w 113"/>
              <a:gd name="T13" fmla="*/ 1 h 186"/>
              <a:gd name="T14" fmla="*/ 113 w 113"/>
              <a:gd name="T15" fmla="*/ 103 h 186"/>
              <a:gd name="T16" fmla="*/ 113 w 113"/>
              <a:gd name="T17" fmla="*/ 105 h 186"/>
              <a:gd name="T18" fmla="*/ 99 w 113"/>
              <a:gd name="T19" fmla="*/ 119 h 186"/>
              <a:gd name="T20" fmla="*/ 97 w 113"/>
              <a:gd name="T21" fmla="*/ 114 h 186"/>
              <a:gd name="T22" fmla="*/ 94 w 113"/>
              <a:gd name="T23" fmla="*/ 107 h 186"/>
              <a:gd name="T24" fmla="*/ 71 w 113"/>
              <a:gd name="T25" fmla="*/ 85 h 186"/>
              <a:gd name="T26" fmla="*/ 71 w 113"/>
              <a:gd name="T27" fmla="*/ 147 h 186"/>
              <a:gd name="T28" fmla="*/ 37 w 113"/>
              <a:gd name="T29" fmla="*/ 184 h 186"/>
              <a:gd name="T30" fmla="*/ 24 w 113"/>
              <a:gd name="T31" fmla="*/ 186 h 186"/>
              <a:gd name="T32" fmla="*/ 47 w 113"/>
              <a:gd name="T33" fmla="*/ 135 h 186"/>
              <a:gd name="T34" fmla="*/ 37 w 113"/>
              <a:gd name="T35" fmla="*/ 136 h 186"/>
              <a:gd name="T36" fmla="*/ 8 w 113"/>
              <a:gd name="T37" fmla="*/ 166 h 186"/>
              <a:gd name="T38" fmla="*/ 24 w 113"/>
              <a:gd name="T39" fmla="*/ 178 h 186"/>
              <a:gd name="T40" fmla="*/ 35 w 113"/>
              <a:gd name="T41" fmla="*/ 177 h 186"/>
              <a:gd name="T42" fmla="*/ 63 w 113"/>
              <a:gd name="T43" fmla="*/ 147 h 186"/>
              <a:gd name="T44" fmla="*/ 63 w 113"/>
              <a:gd name="T45" fmla="*/ 78 h 186"/>
              <a:gd name="T46" fmla="*/ 67 w 113"/>
              <a:gd name="T47" fmla="*/ 77 h 186"/>
              <a:gd name="T48" fmla="*/ 101 w 113"/>
              <a:gd name="T49" fmla="*/ 104 h 186"/>
              <a:gd name="T50" fmla="*/ 102 w 113"/>
              <a:gd name="T51" fmla="*/ 106 h 186"/>
              <a:gd name="T52" fmla="*/ 105 w 113"/>
              <a:gd name="T53" fmla="*/ 102 h 186"/>
              <a:gd name="T54" fmla="*/ 67 w 113"/>
              <a:gd name="T55" fmla="*/ 8 h 186"/>
              <a:gd name="T56" fmla="*/ 53 w 113"/>
              <a:gd name="T57" fmla="*/ 11 h 186"/>
              <a:gd name="T58" fmla="*/ 53 w 113"/>
              <a:gd name="T59" fmla="*/ 135 h 186"/>
              <a:gd name="T60" fmla="*/ 49 w 113"/>
              <a:gd name="T61" fmla="*/ 135 h 186"/>
              <a:gd name="T62" fmla="*/ 47 w 113"/>
              <a:gd name="T63" fmla="*/ 135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3" h="186">
                <a:moveTo>
                  <a:pt x="24" y="186"/>
                </a:moveTo>
                <a:cubicBezTo>
                  <a:pt x="10" y="186"/>
                  <a:pt x="0" y="178"/>
                  <a:pt x="0" y="166"/>
                </a:cubicBezTo>
                <a:cubicBezTo>
                  <a:pt x="0" y="150"/>
                  <a:pt x="15" y="134"/>
                  <a:pt x="35" y="129"/>
                </a:cubicBezTo>
                <a:cubicBezTo>
                  <a:pt x="38" y="128"/>
                  <a:pt x="42" y="127"/>
                  <a:pt x="45" y="127"/>
                </a:cubicBezTo>
                <a:cubicBezTo>
                  <a:pt x="45" y="5"/>
                  <a:pt x="45" y="5"/>
                  <a:pt x="45" y="5"/>
                </a:cubicBezTo>
                <a:cubicBezTo>
                  <a:pt x="68" y="0"/>
                  <a:pt x="68" y="0"/>
                  <a:pt x="68" y="0"/>
                </a:cubicBezTo>
                <a:cubicBezTo>
                  <a:pt x="70" y="1"/>
                  <a:pt x="70" y="1"/>
                  <a:pt x="70" y="1"/>
                </a:cubicBezTo>
                <a:cubicBezTo>
                  <a:pt x="103" y="23"/>
                  <a:pt x="110" y="65"/>
                  <a:pt x="113" y="103"/>
                </a:cubicBezTo>
                <a:cubicBezTo>
                  <a:pt x="113" y="105"/>
                  <a:pt x="113" y="105"/>
                  <a:pt x="113" y="105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96" y="112"/>
                  <a:pt x="95" y="110"/>
                  <a:pt x="94" y="107"/>
                </a:cubicBezTo>
                <a:cubicBezTo>
                  <a:pt x="89" y="96"/>
                  <a:pt x="85" y="86"/>
                  <a:pt x="71" y="85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71" y="163"/>
                  <a:pt x="56" y="179"/>
                  <a:pt x="37" y="184"/>
                </a:cubicBezTo>
                <a:cubicBezTo>
                  <a:pt x="33" y="186"/>
                  <a:pt x="28" y="186"/>
                  <a:pt x="24" y="186"/>
                </a:cubicBezTo>
                <a:close/>
                <a:moveTo>
                  <a:pt x="47" y="135"/>
                </a:moveTo>
                <a:cubicBezTo>
                  <a:pt x="44" y="135"/>
                  <a:pt x="40" y="135"/>
                  <a:pt x="37" y="136"/>
                </a:cubicBezTo>
                <a:cubicBezTo>
                  <a:pt x="21" y="141"/>
                  <a:pt x="8" y="154"/>
                  <a:pt x="8" y="166"/>
                </a:cubicBezTo>
                <a:cubicBezTo>
                  <a:pt x="8" y="175"/>
                  <a:pt x="17" y="178"/>
                  <a:pt x="24" y="178"/>
                </a:cubicBezTo>
                <a:cubicBezTo>
                  <a:pt x="28" y="178"/>
                  <a:pt x="31" y="178"/>
                  <a:pt x="35" y="177"/>
                </a:cubicBezTo>
                <a:cubicBezTo>
                  <a:pt x="50" y="172"/>
                  <a:pt x="63" y="159"/>
                  <a:pt x="63" y="147"/>
                </a:cubicBezTo>
                <a:cubicBezTo>
                  <a:pt x="63" y="78"/>
                  <a:pt x="63" y="78"/>
                  <a:pt x="63" y="78"/>
                </a:cubicBezTo>
                <a:cubicBezTo>
                  <a:pt x="67" y="77"/>
                  <a:pt x="67" y="77"/>
                  <a:pt x="67" y="77"/>
                </a:cubicBezTo>
                <a:cubicBezTo>
                  <a:pt x="89" y="76"/>
                  <a:pt x="96" y="91"/>
                  <a:pt x="101" y="104"/>
                </a:cubicBezTo>
                <a:cubicBezTo>
                  <a:pt x="101" y="105"/>
                  <a:pt x="102" y="105"/>
                  <a:pt x="102" y="106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102" y="67"/>
                  <a:pt x="95" y="28"/>
                  <a:pt x="67" y="8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35"/>
                  <a:pt x="53" y="135"/>
                  <a:pt x="53" y="135"/>
                </a:cubicBezTo>
                <a:cubicBezTo>
                  <a:pt x="49" y="135"/>
                  <a:pt x="49" y="135"/>
                  <a:pt x="49" y="135"/>
                </a:cubicBezTo>
                <a:cubicBezTo>
                  <a:pt x="48" y="135"/>
                  <a:pt x="48" y="135"/>
                  <a:pt x="47" y="1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grpSp>
        <p:nvGrpSpPr>
          <p:cNvPr id="324" name="组合 323"/>
          <p:cNvGrpSpPr/>
          <p:nvPr/>
        </p:nvGrpSpPr>
        <p:grpSpPr>
          <a:xfrm>
            <a:off x="9974263" y="6003926"/>
            <a:ext cx="446088" cy="290513"/>
            <a:chOff x="9974263" y="6003926"/>
            <a:chExt cx="446088" cy="290513"/>
          </a:xfrm>
          <a:solidFill>
            <a:schemeClr val="bg1">
              <a:lumMod val="50000"/>
            </a:schemeClr>
          </a:solidFill>
        </p:grpSpPr>
        <p:sp>
          <p:nvSpPr>
            <p:cNvPr id="325" name="Freeform 202"/>
            <p:cNvSpPr>
              <a:spLocks noEditPoints="1"/>
            </p:cNvSpPr>
            <p:nvPr/>
          </p:nvSpPr>
          <p:spPr bwMode="auto">
            <a:xfrm>
              <a:off x="9975851" y="6007101"/>
              <a:ext cx="441325" cy="284163"/>
            </a:xfrm>
            <a:custGeom>
              <a:avLst/>
              <a:gdLst>
                <a:gd name="T0" fmla="*/ 179 w 186"/>
                <a:gd name="T1" fmla="*/ 120 h 120"/>
                <a:gd name="T2" fmla="*/ 6 w 186"/>
                <a:gd name="T3" fmla="*/ 120 h 120"/>
                <a:gd name="T4" fmla="*/ 0 w 186"/>
                <a:gd name="T5" fmla="*/ 114 h 120"/>
                <a:gd name="T6" fmla="*/ 0 w 186"/>
                <a:gd name="T7" fmla="*/ 6 h 120"/>
                <a:gd name="T8" fmla="*/ 6 w 186"/>
                <a:gd name="T9" fmla="*/ 0 h 120"/>
                <a:gd name="T10" fmla="*/ 179 w 186"/>
                <a:gd name="T11" fmla="*/ 0 h 120"/>
                <a:gd name="T12" fmla="*/ 186 w 186"/>
                <a:gd name="T13" fmla="*/ 6 h 120"/>
                <a:gd name="T14" fmla="*/ 186 w 186"/>
                <a:gd name="T15" fmla="*/ 114 h 120"/>
                <a:gd name="T16" fmla="*/ 179 w 186"/>
                <a:gd name="T17" fmla="*/ 120 h 120"/>
                <a:gd name="T18" fmla="*/ 7 w 186"/>
                <a:gd name="T19" fmla="*/ 113 h 120"/>
                <a:gd name="T20" fmla="*/ 178 w 186"/>
                <a:gd name="T21" fmla="*/ 113 h 120"/>
                <a:gd name="T22" fmla="*/ 178 w 186"/>
                <a:gd name="T23" fmla="*/ 7 h 120"/>
                <a:gd name="T24" fmla="*/ 7 w 186"/>
                <a:gd name="T25" fmla="*/ 7 h 120"/>
                <a:gd name="T26" fmla="*/ 7 w 186"/>
                <a:gd name="T27" fmla="*/ 1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120">
                  <a:moveTo>
                    <a:pt x="179" y="120"/>
                  </a:moveTo>
                  <a:cubicBezTo>
                    <a:pt x="6" y="120"/>
                    <a:pt x="6" y="120"/>
                    <a:pt x="6" y="120"/>
                  </a:cubicBezTo>
                  <a:cubicBezTo>
                    <a:pt x="3" y="120"/>
                    <a:pt x="0" y="118"/>
                    <a:pt x="0" y="11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83" y="0"/>
                    <a:pt x="186" y="2"/>
                    <a:pt x="186" y="6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6" y="118"/>
                    <a:pt x="183" y="120"/>
                    <a:pt x="179" y="120"/>
                  </a:cubicBezTo>
                  <a:close/>
                  <a:moveTo>
                    <a:pt x="7" y="113"/>
                  </a:moveTo>
                  <a:cubicBezTo>
                    <a:pt x="178" y="113"/>
                    <a:pt x="178" y="113"/>
                    <a:pt x="178" y="113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7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326" name="Freeform 203"/>
            <p:cNvSpPr>
              <a:spLocks noEditPoints="1"/>
            </p:cNvSpPr>
            <p:nvPr/>
          </p:nvSpPr>
          <p:spPr bwMode="auto">
            <a:xfrm>
              <a:off x="9974263" y="6137276"/>
              <a:ext cx="446088" cy="157163"/>
            </a:xfrm>
            <a:custGeom>
              <a:avLst/>
              <a:gdLst>
                <a:gd name="T0" fmla="*/ 180 w 188"/>
                <a:gd name="T1" fmla="*/ 66 h 66"/>
                <a:gd name="T2" fmla="*/ 7 w 188"/>
                <a:gd name="T3" fmla="*/ 66 h 66"/>
                <a:gd name="T4" fmla="*/ 3 w 188"/>
                <a:gd name="T5" fmla="*/ 64 h 66"/>
                <a:gd name="T6" fmla="*/ 0 w 188"/>
                <a:gd name="T7" fmla="*/ 62 h 66"/>
                <a:gd name="T8" fmla="*/ 62 w 188"/>
                <a:gd name="T9" fmla="*/ 0 h 66"/>
                <a:gd name="T10" fmla="*/ 94 w 188"/>
                <a:gd name="T11" fmla="*/ 32 h 66"/>
                <a:gd name="T12" fmla="*/ 126 w 188"/>
                <a:gd name="T13" fmla="*/ 0 h 66"/>
                <a:gd name="T14" fmla="*/ 188 w 188"/>
                <a:gd name="T15" fmla="*/ 62 h 66"/>
                <a:gd name="T16" fmla="*/ 184 w 188"/>
                <a:gd name="T17" fmla="*/ 64 h 66"/>
                <a:gd name="T18" fmla="*/ 180 w 188"/>
                <a:gd name="T19" fmla="*/ 66 h 66"/>
                <a:gd name="T20" fmla="*/ 62 w 188"/>
                <a:gd name="T21" fmla="*/ 10 h 66"/>
                <a:gd name="T22" fmla="*/ 14 w 188"/>
                <a:gd name="T23" fmla="*/ 58 h 66"/>
                <a:gd name="T24" fmla="*/ 173 w 188"/>
                <a:gd name="T25" fmla="*/ 58 h 66"/>
                <a:gd name="T26" fmla="*/ 126 w 188"/>
                <a:gd name="T27" fmla="*/ 10 h 66"/>
                <a:gd name="T28" fmla="*/ 98 w 188"/>
                <a:gd name="T29" fmla="*/ 38 h 66"/>
                <a:gd name="T30" fmla="*/ 89 w 188"/>
                <a:gd name="T31" fmla="*/ 38 h 66"/>
                <a:gd name="T32" fmla="*/ 62 w 188"/>
                <a:gd name="T33" fmla="*/ 1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8" h="66">
                  <a:moveTo>
                    <a:pt x="180" y="66"/>
                  </a:moveTo>
                  <a:cubicBezTo>
                    <a:pt x="7" y="66"/>
                    <a:pt x="7" y="66"/>
                    <a:pt x="7" y="66"/>
                  </a:cubicBezTo>
                  <a:cubicBezTo>
                    <a:pt x="6" y="66"/>
                    <a:pt x="5" y="65"/>
                    <a:pt x="3" y="64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88" y="62"/>
                    <a:pt x="188" y="62"/>
                    <a:pt x="188" y="62"/>
                  </a:cubicBezTo>
                  <a:cubicBezTo>
                    <a:pt x="184" y="64"/>
                    <a:pt x="184" y="64"/>
                    <a:pt x="184" y="64"/>
                  </a:cubicBezTo>
                  <a:cubicBezTo>
                    <a:pt x="183" y="65"/>
                    <a:pt x="181" y="66"/>
                    <a:pt x="180" y="66"/>
                  </a:cubicBezTo>
                  <a:close/>
                  <a:moveTo>
                    <a:pt x="62" y="10"/>
                  </a:moveTo>
                  <a:cubicBezTo>
                    <a:pt x="14" y="58"/>
                    <a:pt x="14" y="58"/>
                    <a:pt x="14" y="58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98" y="38"/>
                    <a:pt x="98" y="38"/>
                    <a:pt x="98" y="38"/>
                  </a:cubicBezTo>
                  <a:cubicBezTo>
                    <a:pt x="96" y="40"/>
                    <a:pt x="91" y="40"/>
                    <a:pt x="89" y="38"/>
                  </a:cubicBezTo>
                  <a:lnTo>
                    <a:pt x="6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327" name="Freeform 204"/>
            <p:cNvSpPr>
              <a:spLocks noEditPoints="1"/>
            </p:cNvSpPr>
            <p:nvPr/>
          </p:nvSpPr>
          <p:spPr bwMode="auto">
            <a:xfrm>
              <a:off x="9974263" y="6003926"/>
              <a:ext cx="442913" cy="225425"/>
            </a:xfrm>
            <a:custGeom>
              <a:avLst/>
              <a:gdLst>
                <a:gd name="T0" fmla="*/ 94 w 187"/>
                <a:gd name="T1" fmla="*/ 95 h 95"/>
                <a:gd name="T2" fmla="*/ 89 w 187"/>
                <a:gd name="T3" fmla="*/ 93 h 95"/>
                <a:gd name="T4" fmla="*/ 0 w 187"/>
                <a:gd name="T5" fmla="*/ 4 h 95"/>
                <a:gd name="T6" fmla="*/ 3 w 187"/>
                <a:gd name="T7" fmla="*/ 2 h 95"/>
                <a:gd name="T8" fmla="*/ 7 w 187"/>
                <a:gd name="T9" fmla="*/ 0 h 95"/>
                <a:gd name="T10" fmla="*/ 180 w 187"/>
                <a:gd name="T11" fmla="*/ 0 h 95"/>
                <a:gd name="T12" fmla="*/ 184 w 187"/>
                <a:gd name="T13" fmla="*/ 2 h 95"/>
                <a:gd name="T14" fmla="*/ 187 w 187"/>
                <a:gd name="T15" fmla="*/ 4 h 95"/>
                <a:gd name="T16" fmla="*/ 98 w 187"/>
                <a:gd name="T17" fmla="*/ 93 h 95"/>
                <a:gd name="T18" fmla="*/ 94 w 187"/>
                <a:gd name="T19" fmla="*/ 95 h 95"/>
                <a:gd name="T20" fmla="*/ 14 w 187"/>
                <a:gd name="T21" fmla="*/ 8 h 95"/>
                <a:gd name="T22" fmla="*/ 94 w 187"/>
                <a:gd name="T23" fmla="*/ 88 h 95"/>
                <a:gd name="T24" fmla="*/ 174 w 187"/>
                <a:gd name="T25" fmla="*/ 8 h 95"/>
                <a:gd name="T26" fmla="*/ 14 w 187"/>
                <a:gd name="T27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7" h="95">
                  <a:moveTo>
                    <a:pt x="94" y="95"/>
                  </a:moveTo>
                  <a:cubicBezTo>
                    <a:pt x="92" y="95"/>
                    <a:pt x="90" y="95"/>
                    <a:pt x="89" y="9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6" y="0"/>
                    <a:pt x="7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2" y="0"/>
                    <a:pt x="183" y="1"/>
                    <a:pt x="184" y="2"/>
                  </a:cubicBezTo>
                  <a:cubicBezTo>
                    <a:pt x="187" y="4"/>
                    <a:pt x="187" y="4"/>
                    <a:pt x="187" y="4"/>
                  </a:cubicBezTo>
                  <a:cubicBezTo>
                    <a:pt x="98" y="93"/>
                    <a:pt x="98" y="93"/>
                    <a:pt x="98" y="93"/>
                  </a:cubicBezTo>
                  <a:cubicBezTo>
                    <a:pt x="97" y="95"/>
                    <a:pt x="95" y="95"/>
                    <a:pt x="94" y="95"/>
                  </a:cubicBezTo>
                  <a:close/>
                  <a:moveTo>
                    <a:pt x="14" y="8"/>
                  </a:moveTo>
                  <a:cubicBezTo>
                    <a:pt x="94" y="88"/>
                    <a:pt x="94" y="88"/>
                    <a:pt x="94" y="88"/>
                  </a:cubicBezTo>
                  <a:cubicBezTo>
                    <a:pt x="174" y="8"/>
                    <a:pt x="174" y="8"/>
                    <a:pt x="174" y="8"/>
                  </a:cubicBezTo>
                  <a:lnTo>
                    <a:pt x="1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sp>
        <p:nvSpPr>
          <p:cNvPr id="328" name="Freeform 206"/>
          <p:cNvSpPr>
            <a:spLocks noEditPoints="1"/>
          </p:cNvSpPr>
          <p:nvPr/>
        </p:nvSpPr>
        <p:spPr bwMode="auto">
          <a:xfrm>
            <a:off x="9066213" y="5989638"/>
            <a:ext cx="444500" cy="292100"/>
          </a:xfrm>
          <a:custGeom>
            <a:avLst/>
            <a:gdLst>
              <a:gd name="T0" fmla="*/ 5 w 188"/>
              <a:gd name="T1" fmla="*/ 123 h 123"/>
              <a:gd name="T2" fmla="*/ 3 w 188"/>
              <a:gd name="T3" fmla="*/ 123 h 123"/>
              <a:gd name="T4" fmla="*/ 2 w 188"/>
              <a:gd name="T5" fmla="*/ 121 h 123"/>
              <a:gd name="T6" fmla="*/ 13 w 188"/>
              <a:gd name="T7" fmla="*/ 96 h 123"/>
              <a:gd name="T8" fmla="*/ 117 w 188"/>
              <a:gd name="T9" fmla="*/ 32 h 123"/>
              <a:gd name="T10" fmla="*/ 117 w 188"/>
              <a:gd name="T11" fmla="*/ 0 h 123"/>
              <a:gd name="T12" fmla="*/ 188 w 188"/>
              <a:gd name="T13" fmla="*/ 57 h 123"/>
              <a:gd name="T14" fmla="*/ 117 w 188"/>
              <a:gd name="T15" fmla="*/ 114 h 123"/>
              <a:gd name="T16" fmla="*/ 117 w 188"/>
              <a:gd name="T17" fmla="*/ 81 h 123"/>
              <a:gd name="T18" fmla="*/ 38 w 188"/>
              <a:gd name="T19" fmla="*/ 96 h 123"/>
              <a:gd name="T20" fmla="*/ 8 w 188"/>
              <a:gd name="T21" fmla="*/ 121 h 123"/>
              <a:gd name="T22" fmla="*/ 5 w 188"/>
              <a:gd name="T23" fmla="*/ 123 h 123"/>
              <a:gd name="T24" fmla="*/ 123 w 188"/>
              <a:gd name="T25" fmla="*/ 14 h 123"/>
              <a:gd name="T26" fmla="*/ 123 w 188"/>
              <a:gd name="T27" fmla="*/ 38 h 123"/>
              <a:gd name="T28" fmla="*/ 118 w 188"/>
              <a:gd name="T29" fmla="*/ 38 h 123"/>
              <a:gd name="T30" fmla="*/ 19 w 188"/>
              <a:gd name="T31" fmla="*/ 100 h 123"/>
              <a:gd name="T32" fmla="*/ 16 w 188"/>
              <a:gd name="T33" fmla="*/ 105 h 123"/>
              <a:gd name="T34" fmla="*/ 35 w 188"/>
              <a:gd name="T35" fmla="*/ 90 h 123"/>
              <a:gd name="T36" fmla="*/ 104 w 188"/>
              <a:gd name="T37" fmla="*/ 74 h 123"/>
              <a:gd name="T38" fmla="*/ 120 w 188"/>
              <a:gd name="T39" fmla="*/ 74 h 123"/>
              <a:gd name="T40" fmla="*/ 123 w 188"/>
              <a:gd name="T41" fmla="*/ 75 h 123"/>
              <a:gd name="T42" fmla="*/ 123 w 188"/>
              <a:gd name="T43" fmla="*/ 100 h 123"/>
              <a:gd name="T44" fmla="*/ 178 w 188"/>
              <a:gd name="T45" fmla="*/ 57 h 123"/>
              <a:gd name="T46" fmla="*/ 123 w 188"/>
              <a:gd name="T47" fmla="*/ 1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8" h="123">
                <a:moveTo>
                  <a:pt x="5" y="123"/>
                </a:moveTo>
                <a:cubicBezTo>
                  <a:pt x="3" y="123"/>
                  <a:pt x="3" y="123"/>
                  <a:pt x="3" y="123"/>
                </a:cubicBezTo>
                <a:cubicBezTo>
                  <a:pt x="2" y="121"/>
                  <a:pt x="2" y="121"/>
                  <a:pt x="2" y="121"/>
                </a:cubicBezTo>
                <a:cubicBezTo>
                  <a:pt x="1" y="120"/>
                  <a:pt x="0" y="119"/>
                  <a:pt x="13" y="96"/>
                </a:cubicBezTo>
                <a:cubicBezTo>
                  <a:pt x="37" y="58"/>
                  <a:pt x="72" y="36"/>
                  <a:pt x="117" y="32"/>
                </a:cubicBezTo>
                <a:cubicBezTo>
                  <a:pt x="117" y="0"/>
                  <a:pt x="117" y="0"/>
                  <a:pt x="117" y="0"/>
                </a:cubicBezTo>
                <a:cubicBezTo>
                  <a:pt x="188" y="57"/>
                  <a:pt x="188" y="57"/>
                  <a:pt x="188" y="57"/>
                </a:cubicBezTo>
                <a:cubicBezTo>
                  <a:pt x="117" y="114"/>
                  <a:pt x="117" y="114"/>
                  <a:pt x="117" y="114"/>
                </a:cubicBezTo>
                <a:cubicBezTo>
                  <a:pt x="117" y="81"/>
                  <a:pt x="117" y="81"/>
                  <a:pt x="117" y="81"/>
                </a:cubicBezTo>
                <a:cubicBezTo>
                  <a:pt x="87" y="78"/>
                  <a:pt x="61" y="84"/>
                  <a:pt x="38" y="96"/>
                </a:cubicBezTo>
                <a:cubicBezTo>
                  <a:pt x="27" y="102"/>
                  <a:pt x="12" y="117"/>
                  <a:pt x="8" y="121"/>
                </a:cubicBezTo>
                <a:cubicBezTo>
                  <a:pt x="7" y="122"/>
                  <a:pt x="6" y="123"/>
                  <a:pt x="5" y="123"/>
                </a:cubicBezTo>
                <a:close/>
                <a:moveTo>
                  <a:pt x="123" y="14"/>
                </a:moveTo>
                <a:cubicBezTo>
                  <a:pt x="123" y="38"/>
                  <a:pt x="123" y="38"/>
                  <a:pt x="123" y="38"/>
                </a:cubicBezTo>
                <a:cubicBezTo>
                  <a:pt x="118" y="38"/>
                  <a:pt x="118" y="38"/>
                  <a:pt x="118" y="38"/>
                </a:cubicBezTo>
                <a:cubicBezTo>
                  <a:pt x="74" y="42"/>
                  <a:pt x="42" y="62"/>
                  <a:pt x="19" y="100"/>
                </a:cubicBezTo>
                <a:cubicBezTo>
                  <a:pt x="18" y="101"/>
                  <a:pt x="17" y="103"/>
                  <a:pt x="16" y="105"/>
                </a:cubicBezTo>
                <a:cubicBezTo>
                  <a:pt x="22" y="99"/>
                  <a:pt x="29" y="94"/>
                  <a:pt x="35" y="90"/>
                </a:cubicBezTo>
                <a:cubicBezTo>
                  <a:pt x="55" y="79"/>
                  <a:pt x="78" y="74"/>
                  <a:pt x="104" y="74"/>
                </a:cubicBezTo>
                <a:cubicBezTo>
                  <a:pt x="109" y="74"/>
                  <a:pt x="115" y="74"/>
                  <a:pt x="120" y="74"/>
                </a:cubicBezTo>
                <a:cubicBezTo>
                  <a:pt x="123" y="75"/>
                  <a:pt x="123" y="75"/>
                  <a:pt x="123" y="75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78" y="57"/>
                  <a:pt x="178" y="57"/>
                  <a:pt x="178" y="57"/>
                </a:cubicBezTo>
                <a:lnTo>
                  <a:pt x="123" y="1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29" name="Freeform 207"/>
          <p:cNvSpPr>
            <a:spLocks noEditPoints="1"/>
          </p:cNvSpPr>
          <p:nvPr/>
        </p:nvSpPr>
        <p:spPr bwMode="auto">
          <a:xfrm>
            <a:off x="8158163" y="5989638"/>
            <a:ext cx="444500" cy="292100"/>
          </a:xfrm>
          <a:custGeom>
            <a:avLst/>
            <a:gdLst>
              <a:gd name="T0" fmla="*/ 183 w 188"/>
              <a:gd name="T1" fmla="*/ 123 h 123"/>
              <a:gd name="T2" fmla="*/ 180 w 188"/>
              <a:gd name="T3" fmla="*/ 121 h 123"/>
              <a:gd name="T4" fmla="*/ 149 w 188"/>
              <a:gd name="T5" fmla="*/ 96 h 123"/>
              <a:gd name="T6" fmla="*/ 71 w 188"/>
              <a:gd name="T7" fmla="*/ 81 h 123"/>
              <a:gd name="T8" fmla="*/ 71 w 188"/>
              <a:gd name="T9" fmla="*/ 114 h 123"/>
              <a:gd name="T10" fmla="*/ 0 w 188"/>
              <a:gd name="T11" fmla="*/ 57 h 123"/>
              <a:gd name="T12" fmla="*/ 71 w 188"/>
              <a:gd name="T13" fmla="*/ 0 h 123"/>
              <a:gd name="T14" fmla="*/ 71 w 188"/>
              <a:gd name="T15" fmla="*/ 32 h 123"/>
              <a:gd name="T16" fmla="*/ 174 w 188"/>
              <a:gd name="T17" fmla="*/ 96 h 123"/>
              <a:gd name="T18" fmla="*/ 186 w 188"/>
              <a:gd name="T19" fmla="*/ 121 h 123"/>
              <a:gd name="T20" fmla="*/ 185 w 188"/>
              <a:gd name="T21" fmla="*/ 123 h 123"/>
              <a:gd name="T22" fmla="*/ 183 w 188"/>
              <a:gd name="T23" fmla="*/ 123 h 123"/>
              <a:gd name="T24" fmla="*/ 84 w 188"/>
              <a:gd name="T25" fmla="*/ 74 h 123"/>
              <a:gd name="T26" fmla="*/ 152 w 188"/>
              <a:gd name="T27" fmla="*/ 90 h 123"/>
              <a:gd name="T28" fmla="*/ 172 w 188"/>
              <a:gd name="T29" fmla="*/ 105 h 123"/>
              <a:gd name="T30" fmla="*/ 169 w 188"/>
              <a:gd name="T31" fmla="*/ 100 h 123"/>
              <a:gd name="T32" fmla="*/ 69 w 188"/>
              <a:gd name="T33" fmla="*/ 38 h 123"/>
              <a:gd name="T34" fmla="*/ 64 w 188"/>
              <a:gd name="T35" fmla="*/ 38 h 123"/>
              <a:gd name="T36" fmla="*/ 64 w 188"/>
              <a:gd name="T37" fmla="*/ 14 h 123"/>
              <a:gd name="T38" fmla="*/ 10 w 188"/>
              <a:gd name="T39" fmla="*/ 57 h 123"/>
              <a:gd name="T40" fmla="*/ 64 w 188"/>
              <a:gd name="T41" fmla="*/ 100 h 123"/>
              <a:gd name="T42" fmla="*/ 64 w 188"/>
              <a:gd name="T43" fmla="*/ 75 h 123"/>
              <a:gd name="T44" fmla="*/ 67 w 188"/>
              <a:gd name="T45" fmla="*/ 74 h 123"/>
              <a:gd name="T46" fmla="*/ 84 w 188"/>
              <a:gd name="T47" fmla="*/ 7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8" h="123">
                <a:moveTo>
                  <a:pt x="183" y="123"/>
                </a:moveTo>
                <a:cubicBezTo>
                  <a:pt x="182" y="123"/>
                  <a:pt x="180" y="122"/>
                  <a:pt x="180" y="121"/>
                </a:cubicBezTo>
                <a:cubicBezTo>
                  <a:pt x="176" y="117"/>
                  <a:pt x="160" y="102"/>
                  <a:pt x="149" y="96"/>
                </a:cubicBezTo>
                <a:cubicBezTo>
                  <a:pt x="127" y="84"/>
                  <a:pt x="100" y="78"/>
                  <a:pt x="71" y="81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0" y="57"/>
                  <a:pt x="0" y="57"/>
                  <a:pt x="0" y="57"/>
                </a:cubicBezTo>
                <a:cubicBezTo>
                  <a:pt x="71" y="0"/>
                  <a:pt x="71" y="0"/>
                  <a:pt x="71" y="0"/>
                </a:cubicBezTo>
                <a:cubicBezTo>
                  <a:pt x="71" y="32"/>
                  <a:pt x="71" y="32"/>
                  <a:pt x="71" y="32"/>
                </a:cubicBezTo>
                <a:cubicBezTo>
                  <a:pt x="116" y="36"/>
                  <a:pt x="151" y="58"/>
                  <a:pt x="174" y="96"/>
                </a:cubicBezTo>
                <a:cubicBezTo>
                  <a:pt x="188" y="119"/>
                  <a:pt x="187" y="120"/>
                  <a:pt x="186" y="121"/>
                </a:cubicBezTo>
                <a:cubicBezTo>
                  <a:pt x="185" y="123"/>
                  <a:pt x="185" y="123"/>
                  <a:pt x="185" y="123"/>
                </a:cubicBezTo>
                <a:lnTo>
                  <a:pt x="183" y="123"/>
                </a:lnTo>
                <a:close/>
                <a:moveTo>
                  <a:pt x="84" y="74"/>
                </a:moveTo>
                <a:cubicBezTo>
                  <a:pt x="110" y="74"/>
                  <a:pt x="133" y="79"/>
                  <a:pt x="152" y="90"/>
                </a:cubicBezTo>
                <a:cubicBezTo>
                  <a:pt x="158" y="94"/>
                  <a:pt x="165" y="99"/>
                  <a:pt x="172" y="105"/>
                </a:cubicBezTo>
                <a:cubicBezTo>
                  <a:pt x="171" y="103"/>
                  <a:pt x="170" y="101"/>
                  <a:pt x="169" y="100"/>
                </a:cubicBezTo>
                <a:cubicBezTo>
                  <a:pt x="146" y="62"/>
                  <a:pt x="114" y="42"/>
                  <a:pt x="69" y="38"/>
                </a:cubicBezTo>
                <a:cubicBezTo>
                  <a:pt x="64" y="38"/>
                  <a:pt x="64" y="38"/>
                  <a:pt x="64" y="38"/>
                </a:cubicBezTo>
                <a:cubicBezTo>
                  <a:pt x="64" y="14"/>
                  <a:pt x="64" y="14"/>
                  <a:pt x="64" y="14"/>
                </a:cubicBezTo>
                <a:cubicBezTo>
                  <a:pt x="10" y="57"/>
                  <a:pt x="10" y="57"/>
                  <a:pt x="10" y="57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4" y="75"/>
                  <a:pt x="64" y="75"/>
                  <a:pt x="64" y="75"/>
                </a:cubicBezTo>
                <a:cubicBezTo>
                  <a:pt x="67" y="74"/>
                  <a:pt x="67" y="74"/>
                  <a:pt x="67" y="74"/>
                </a:cubicBezTo>
                <a:cubicBezTo>
                  <a:pt x="73" y="74"/>
                  <a:pt x="79" y="74"/>
                  <a:pt x="84" y="7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30" name="Freeform 208"/>
          <p:cNvSpPr>
            <a:spLocks noEditPoints="1"/>
          </p:cNvSpPr>
          <p:nvPr/>
        </p:nvSpPr>
        <p:spPr bwMode="auto">
          <a:xfrm>
            <a:off x="4513263" y="5980113"/>
            <a:ext cx="442913" cy="282575"/>
          </a:xfrm>
          <a:custGeom>
            <a:avLst/>
            <a:gdLst>
              <a:gd name="T0" fmla="*/ 158 w 187"/>
              <a:gd name="T1" fmla="*/ 119 h 119"/>
              <a:gd name="T2" fmla="*/ 39 w 187"/>
              <a:gd name="T3" fmla="*/ 119 h 119"/>
              <a:gd name="T4" fmla="*/ 0 w 187"/>
              <a:gd name="T5" fmla="*/ 76 h 119"/>
              <a:gd name="T6" fmla="*/ 42 w 187"/>
              <a:gd name="T7" fmla="*/ 33 h 119"/>
              <a:gd name="T8" fmla="*/ 70 w 187"/>
              <a:gd name="T9" fmla="*/ 10 h 119"/>
              <a:gd name="T10" fmla="*/ 87 w 187"/>
              <a:gd name="T11" fmla="*/ 16 h 119"/>
              <a:gd name="T12" fmla="*/ 121 w 187"/>
              <a:gd name="T13" fmla="*/ 0 h 119"/>
              <a:gd name="T14" fmla="*/ 166 w 187"/>
              <a:gd name="T15" fmla="*/ 45 h 119"/>
              <a:gd name="T16" fmla="*/ 163 w 187"/>
              <a:gd name="T17" fmla="*/ 61 h 119"/>
              <a:gd name="T18" fmla="*/ 187 w 187"/>
              <a:gd name="T19" fmla="*/ 90 h 119"/>
              <a:gd name="T20" fmla="*/ 158 w 187"/>
              <a:gd name="T21" fmla="*/ 119 h 119"/>
              <a:gd name="T22" fmla="*/ 43 w 187"/>
              <a:gd name="T23" fmla="*/ 113 h 119"/>
              <a:gd name="T24" fmla="*/ 158 w 187"/>
              <a:gd name="T25" fmla="*/ 113 h 119"/>
              <a:gd name="T26" fmla="*/ 181 w 187"/>
              <a:gd name="T27" fmla="*/ 90 h 119"/>
              <a:gd name="T28" fmla="*/ 159 w 187"/>
              <a:gd name="T29" fmla="*/ 67 h 119"/>
              <a:gd name="T30" fmla="*/ 154 w 187"/>
              <a:gd name="T31" fmla="*/ 67 h 119"/>
              <a:gd name="T32" fmla="*/ 156 w 187"/>
              <a:gd name="T33" fmla="*/ 62 h 119"/>
              <a:gd name="T34" fmla="*/ 160 w 187"/>
              <a:gd name="T35" fmla="*/ 45 h 119"/>
              <a:gd name="T36" fmla="*/ 121 w 187"/>
              <a:gd name="T37" fmla="*/ 6 h 119"/>
              <a:gd name="T38" fmla="*/ 90 w 187"/>
              <a:gd name="T39" fmla="*/ 22 h 119"/>
              <a:gd name="T40" fmla="*/ 88 w 187"/>
              <a:gd name="T41" fmla="*/ 25 h 119"/>
              <a:gd name="T42" fmla="*/ 85 w 187"/>
              <a:gd name="T43" fmla="*/ 22 h 119"/>
              <a:gd name="T44" fmla="*/ 70 w 187"/>
              <a:gd name="T45" fmla="*/ 16 h 119"/>
              <a:gd name="T46" fmla="*/ 48 w 187"/>
              <a:gd name="T47" fmla="*/ 36 h 119"/>
              <a:gd name="T48" fmla="*/ 48 w 187"/>
              <a:gd name="T49" fmla="*/ 39 h 119"/>
              <a:gd name="T50" fmla="*/ 43 w 187"/>
              <a:gd name="T51" fmla="*/ 39 h 119"/>
              <a:gd name="T52" fmla="*/ 6 w 187"/>
              <a:gd name="T53" fmla="*/ 76 h 119"/>
              <a:gd name="T54" fmla="*/ 42 w 187"/>
              <a:gd name="T55" fmla="*/ 113 h 119"/>
              <a:gd name="T56" fmla="*/ 43 w 187"/>
              <a:gd name="T57" fmla="*/ 11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7" h="119">
                <a:moveTo>
                  <a:pt x="158" y="119"/>
                </a:moveTo>
                <a:cubicBezTo>
                  <a:pt x="39" y="119"/>
                  <a:pt x="39" y="119"/>
                  <a:pt x="39" y="119"/>
                </a:cubicBezTo>
                <a:cubicBezTo>
                  <a:pt x="17" y="117"/>
                  <a:pt x="0" y="98"/>
                  <a:pt x="0" y="76"/>
                </a:cubicBezTo>
                <a:cubicBezTo>
                  <a:pt x="0" y="53"/>
                  <a:pt x="19" y="34"/>
                  <a:pt x="42" y="33"/>
                </a:cubicBezTo>
                <a:cubicBezTo>
                  <a:pt x="44" y="20"/>
                  <a:pt x="56" y="10"/>
                  <a:pt x="70" y="10"/>
                </a:cubicBezTo>
                <a:cubicBezTo>
                  <a:pt x="76" y="10"/>
                  <a:pt x="82" y="12"/>
                  <a:pt x="87" y="16"/>
                </a:cubicBezTo>
                <a:cubicBezTo>
                  <a:pt x="96" y="6"/>
                  <a:pt x="108" y="0"/>
                  <a:pt x="121" y="0"/>
                </a:cubicBezTo>
                <a:cubicBezTo>
                  <a:pt x="146" y="0"/>
                  <a:pt x="166" y="20"/>
                  <a:pt x="166" y="45"/>
                </a:cubicBezTo>
                <a:cubicBezTo>
                  <a:pt x="166" y="50"/>
                  <a:pt x="165" y="56"/>
                  <a:pt x="163" y="61"/>
                </a:cubicBezTo>
                <a:cubicBezTo>
                  <a:pt x="177" y="64"/>
                  <a:pt x="187" y="76"/>
                  <a:pt x="187" y="90"/>
                </a:cubicBezTo>
                <a:cubicBezTo>
                  <a:pt x="187" y="106"/>
                  <a:pt x="174" y="119"/>
                  <a:pt x="158" y="119"/>
                </a:cubicBezTo>
                <a:close/>
                <a:moveTo>
                  <a:pt x="43" y="113"/>
                </a:moveTo>
                <a:cubicBezTo>
                  <a:pt x="158" y="113"/>
                  <a:pt x="158" y="113"/>
                  <a:pt x="158" y="113"/>
                </a:cubicBezTo>
                <a:cubicBezTo>
                  <a:pt x="171" y="113"/>
                  <a:pt x="181" y="103"/>
                  <a:pt x="181" y="90"/>
                </a:cubicBezTo>
                <a:cubicBezTo>
                  <a:pt x="181" y="77"/>
                  <a:pt x="171" y="67"/>
                  <a:pt x="159" y="67"/>
                </a:cubicBezTo>
                <a:cubicBezTo>
                  <a:pt x="154" y="67"/>
                  <a:pt x="154" y="67"/>
                  <a:pt x="154" y="67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9" y="57"/>
                  <a:pt x="160" y="51"/>
                  <a:pt x="160" y="45"/>
                </a:cubicBezTo>
                <a:cubicBezTo>
                  <a:pt x="160" y="23"/>
                  <a:pt x="143" y="6"/>
                  <a:pt x="121" y="6"/>
                </a:cubicBezTo>
                <a:cubicBezTo>
                  <a:pt x="109" y="6"/>
                  <a:pt x="97" y="12"/>
                  <a:pt x="90" y="22"/>
                </a:cubicBezTo>
                <a:cubicBezTo>
                  <a:pt x="88" y="25"/>
                  <a:pt x="88" y="25"/>
                  <a:pt x="88" y="25"/>
                </a:cubicBezTo>
                <a:cubicBezTo>
                  <a:pt x="85" y="22"/>
                  <a:pt x="85" y="22"/>
                  <a:pt x="85" y="22"/>
                </a:cubicBezTo>
                <a:cubicBezTo>
                  <a:pt x="81" y="18"/>
                  <a:pt x="76" y="16"/>
                  <a:pt x="70" y="16"/>
                </a:cubicBezTo>
                <a:cubicBezTo>
                  <a:pt x="58" y="16"/>
                  <a:pt x="49" y="25"/>
                  <a:pt x="48" y="36"/>
                </a:cubicBezTo>
                <a:cubicBezTo>
                  <a:pt x="48" y="39"/>
                  <a:pt x="48" y="39"/>
                  <a:pt x="48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23" y="39"/>
                  <a:pt x="6" y="56"/>
                  <a:pt x="6" y="76"/>
                </a:cubicBezTo>
                <a:cubicBezTo>
                  <a:pt x="6" y="96"/>
                  <a:pt x="22" y="112"/>
                  <a:pt x="42" y="113"/>
                </a:cubicBezTo>
                <a:lnTo>
                  <a:pt x="43" y="11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grpSp>
        <p:nvGrpSpPr>
          <p:cNvPr id="331" name="组合 330"/>
          <p:cNvGrpSpPr/>
          <p:nvPr/>
        </p:nvGrpSpPr>
        <p:grpSpPr>
          <a:xfrm>
            <a:off x="5424488" y="5943601"/>
            <a:ext cx="439738" cy="400050"/>
            <a:chOff x="5424488" y="5943601"/>
            <a:chExt cx="439738" cy="400050"/>
          </a:xfrm>
          <a:solidFill>
            <a:schemeClr val="bg1">
              <a:lumMod val="50000"/>
            </a:schemeClr>
          </a:solidFill>
        </p:grpSpPr>
        <p:sp>
          <p:nvSpPr>
            <p:cNvPr id="332" name="Freeform 209"/>
            <p:cNvSpPr>
              <a:spLocks/>
            </p:cNvSpPr>
            <p:nvPr/>
          </p:nvSpPr>
          <p:spPr bwMode="auto">
            <a:xfrm>
              <a:off x="5424488" y="5943601"/>
              <a:ext cx="439738" cy="280988"/>
            </a:xfrm>
            <a:custGeom>
              <a:avLst/>
              <a:gdLst>
                <a:gd name="T0" fmla="*/ 157 w 186"/>
                <a:gd name="T1" fmla="*/ 119 h 119"/>
                <a:gd name="T2" fmla="*/ 102 w 186"/>
                <a:gd name="T3" fmla="*/ 119 h 119"/>
                <a:gd name="T4" fmla="*/ 102 w 186"/>
                <a:gd name="T5" fmla="*/ 113 h 119"/>
                <a:gd name="T6" fmla="*/ 157 w 186"/>
                <a:gd name="T7" fmla="*/ 113 h 119"/>
                <a:gd name="T8" fmla="*/ 180 w 186"/>
                <a:gd name="T9" fmla="*/ 90 h 119"/>
                <a:gd name="T10" fmla="*/ 158 w 186"/>
                <a:gd name="T11" fmla="*/ 67 h 119"/>
                <a:gd name="T12" fmla="*/ 153 w 186"/>
                <a:gd name="T13" fmla="*/ 66 h 119"/>
                <a:gd name="T14" fmla="*/ 155 w 186"/>
                <a:gd name="T15" fmla="*/ 62 h 119"/>
                <a:gd name="T16" fmla="*/ 159 w 186"/>
                <a:gd name="T17" fmla="*/ 45 h 119"/>
                <a:gd name="T18" fmla="*/ 121 w 186"/>
                <a:gd name="T19" fmla="*/ 6 h 119"/>
                <a:gd name="T20" fmla="*/ 89 w 186"/>
                <a:gd name="T21" fmla="*/ 22 h 119"/>
                <a:gd name="T22" fmla="*/ 87 w 186"/>
                <a:gd name="T23" fmla="*/ 25 h 119"/>
                <a:gd name="T24" fmla="*/ 85 w 186"/>
                <a:gd name="T25" fmla="*/ 22 h 119"/>
                <a:gd name="T26" fmla="*/ 69 w 186"/>
                <a:gd name="T27" fmla="*/ 16 h 119"/>
                <a:gd name="T28" fmla="*/ 47 w 186"/>
                <a:gd name="T29" fmla="*/ 36 h 119"/>
                <a:gd name="T30" fmla="*/ 47 w 186"/>
                <a:gd name="T31" fmla="*/ 39 h 119"/>
                <a:gd name="T32" fmla="*/ 43 w 186"/>
                <a:gd name="T33" fmla="*/ 39 h 119"/>
                <a:gd name="T34" fmla="*/ 6 w 186"/>
                <a:gd name="T35" fmla="*/ 76 h 119"/>
                <a:gd name="T36" fmla="*/ 41 w 186"/>
                <a:gd name="T37" fmla="*/ 113 h 119"/>
                <a:gd name="T38" fmla="*/ 42 w 186"/>
                <a:gd name="T39" fmla="*/ 113 h 119"/>
                <a:gd name="T40" fmla="*/ 83 w 186"/>
                <a:gd name="T41" fmla="*/ 113 h 119"/>
                <a:gd name="T42" fmla="*/ 83 w 186"/>
                <a:gd name="T43" fmla="*/ 119 h 119"/>
                <a:gd name="T44" fmla="*/ 38 w 186"/>
                <a:gd name="T45" fmla="*/ 119 h 119"/>
                <a:gd name="T46" fmla="*/ 0 w 186"/>
                <a:gd name="T47" fmla="*/ 76 h 119"/>
                <a:gd name="T48" fmla="*/ 42 w 186"/>
                <a:gd name="T49" fmla="*/ 33 h 119"/>
                <a:gd name="T50" fmla="*/ 69 w 186"/>
                <a:gd name="T51" fmla="*/ 10 h 119"/>
                <a:gd name="T52" fmla="*/ 86 w 186"/>
                <a:gd name="T53" fmla="*/ 16 h 119"/>
                <a:gd name="T54" fmla="*/ 121 w 186"/>
                <a:gd name="T55" fmla="*/ 0 h 119"/>
                <a:gd name="T56" fmla="*/ 165 w 186"/>
                <a:gd name="T57" fmla="*/ 45 h 119"/>
                <a:gd name="T58" fmla="*/ 162 w 186"/>
                <a:gd name="T59" fmla="*/ 61 h 119"/>
                <a:gd name="T60" fmla="*/ 186 w 186"/>
                <a:gd name="T61" fmla="*/ 90 h 119"/>
                <a:gd name="T62" fmla="*/ 157 w 186"/>
                <a:gd name="T6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6" h="119">
                  <a:moveTo>
                    <a:pt x="157" y="119"/>
                  </a:moveTo>
                  <a:cubicBezTo>
                    <a:pt x="102" y="119"/>
                    <a:pt x="102" y="119"/>
                    <a:pt x="102" y="119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70" y="113"/>
                    <a:pt x="180" y="102"/>
                    <a:pt x="180" y="90"/>
                  </a:cubicBezTo>
                  <a:cubicBezTo>
                    <a:pt x="180" y="77"/>
                    <a:pt x="170" y="67"/>
                    <a:pt x="158" y="67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8" y="57"/>
                    <a:pt x="159" y="51"/>
                    <a:pt x="159" y="45"/>
                  </a:cubicBezTo>
                  <a:cubicBezTo>
                    <a:pt x="159" y="23"/>
                    <a:pt x="142" y="6"/>
                    <a:pt x="121" y="6"/>
                  </a:cubicBezTo>
                  <a:cubicBezTo>
                    <a:pt x="108" y="6"/>
                    <a:pt x="96" y="12"/>
                    <a:pt x="89" y="22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81" y="18"/>
                    <a:pt x="75" y="16"/>
                    <a:pt x="69" y="16"/>
                  </a:cubicBezTo>
                  <a:cubicBezTo>
                    <a:pt x="58" y="16"/>
                    <a:pt x="48" y="25"/>
                    <a:pt x="47" y="36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23" y="39"/>
                    <a:pt x="6" y="56"/>
                    <a:pt x="6" y="76"/>
                  </a:cubicBezTo>
                  <a:cubicBezTo>
                    <a:pt x="6" y="96"/>
                    <a:pt x="22" y="112"/>
                    <a:pt x="41" y="113"/>
                  </a:cubicBezTo>
                  <a:cubicBezTo>
                    <a:pt x="42" y="113"/>
                    <a:pt x="42" y="113"/>
                    <a:pt x="42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17" y="116"/>
                    <a:pt x="0" y="98"/>
                    <a:pt x="0" y="76"/>
                  </a:cubicBezTo>
                  <a:cubicBezTo>
                    <a:pt x="0" y="53"/>
                    <a:pt x="19" y="34"/>
                    <a:pt x="42" y="33"/>
                  </a:cubicBezTo>
                  <a:cubicBezTo>
                    <a:pt x="44" y="20"/>
                    <a:pt x="55" y="10"/>
                    <a:pt x="69" y="10"/>
                  </a:cubicBezTo>
                  <a:cubicBezTo>
                    <a:pt x="75" y="10"/>
                    <a:pt x="81" y="12"/>
                    <a:pt x="86" y="16"/>
                  </a:cubicBezTo>
                  <a:cubicBezTo>
                    <a:pt x="95" y="6"/>
                    <a:pt x="107" y="0"/>
                    <a:pt x="121" y="0"/>
                  </a:cubicBezTo>
                  <a:cubicBezTo>
                    <a:pt x="145" y="0"/>
                    <a:pt x="165" y="20"/>
                    <a:pt x="165" y="45"/>
                  </a:cubicBezTo>
                  <a:cubicBezTo>
                    <a:pt x="165" y="50"/>
                    <a:pt x="164" y="56"/>
                    <a:pt x="162" y="61"/>
                  </a:cubicBezTo>
                  <a:cubicBezTo>
                    <a:pt x="176" y="64"/>
                    <a:pt x="186" y="75"/>
                    <a:pt x="186" y="90"/>
                  </a:cubicBezTo>
                  <a:cubicBezTo>
                    <a:pt x="186" y="106"/>
                    <a:pt x="173" y="119"/>
                    <a:pt x="15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333" name="Freeform 210"/>
            <p:cNvSpPr>
              <a:spLocks/>
            </p:cNvSpPr>
            <p:nvPr/>
          </p:nvSpPr>
          <p:spPr bwMode="auto">
            <a:xfrm>
              <a:off x="5570538" y="6059488"/>
              <a:ext cx="147638" cy="82550"/>
            </a:xfrm>
            <a:custGeom>
              <a:avLst/>
              <a:gdLst>
                <a:gd name="T0" fmla="*/ 6 w 93"/>
                <a:gd name="T1" fmla="*/ 52 h 52"/>
                <a:gd name="T2" fmla="*/ 0 w 93"/>
                <a:gd name="T3" fmla="*/ 46 h 52"/>
                <a:gd name="T4" fmla="*/ 46 w 93"/>
                <a:gd name="T5" fmla="*/ 0 h 52"/>
                <a:gd name="T6" fmla="*/ 93 w 93"/>
                <a:gd name="T7" fmla="*/ 46 h 52"/>
                <a:gd name="T8" fmla="*/ 87 w 93"/>
                <a:gd name="T9" fmla="*/ 52 h 52"/>
                <a:gd name="T10" fmla="*/ 46 w 93"/>
                <a:gd name="T11" fmla="*/ 12 h 52"/>
                <a:gd name="T12" fmla="*/ 6 w 93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52">
                  <a:moveTo>
                    <a:pt x="6" y="52"/>
                  </a:moveTo>
                  <a:lnTo>
                    <a:pt x="0" y="46"/>
                  </a:lnTo>
                  <a:lnTo>
                    <a:pt x="46" y="0"/>
                  </a:lnTo>
                  <a:lnTo>
                    <a:pt x="93" y="46"/>
                  </a:lnTo>
                  <a:lnTo>
                    <a:pt x="87" y="52"/>
                  </a:lnTo>
                  <a:lnTo>
                    <a:pt x="46" y="12"/>
                  </a:lnTo>
                  <a:lnTo>
                    <a:pt x="6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334" name="Rectangle 211"/>
            <p:cNvSpPr>
              <a:spLocks noChangeArrowheads="1"/>
            </p:cNvSpPr>
            <p:nvPr/>
          </p:nvSpPr>
          <p:spPr bwMode="auto">
            <a:xfrm>
              <a:off x="5637213" y="6073776"/>
              <a:ext cx="14288" cy="269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sp>
        <p:nvSpPr>
          <p:cNvPr id="335" name="Freeform 212"/>
          <p:cNvSpPr>
            <a:spLocks/>
          </p:cNvSpPr>
          <p:nvPr/>
        </p:nvSpPr>
        <p:spPr bwMode="auto">
          <a:xfrm>
            <a:off x="6329363" y="5943601"/>
            <a:ext cx="441325" cy="280988"/>
          </a:xfrm>
          <a:custGeom>
            <a:avLst/>
            <a:gdLst>
              <a:gd name="T0" fmla="*/ 157 w 186"/>
              <a:gd name="T1" fmla="*/ 119 h 119"/>
              <a:gd name="T2" fmla="*/ 102 w 186"/>
              <a:gd name="T3" fmla="*/ 119 h 119"/>
              <a:gd name="T4" fmla="*/ 102 w 186"/>
              <a:gd name="T5" fmla="*/ 113 h 119"/>
              <a:gd name="T6" fmla="*/ 157 w 186"/>
              <a:gd name="T7" fmla="*/ 113 h 119"/>
              <a:gd name="T8" fmla="*/ 180 w 186"/>
              <a:gd name="T9" fmla="*/ 90 h 119"/>
              <a:gd name="T10" fmla="*/ 158 w 186"/>
              <a:gd name="T11" fmla="*/ 67 h 119"/>
              <a:gd name="T12" fmla="*/ 153 w 186"/>
              <a:gd name="T13" fmla="*/ 66 h 119"/>
              <a:gd name="T14" fmla="*/ 155 w 186"/>
              <a:gd name="T15" fmla="*/ 62 h 119"/>
              <a:gd name="T16" fmla="*/ 159 w 186"/>
              <a:gd name="T17" fmla="*/ 45 h 119"/>
              <a:gd name="T18" fmla="*/ 121 w 186"/>
              <a:gd name="T19" fmla="*/ 6 h 119"/>
              <a:gd name="T20" fmla="*/ 89 w 186"/>
              <a:gd name="T21" fmla="*/ 22 h 119"/>
              <a:gd name="T22" fmla="*/ 87 w 186"/>
              <a:gd name="T23" fmla="*/ 25 h 119"/>
              <a:gd name="T24" fmla="*/ 85 w 186"/>
              <a:gd name="T25" fmla="*/ 22 h 119"/>
              <a:gd name="T26" fmla="*/ 69 w 186"/>
              <a:gd name="T27" fmla="*/ 16 h 119"/>
              <a:gd name="T28" fmla="*/ 47 w 186"/>
              <a:gd name="T29" fmla="*/ 36 h 119"/>
              <a:gd name="T30" fmla="*/ 47 w 186"/>
              <a:gd name="T31" fmla="*/ 39 h 119"/>
              <a:gd name="T32" fmla="*/ 43 w 186"/>
              <a:gd name="T33" fmla="*/ 39 h 119"/>
              <a:gd name="T34" fmla="*/ 6 w 186"/>
              <a:gd name="T35" fmla="*/ 76 h 119"/>
              <a:gd name="T36" fmla="*/ 41 w 186"/>
              <a:gd name="T37" fmla="*/ 113 h 119"/>
              <a:gd name="T38" fmla="*/ 42 w 186"/>
              <a:gd name="T39" fmla="*/ 113 h 119"/>
              <a:gd name="T40" fmla="*/ 83 w 186"/>
              <a:gd name="T41" fmla="*/ 113 h 119"/>
              <a:gd name="T42" fmla="*/ 83 w 186"/>
              <a:gd name="T43" fmla="*/ 119 h 119"/>
              <a:gd name="T44" fmla="*/ 38 w 186"/>
              <a:gd name="T45" fmla="*/ 119 h 119"/>
              <a:gd name="T46" fmla="*/ 0 w 186"/>
              <a:gd name="T47" fmla="*/ 76 h 119"/>
              <a:gd name="T48" fmla="*/ 42 w 186"/>
              <a:gd name="T49" fmla="*/ 33 h 119"/>
              <a:gd name="T50" fmla="*/ 69 w 186"/>
              <a:gd name="T51" fmla="*/ 10 h 119"/>
              <a:gd name="T52" fmla="*/ 86 w 186"/>
              <a:gd name="T53" fmla="*/ 16 h 119"/>
              <a:gd name="T54" fmla="*/ 121 w 186"/>
              <a:gd name="T55" fmla="*/ 0 h 119"/>
              <a:gd name="T56" fmla="*/ 165 w 186"/>
              <a:gd name="T57" fmla="*/ 45 h 119"/>
              <a:gd name="T58" fmla="*/ 162 w 186"/>
              <a:gd name="T59" fmla="*/ 61 h 119"/>
              <a:gd name="T60" fmla="*/ 186 w 186"/>
              <a:gd name="T61" fmla="*/ 90 h 119"/>
              <a:gd name="T62" fmla="*/ 157 w 186"/>
              <a:gd name="T63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6" h="119">
                <a:moveTo>
                  <a:pt x="157" y="119"/>
                </a:moveTo>
                <a:cubicBezTo>
                  <a:pt x="102" y="119"/>
                  <a:pt x="102" y="119"/>
                  <a:pt x="102" y="119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57" y="113"/>
                  <a:pt x="157" y="113"/>
                  <a:pt x="157" y="113"/>
                </a:cubicBezTo>
                <a:cubicBezTo>
                  <a:pt x="169" y="113"/>
                  <a:pt x="180" y="102"/>
                  <a:pt x="180" y="90"/>
                </a:cubicBezTo>
                <a:cubicBezTo>
                  <a:pt x="180" y="77"/>
                  <a:pt x="170" y="67"/>
                  <a:pt x="158" y="67"/>
                </a:cubicBezTo>
                <a:cubicBezTo>
                  <a:pt x="153" y="66"/>
                  <a:pt x="153" y="66"/>
                  <a:pt x="153" y="66"/>
                </a:cubicBezTo>
                <a:cubicBezTo>
                  <a:pt x="155" y="62"/>
                  <a:pt x="155" y="62"/>
                  <a:pt x="155" y="62"/>
                </a:cubicBezTo>
                <a:cubicBezTo>
                  <a:pt x="158" y="57"/>
                  <a:pt x="159" y="51"/>
                  <a:pt x="159" y="45"/>
                </a:cubicBezTo>
                <a:cubicBezTo>
                  <a:pt x="159" y="23"/>
                  <a:pt x="142" y="6"/>
                  <a:pt x="121" y="6"/>
                </a:cubicBezTo>
                <a:cubicBezTo>
                  <a:pt x="108" y="6"/>
                  <a:pt x="96" y="12"/>
                  <a:pt x="89" y="22"/>
                </a:cubicBezTo>
                <a:cubicBezTo>
                  <a:pt x="87" y="25"/>
                  <a:pt x="87" y="25"/>
                  <a:pt x="87" y="25"/>
                </a:cubicBezTo>
                <a:cubicBezTo>
                  <a:pt x="85" y="22"/>
                  <a:pt x="85" y="22"/>
                  <a:pt x="85" y="22"/>
                </a:cubicBezTo>
                <a:cubicBezTo>
                  <a:pt x="80" y="18"/>
                  <a:pt x="75" y="16"/>
                  <a:pt x="69" y="16"/>
                </a:cubicBezTo>
                <a:cubicBezTo>
                  <a:pt x="58" y="16"/>
                  <a:pt x="48" y="25"/>
                  <a:pt x="47" y="36"/>
                </a:cubicBezTo>
                <a:cubicBezTo>
                  <a:pt x="47" y="39"/>
                  <a:pt x="47" y="39"/>
                  <a:pt x="47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22" y="39"/>
                  <a:pt x="6" y="56"/>
                  <a:pt x="6" y="76"/>
                </a:cubicBezTo>
                <a:cubicBezTo>
                  <a:pt x="6" y="96"/>
                  <a:pt x="21" y="112"/>
                  <a:pt x="41" y="113"/>
                </a:cubicBezTo>
                <a:cubicBezTo>
                  <a:pt x="42" y="113"/>
                  <a:pt x="42" y="113"/>
                  <a:pt x="42" y="113"/>
                </a:cubicBezTo>
                <a:cubicBezTo>
                  <a:pt x="83" y="113"/>
                  <a:pt x="83" y="113"/>
                  <a:pt x="83" y="113"/>
                </a:cubicBezTo>
                <a:cubicBezTo>
                  <a:pt x="83" y="119"/>
                  <a:pt x="83" y="119"/>
                  <a:pt x="83" y="119"/>
                </a:cubicBezTo>
                <a:cubicBezTo>
                  <a:pt x="38" y="119"/>
                  <a:pt x="38" y="119"/>
                  <a:pt x="38" y="119"/>
                </a:cubicBezTo>
                <a:cubicBezTo>
                  <a:pt x="17" y="116"/>
                  <a:pt x="0" y="98"/>
                  <a:pt x="0" y="76"/>
                </a:cubicBezTo>
                <a:cubicBezTo>
                  <a:pt x="0" y="53"/>
                  <a:pt x="19" y="34"/>
                  <a:pt x="42" y="33"/>
                </a:cubicBezTo>
                <a:cubicBezTo>
                  <a:pt x="44" y="20"/>
                  <a:pt x="55" y="10"/>
                  <a:pt x="69" y="10"/>
                </a:cubicBezTo>
                <a:cubicBezTo>
                  <a:pt x="75" y="10"/>
                  <a:pt x="81" y="12"/>
                  <a:pt x="86" y="16"/>
                </a:cubicBezTo>
                <a:cubicBezTo>
                  <a:pt x="95" y="6"/>
                  <a:pt x="107" y="0"/>
                  <a:pt x="121" y="0"/>
                </a:cubicBezTo>
                <a:cubicBezTo>
                  <a:pt x="145" y="0"/>
                  <a:pt x="165" y="20"/>
                  <a:pt x="165" y="45"/>
                </a:cubicBezTo>
                <a:cubicBezTo>
                  <a:pt x="165" y="50"/>
                  <a:pt x="164" y="56"/>
                  <a:pt x="162" y="61"/>
                </a:cubicBezTo>
                <a:cubicBezTo>
                  <a:pt x="176" y="64"/>
                  <a:pt x="186" y="75"/>
                  <a:pt x="186" y="90"/>
                </a:cubicBezTo>
                <a:cubicBezTo>
                  <a:pt x="186" y="106"/>
                  <a:pt x="173" y="119"/>
                  <a:pt x="157" y="11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36" name="Freeform 213"/>
          <p:cNvSpPr>
            <a:spLocks/>
          </p:cNvSpPr>
          <p:nvPr/>
        </p:nvSpPr>
        <p:spPr bwMode="auto">
          <a:xfrm>
            <a:off x="6477000" y="6289676"/>
            <a:ext cx="146050" cy="82550"/>
          </a:xfrm>
          <a:custGeom>
            <a:avLst/>
            <a:gdLst>
              <a:gd name="T0" fmla="*/ 46 w 92"/>
              <a:gd name="T1" fmla="*/ 52 h 52"/>
              <a:gd name="T2" fmla="*/ 0 w 92"/>
              <a:gd name="T3" fmla="*/ 6 h 52"/>
              <a:gd name="T4" fmla="*/ 6 w 92"/>
              <a:gd name="T5" fmla="*/ 0 h 52"/>
              <a:gd name="T6" fmla="*/ 46 w 92"/>
              <a:gd name="T7" fmla="*/ 39 h 52"/>
              <a:gd name="T8" fmla="*/ 86 w 92"/>
              <a:gd name="T9" fmla="*/ 0 h 52"/>
              <a:gd name="T10" fmla="*/ 92 w 92"/>
              <a:gd name="T11" fmla="*/ 6 h 52"/>
              <a:gd name="T12" fmla="*/ 46 w 92"/>
              <a:gd name="T13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2" h="52">
                <a:moveTo>
                  <a:pt x="46" y="52"/>
                </a:moveTo>
                <a:lnTo>
                  <a:pt x="0" y="6"/>
                </a:lnTo>
                <a:lnTo>
                  <a:pt x="6" y="0"/>
                </a:lnTo>
                <a:lnTo>
                  <a:pt x="46" y="39"/>
                </a:lnTo>
                <a:lnTo>
                  <a:pt x="86" y="0"/>
                </a:lnTo>
                <a:lnTo>
                  <a:pt x="92" y="6"/>
                </a:lnTo>
                <a:lnTo>
                  <a:pt x="46" y="5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37" name="Rectangle 214"/>
          <p:cNvSpPr>
            <a:spLocks noChangeArrowheads="1"/>
          </p:cNvSpPr>
          <p:nvPr/>
        </p:nvSpPr>
        <p:spPr bwMode="auto">
          <a:xfrm>
            <a:off x="6543675" y="6084888"/>
            <a:ext cx="14288" cy="2730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38" name="Freeform 215"/>
          <p:cNvSpPr>
            <a:spLocks/>
          </p:cNvSpPr>
          <p:nvPr/>
        </p:nvSpPr>
        <p:spPr bwMode="auto">
          <a:xfrm>
            <a:off x="1928813" y="6154738"/>
            <a:ext cx="147638" cy="84138"/>
          </a:xfrm>
          <a:custGeom>
            <a:avLst/>
            <a:gdLst>
              <a:gd name="T0" fmla="*/ 46 w 93"/>
              <a:gd name="T1" fmla="*/ 53 h 53"/>
              <a:gd name="T2" fmla="*/ 0 w 93"/>
              <a:gd name="T3" fmla="*/ 6 h 53"/>
              <a:gd name="T4" fmla="*/ 6 w 93"/>
              <a:gd name="T5" fmla="*/ 0 h 53"/>
              <a:gd name="T6" fmla="*/ 46 w 93"/>
              <a:gd name="T7" fmla="*/ 40 h 53"/>
              <a:gd name="T8" fmla="*/ 87 w 93"/>
              <a:gd name="T9" fmla="*/ 0 h 53"/>
              <a:gd name="T10" fmla="*/ 93 w 93"/>
              <a:gd name="T11" fmla="*/ 6 h 53"/>
              <a:gd name="T12" fmla="*/ 46 w 93"/>
              <a:gd name="T1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" h="53">
                <a:moveTo>
                  <a:pt x="46" y="53"/>
                </a:moveTo>
                <a:lnTo>
                  <a:pt x="0" y="6"/>
                </a:lnTo>
                <a:lnTo>
                  <a:pt x="6" y="0"/>
                </a:lnTo>
                <a:lnTo>
                  <a:pt x="46" y="40"/>
                </a:lnTo>
                <a:lnTo>
                  <a:pt x="87" y="0"/>
                </a:lnTo>
                <a:lnTo>
                  <a:pt x="93" y="6"/>
                </a:lnTo>
                <a:lnTo>
                  <a:pt x="46" y="5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39" name="Rectangle 216"/>
          <p:cNvSpPr>
            <a:spLocks noChangeArrowheads="1"/>
          </p:cNvSpPr>
          <p:nvPr/>
        </p:nvSpPr>
        <p:spPr bwMode="auto">
          <a:xfrm>
            <a:off x="1995488" y="5949951"/>
            <a:ext cx="14288" cy="2730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sp>
        <p:nvSpPr>
          <p:cNvPr id="340" name="Freeform 217"/>
          <p:cNvSpPr>
            <a:spLocks/>
          </p:cNvSpPr>
          <p:nvPr/>
        </p:nvSpPr>
        <p:spPr bwMode="auto">
          <a:xfrm>
            <a:off x="1841500" y="6059488"/>
            <a:ext cx="322263" cy="322263"/>
          </a:xfrm>
          <a:custGeom>
            <a:avLst/>
            <a:gdLst>
              <a:gd name="T0" fmla="*/ 203 w 203"/>
              <a:gd name="T1" fmla="*/ 203 h 203"/>
              <a:gd name="T2" fmla="*/ 0 w 203"/>
              <a:gd name="T3" fmla="*/ 203 h 203"/>
              <a:gd name="T4" fmla="*/ 0 w 203"/>
              <a:gd name="T5" fmla="*/ 0 h 203"/>
              <a:gd name="T6" fmla="*/ 76 w 203"/>
              <a:gd name="T7" fmla="*/ 0 h 203"/>
              <a:gd name="T8" fmla="*/ 76 w 203"/>
              <a:gd name="T9" fmla="*/ 9 h 203"/>
              <a:gd name="T10" fmla="*/ 10 w 203"/>
              <a:gd name="T11" fmla="*/ 9 h 203"/>
              <a:gd name="T12" fmla="*/ 10 w 203"/>
              <a:gd name="T13" fmla="*/ 193 h 203"/>
              <a:gd name="T14" fmla="*/ 194 w 203"/>
              <a:gd name="T15" fmla="*/ 193 h 203"/>
              <a:gd name="T16" fmla="*/ 194 w 203"/>
              <a:gd name="T17" fmla="*/ 9 h 203"/>
              <a:gd name="T18" fmla="*/ 130 w 203"/>
              <a:gd name="T19" fmla="*/ 9 h 203"/>
              <a:gd name="T20" fmla="*/ 130 w 203"/>
              <a:gd name="T21" fmla="*/ 0 h 203"/>
              <a:gd name="T22" fmla="*/ 203 w 203"/>
              <a:gd name="T23" fmla="*/ 0 h 203"/>
              <a:gd name="T24" fmla="*/ 203 w 203"/>
              <a:gd name="T25" fmla="*/ 20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3" h="203">
                <a:moveTo>
                  <a:pt x="203" y="203"/>
                </a:moveTo>
                <a:lnTo>
                  <a:pt x="0" y="203"/>
                </a:lnTo>
                <a:lnTo>
                  <a:pt x="0" y="0"/>
                </a:lnTo>
                <a:lnTo>
                  <a:pt x="76" y="0"/>
                </a:lnTo>
                <a:lnTo>
                  <a:pt x="76" y="9"/>
                </a:lnTo>
                <a:lnTo>
                  <a:pt x="10" y="9"/>
                </a:lnTo>
                <a:lnTo>
                  <a:pt x="10" y="193"/>
                </a:lnTo>
                <a:lnTo>
                  <a:pt x="194" y="193"/>
                </a:lnTo>
                <a:lnTo>
                  <a:pt x="194" y="9"/>
                </a:lnTo>
                <a:lnTo>
                  <a:pt x="130" y="9"/>
                </a:lnTo>
                <a:lnTo>
                  <a:pt x="130" y="0"/>
                </a:lnTo>
                <a:lnTo>
                  <a:pt x="203" y="0"/>
                </a:lnTo>
                <a:lnTo>
                  <a:pt x="203" y="20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grpSp>
        <p:nvGrpSpPr>
          <p:cNvPr id="341" name="组合 340"/>
          <p:cNvGrpSpPr/>
          <p:nvPr/>
        </p:nvGrpSpPr>
        <p:grpSpPr>
          <a:xfrm>
            <a:off x="2741613" y="5934076"/>
            <a:ext cx="330200" cy="452438"/>
            <a:chOff x="2741613" y="5934076"/>
            <a:chExt cx="330200" cy="452438"/>
          </a:xfrm>
          <a:solidFill>
            <a:schemeClr val="bg1">
              <a:lumMod val="50000"/>
            </a:schemeClr>
          </a:solidFill>
        </p:grpSpPr>
        <p:sp>
          <p:nvSpPr>
            <p:cNvPr id="342" name="Freeform 218"/>
            <p:cNvSpPr>
              <a:spLocks/>
            </p:cNvSpPr>
            <p:nvPr/>
          </p:nvSpPr>
          <p:spPr bwMode="auto">
            <a:xfrm>
              <a:off x="2830513" y="5934076"/>
              <a:ext cx="153988" cy="87313"/>
            </a:xfrm>
            <a:custGeom>
              <a:avLst/>
              <a:gdLst>
                <a:gd name="T0" fmla="*/ 7 w 97"/>
                <a:gd name="T1" fmla="*/ 55 h 55"/>
                <a:gd name="T2" fmla="*/ 0 w 97"/>
                <a:gd name="T3" fmla="*/ 49 h 55"/>
                <a:gd name="T4" fmla="*/ 47 w 97"/>
                <a:gd name="T5" fmla="*/ 0 h 55"/>
                <a:gd name="T6" fmla="*/ 97 w 97"/>
                <a:gd name="T7" fmla="*/ 49 h 55"/>
                <a:gd name="T8" fmla="*/ 89 w 97"/>
                <a:gd name="T9" fmla="*/ 55 h 55"/>
                <a:gd name="T10" fmla="*/ 47 w 97"/>
                <a:gd name="T11" fmla="*/ 15 h 55"/>
                <a:gd name="T12" fmla="*/ 7 w 97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55">
                  <a:moveTo>
                    <a:pt x="7" y="55"/>
                  </a:moveTo>
                  <a:lnTo>
                    <a:pt x="0" y="49"/>
                  </a:lnTo>
                  <a:lnTo>
                    <a:pt x="47" y="0"/>
                  </a:lnTo>
                  <a:lnTo>
                    <a:pt x="97" y="49"/>
                  </a:lnTo>
                  <a:lnTo>
                    <a:pt x="89" y="55"/>
                  </a:lnTo>
                  <a:lnTo>
                    <a:pt x="47" y="15"/>
                  </a:lnTo>
                  <a:lnTo>
                    <a:pt x="7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343" name="Rectangle 219"/>
            <p:cNvSpPr>
              <a:spLocks noChangeArrowheads="1"/>
            </p:cNvSpPr>
            <p:nvPr/>
          </p:nvSpPr>
          <p:spPr bwMode="auto">
            <a:xfrm>
              <a:off x="2898775" y="5949951"/>
              <a:ext cx="15875" cy="279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344" name="Freeform 220"/>
            <p:cNvSpPr>
              <a:spLocks/>
            </p:cNvSpPr>
            <p:nvPr/>
          </p:nvSpPr>
          <p:spPr bwMode="auto">
            <a:xfrm>
              <a:off x="2741613" y="6054726"/>
              <a:ext cx="330200" cy="331788"/>
            </a:xfrm>
            <a:custGeom>
              <a:avLst/>
              <a:gdLst>
                <a:gd name="T0" fmla="*/ 208 w 208"/>
                <a:gd name="T1" fmla="*/ 209 h 209"/>
                <a:gd name="T2" fmla="*/ 0 w 208"/>
                <a:gd name="T3" fmla="*/ 209 h 209"/>
                <a:gd name="T4" fmla="*/ 0 w 208"/>
                <a:gd name="T5" fmla="*/ 0 h 209"/>
                <a:gd name="T6" fmla="*/ 78 w 208"/>
                <a:gd name="T7" fmla="*/ 0 h 209"/>
                <a:gd name="T8" fmla="*/ 78 w 208"/>
                <a:gd name="T9" fmla="*/ 10 h 209"/>
                <a:gd name="T10" fmla="*/ 9 w 208"/>
                <a:gd name="T11" fmla="*/ 10 h 209"/>
                <a:gd name="T12" fmla="*/ 9 w 208"/>
                <a:gd name="T13" fmla="*/ 200 h 209"/>
                <a:gd name="T14" fmla="*/ 199 w 208"/>
                <a:gd name="T15" fmla="*/ 200 h 209"/>
                <a:gd name="T16" fmla="*/ 199 w 208"/>
                <a:gd name="T17" fmla="*/ 10 h 209"/>
                <a:gd name="T18" fmla="*/ 133 w 208"/>
                <a:gd name="T19" fmla="*/ 10 h 209"/>
                <a:gd name="T20" fmla="*/ 133 w 208"/>
                <a:gd name="T21" fmla="*/ 0 h 209"/>
                <a:gd name="T22" fmla="*/ 208 w 208"/>
                <a:gd name="T23" fmla="*/ 0 h 209"/>
                <a:gd name="T24" fmla="*/ 208 w 208"/>
                <a:gd name="T25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8" h="209">
                  <a:moveTo>
                    <a:pt x="208" y="209"/>
                  </a:moveTo>
                  <a:lnTo>
                    <a:pt x="0" y="209"/>
                  </a:lnTo>
                  <a:lnTo>
                    <a:pt x="0" y="0"/>
                  </a:lnTo>
                  <a:lnTo>
                    <a:pt x="78" y="0"/>
                  </a:lnTo>
                  <a:lnTo>
                    <a:pt x="78" y="10"/>
                  </a:lnTo>
                  <a:lnTo>
                    <a:pt x="9" y="10"/>
                  </a:lnTo>
                  <a:lnTo>
                    <a:pt x="9" y="200"/>
                  </a:lnTo>
                  <a:lnTo>
                    <a:pt x="199" y="200"/>
                  </a:lnTo>
                  <a:lnTo>
                    <a:pt x="199" y="10"/>
                  </a:lnTo>
                  <a:lnTo>
                    <a:pt x="133" y="10"/>
                  </a:lnTo>
                  <a:lnTo>
                    <a:pt x="133" y="0"/>
                  </a:lnTo>
                  <a:lnTo>
                    <a:pt x="208" y="0"/>
                  </a:lnTo>
                  <a:lnTo>
                    <a:pt x="208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sp>
        <p:nvSpPr>
          <p:cNvPr id="345" name="Freeform 221"/>
          <p:cNvSpPr>
            <a:spLocks noEditPoints="1"/>
          </p:cNvSpPr>
          <p:nvPr/>
        </p:nvSpPr>
        <p:spPr bwMode="auto">
          <a:xfrm>
            <a:off x="3678238" y="5929313"/>
            <a:ext cx="300038" cy="457200"/>
          </a:xfrm>
          <a:custGeom>
            <a:avLst/>
            <a:gdLst>
              <a:gd name="T0" fmla="*/ 19 w 126"/>
              <a:gd name="T1" fmla="*/ 193 h 193"/>
              <a:gd name="T2" fmla="*/ 14 w 126"/>
              <a:gd name="T3" fmla="*/ 192 h 193"/>
              <a:gd name="T4" fmla="*/ 10 w 126"/>
              <a:gd name="T5" fmla="*/ 180 h 193"/>
              <a:gd name="T6" fmla="*/ 32 w 126"/>
              <a:gd name="T7" fmla="*/ 115 h 193"/>
              <a:gd name="T8" fmla="*/ 10 w 126"/>
              <a:gd name="T9" fmla="*/ 115 h 193"/>
              <a:gd name="T10" fmla="*/ 2 w 126"/>
              <a:gd name="T11" fmla="*/ 111 h 193"/>
              <a:gd name="T12" fmla="*/ 1 w 126"/>
              <a:gd name="T13" fmla="*/ 102 h 193"/>
              <a:gd name="T14" fmla="*/ 37 w 126"/>
              <a:gd name="T15" fmla="*/ 7 h 193"/>
              <a:gd name="T16" fmla="*/ 46 w 126"/>
              <a:gd name="T17" fmla="*/ 0 h 193"/>
              <a:gd name="T18" fmla="*/ 116 w 126"/>
              <a:gd name="T19" fmla="*/ 0 h 193"/>
              <a:gd name="T20" fmla="*/ 126 w 126"/>
              <a:gd name="T21" fmla="*/ 10 h 193"/>
              <a:gd name="T22" fmla="*/ 124 w 126"/>
              <a:gd name="T23" fmla="*/ 15 h 193"/>
              <a:gd name="T24" fmla="*/ 88 w 126"/>
              <a:gd name="T25" fmla="*/ 68 h 193"/>
              <a:gd name="T26" fmla="*/ 106 w 126"/>
              <a:gd name="T27" fmla="*/ 68 h 193"/>
              <a:gd name="T28" fmla="*/ 114 w 126"/>
              <a:gd name="T29" fmla="*/ 74 h 193"/>
              <a:gd name="T30" fmla="*/ 113 w 126"/>
              <a:gd name="T31" fmla="*/ 84 h 193"/>
              <a:gd name="T32" fmla="*/ 26 w 126"/>
              <a:gd name="T33" fmla="*/ 190 h 193"/>
              <a:gd name="T34" fmla="*/ 19 w 126"/>
              <a:gd name="T35" fmla="*/ 193 h 193"/>
              <a:gd name="T36" fmla="*/ 46 w 126"/>
              <a:gd name="T37" fmla="*/ 8 h 193"/>
              <a:gd name="T38" fmla="*/ 44 w 126"/>
              <a:gd name="T39" fmla="*/ 9 h 193"/>
              <a:gd name="T40" fmla="*/ 9 w 126"/>
              <a:gd name="T41" fmla="*/ 105 h 193"/>
              <a:gd name="T42" fmla="*/ 9 w 126"/>
              <a:gd name="T43" fmla="*/ 106 h 193"/>
              <a:gd name="T44" fmla="*/ 10 w 126"/>
              <a:gd name="T45" fmla="*/ 107 h 193"/>
              <a:gd name="T46" fmla="*/ 43 w 126"/>
              <a:gd name="T47" fmla="*/ 107 h 193"/>
              <a:gd name="T48" fmla="*/ 17 w 126"/>
              <a:gd name="T49" fmla="*/ 183 h 193"/>
              <a:gd name="T50" fmla="*/ 18 w 126"/>
              <a:gd name="T51" fmla="*/ 185 h 193"/>
              <a:gd name="T52" fmla="*/ 20 w 126"/>
              <a:gd name="T53" fmla="*/ 185 h 193"/>
              <a:gd name="T54" fmla="*/ 107 w 126"/>
              <a:gd name="T55" fmla="*/ 79 h 193"/>
              <a:gd name="T56" fmla="*/ 107 w 126"/>
              <a:gd name="T57" fmla="*/ 77 h 193"/>
              <a:gd name="T58" fmla="*/ 106 w 126"/>
              <a:gd name="T59" fmla="*/ 76 h 193"/>
              <a:gd name="T60" fmla="*/ 73 w 126"/>
              <a:gd name="T61" fmla="*/ 76 h 193"/>
              <a:gd name="T62" fmla="*/ 117 w 126"/>
              <a:gd name="T63" fmla="*/ 11 h 193"/>
              <a:gd name="T64" fmla="*/ 118 w 126"/>
              <a:gd name="T65" fmla="*/ 10 h 193"/>
              <a:gd name="T66" fmla="*/ 116 w 126"/>
              <a:gd name="T67" fmla="*/ 8 h 193"/>
              <a:gd name="T68" fmla="*/ 46 w 126"/>
              <a:gd name="T69" fmla="*/ 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6" h="193">
                <a:moveTo>
                  <a:pt x="19" y="193"/>
                </a:moveTo>
                <a:cubicBezTo>
                  <a:pt x="17" y="193"/>
                  <a:pt x="16" y="193"/>
                  <a:pt x="14" y="192"/>
                </a:cubicBezTo>
                <a:cubicBezTo>
                  <a:pt x="10" y="190"/>
                  <a:pt x="8" y="185"/>
                  <a:pt x="10" y="180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10" y="115"/>
                  <a:pt x="10" y="115"/>
                  <a:pt x="10" y="115"/>
                </a:cubicBezTo>
                <a:cubicBezTo>
                  <a:pt x="7" y="115"/>
                  <a:pt x="4" y="113"/>
                  <a:pt x="2" y="111"/>
                </a:cubicBezTo>
                <a:cubicBezTo>
                  <a:pt x="0" y="108"/>
                  <a:pt x="0" y="105"/>
                  <a:pt x="1" y="102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3"/>
                  <a:pt x="42" y="0"/>
                  <a:pt x="46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2" y="0"/>
                  <a:pt x="126" y="5"/>
                  <a:pt x="126" y="10"/>
                </a:cubicBezTo>
                <a:cubicBezTo>
                  <a:pt x="126" y="12"/>
                  <a:pt x="125" y="14"/>
                  <a:pt x="124" y="15"/>
                </a:cubicBezTo>
                <a:cubicBezTo>
                  <a:pt x="88" y="68"/>
                  <a:pt x="88" y="68"/>
                  <a:pt x="88" y="68"/>
                </a:cubicBezTo>
                <a:cubicBezTo>
                  <a:pt x="106" y="68"/>
                  <a:pt x="106" y="68"/>
                  <a:pt x="106" y="68"/>
                </a:cubicBezTo>
                <a:cubicBezTo>
                  <a:pt x="109" y="68"/>
                  <a:pt x="113" y="70"/>
                  <a:pt x="114" y="74"/>
                </a:cubicBezTo>
                <a:cubicBezTo>
                  <a:pt x="116" y="77"/>
                  <a:pt x="115" y="81"/>
                  <a:pt x="113" y="84"/>
                </a:cubicBezTo>
                <a:cubicBezTo>
                  <a:pt x="26" y="190"/>
                  <a:pt x="26" y="190"/>
                  <a:pt x="26" y="190"/>
                </a:cubicBezTo>
                <a:cubicBezTo>
                  <a:pt x="25" y="192"/>
                  <a:pt x="22" y="193"/>
                  <a:pt x="19" y="193"/>
                </a:cubicBezTo>
                <a:close/>
                <a:moveTo>
                  <a:pt x="46" y="8"/>
                </a:moveTo>
                <a:cubicBezTo>
                  <a:pt x="45" y="8"/>
                  <a:pt x="44" y="9"/>
                  <a:pt x="44" y="9"/>
                </a:cubicBezTo>
                <a:cubicBezTo>
                  <a:pt x="9" y="105"/>
                  <a:pt x="9" y="105"/>
                  <a:pt x="9" y="105"/>
                </a:cubicBezTo>
                <a:cubicBezTo>
                  <a:pt x="8" y="105"/>
                  <a:pt x="9" y="106"/>
                  <a:pt x="9" y="106"/>
                </a:cubicBezTo>
                <a:cubicBezTo>
                  <a:pt x="9" y="107"/>
                  <a:pt x="10" y="107"/>
                  <a:pt x="10" y="107"/>
                </a:cubicBezTo>
                <a:cubicBezTo>
                  <a:pt x="43" y="107"/>
                  <a:pt x="43" y="107"/>
                  <a:pt x="43" y="107"/>
                </a:cubicBezTo>
                <a:cubicBezTo>
                  <a:pt x="17" y="183"/>
                  <a:pt x="17" y="183"/>
                  <a:pt x="17" y="183"/>
                </a:cubicBezTo>
                <a:cubicBezTo>
                  <a:pt x="17" y="184"/>
                  <a:pt x="18" y="185"/>
                  <a:pt x="18" y="185"/>
                </a:cubicBezTo>
                <a:cubicBezTo>
                  <a:pt x="19" y="186"/>
                  <a:pt x="20" y="185"/>
                  <a:pt x="20" y="185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8"/>
                  <a:pt x="107" y="77"/>
                  <a:pt x="107" y="77"/>
                </a:cubicBezTo>
                <a:cubicBezTo>
                  <a:pt x="107" y="76"/>
                  <a:pt x="106" y="76"/>
                  <a:pt x="106" y="76"/>
                </a:cubicBezTo>
                <a:cubicBezTo>
                  <a:pt x="73" y="76"/>
                  <a:pt x="73" y="76"/>
                  <a:pt x="73" y="76"/>
                </a:cubicBezTo>
                <a:cubicBezTo>
                  <a:pt x="117" y="11"/>
                  <a:pt x="117" y="11"/>
                  <a:pt x="117" y="11"/>
                </a:cubicBezTo>
                <a:cubicBezTo>
                  <a:pt x="118" y="11"/>
                  <a:pt x="118" y="10"/>
                  <a:pt x="118" y="10"/>
                </a:cubicBezTo>
                <a:cubicBezTo>
                  <a:pt x="118" y="9"/>
                  <a:pt x="117" y="8"/>
                  <a:pt x="116" y="8"/>
                </a:cubicBezTo>
                <a:lnTo>
                  <a:pt x="46" y="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  <p:grpSp>
        <p:nvGrpSpPr>
          <p:cNvPr id="346" name="组合 345"/>
          <p:cNvGrpSpPr/>
          <p:nvPr/>
        </p:nvGrpSpPr>
        <p:grpSpPr>
          <a:xfrm>
            <a:off x="7273925" y="5930901"/>
            <a:ext cx="390526" cy="446088"/>
            <a:chOff x="7273925" y="5930901"/>
            <a:chExt cx="390526" cy="446088"/>
          </a:xfrm>
          <a:solidFill>
            <a:schemeClr val="bg1">
              <a:lumMod val="50000"/>
            </a:schemeClr>
          </a:solidFill>
        </p:grpSpPr>
        <p:sp>
          <p:nvSpPr>
            <p:cNvPr id="347" name="Freeform 222"/>
            <p:cNvSpPr>
              <a:spLocks noEditPoints="1"/>
            </p:cNvSpPr>
            <p:nvPr/>
          </p:nvSpPr>
          <p:spPr bwMode="auto">
            <a:xfrm>
              <a:off x="7273925" y="6064251"/>
              <a:ext cx="125413" cy="312738"/>
            </a:xfrm>
            <a:custGeom>
              <a:avLst/>
              <a:gdLst>
                <a:gd name="T0" fmla="*/ 38 w 53"/>
                <a:gd name="T1" fmla="*/ 132 h 132"/>
                <a:gd name="T2" fmla="*/ 15 w 53"/>
                <a:gd name="T3" fmla="*/ 132 h 132"/>
                <a:gd name="T4" fmla="*/ 0 w 53"/>
                <a:gd name="T5" fmla="*/ 116 h 132"/>
                <a:gd name="T6" fmla="*/ 0 w 53"/>
                <a:gd name="T7" fmla="*/ 16 h 132"/>
                <a:gd name="T8" fmla="*/ 15 w 53"/>
                <a:gd name="T9" fmla="*/ 0 h 132"/>
                <a:gd name="T10" fmla="*/ 38 w 53"/>
                <a:gd name="T11" fmla="*/ 0 h 132"/>
                <a:gd name="T12" fmla="*/ 53 w 53"/>
                <a:gd name="T13" fmla="*/ 16 h 132"/>
                <a:gd name="T14" fmla="*/ 53 w 53"/>
                <a:gd name="T15" fmla="*/ 116 h 132"/>
                <a:gd name="T16" fmla="*/ 38 w 53"/>
                <a:gd name="T17" fmla="*/ 132 h 132"/>
                <a:gd name="T18" fmla="*/ 15 w 53"/>
                <a:gd name="T19" fmla="*/ 8 h 132"/>
                <a:gd name="T20" fmla="*/ 8 w 53"/>
                <a:gd name="T21" fmla="*/ 16 h 132"/>
                <a:gd name="T22" fmla="*/ 8 w 53"/>
                <a:gd name="T23" fmla="*/ 116 h 132"/>
                <a:gd name="T24" fmla="*/ 15 w 53"/>
                <a:gd name="T25" fmla="*/ 124 h 132"/>
                <a:gd name="T26" fmla="*/ 38 w 53"/>
                <a:gd name="T27" fmla="*/ 124 h 132"/>
                <a:gd name="T28" fmla="*/ 45 w 53"/>
                <a:gd name="T29" fmla="*/ 116 h 132"/>
                <a:gd name="T30" fmla="*/ 45 w 53"/>
                <a:gd name="T31" fmla="*/ 16 h 132"/>
                <a:gd name="T32" fmla="*/ 38 w 53"/>
                <a:gd name="T33" fmla="*/ 8 h 132"/>
                <a:gd name="T34" fmla="*/ 15 w 53"/>
                <a:gd name="T35" fmla="*/ 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32">
                  <a:moveTo>
                    <a:pt x="38" y="132"/>
                  </a:moveTo>
                  <a:cubicBezTo>
                    <a:pt x="15" y="132"/>
                    <a:pt x="15" y="132"/>
                    <a:pt x="15" y="132"/>
                  </a:cubicBezTo>
                  <a:cubicBezTo>
                    <a:pt x="7" y="132"/>
                    <a:pt x="0" y="125"/>
                    <a:pt x="0" y="1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6" y="0"/>
                    <a:pt x="53" y="7"/>
                    <a:pt x="53" y="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25"/>
                    <a:pt x="46" y="132"/>
                    <a:pt x="38" y="132"/>
                  </a:cubicBezTo>
                  <a:close/>
                  <a:moveTo>
                    <a:pt x="15" y="8"/>
                  </a:moveTo>
                  <a:cubicBezTo>
                    <a:pt x="11" y="8"/>
                    <a:pt x="8" y="12"/>
                    <a:pt x="8" y="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0"/>
                    <a:pt x="11" y="124"/>
                    <a:pt x="15" y="124"/>
                  </a:cubicBezTo>
                  <a:cubicBezTo>
                    <a:pt x="38" y="124"/>
                    <a:pt x="38" y="124"/>
                    <a:pt x="38" y="124"/>
                  </a:cubicBezTo>
                  <a:cubicBezTo>
                    <a:pt x="42" y="124"/>
                    <a:pt x="45" y="120"/>
                    <a:pt x="45" y="1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2"/>
                    <a:pt x="42" y="8"/>
                    <a:pt x="38" y="8"/>
                  </a:cubicBezTo>
                  <a:lnTo>
                    <a:pt x="15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348" name="Freeform 223"/>
            <p:cNvSpPr>
              <a:spLocks noEditPoints="1"/>
            </p:cNvSpPr>
            <p:nvPr/>
          </p:nvSpPr>
          <p:spPr bwMode="auto">
            <a:xfrm>
              <a:off x="7405688" y="5930901"/>
              <a:ext cx="125413" cy="446088"/>
            </a:xfrm>
            <a:custGeom>
              <a:avLst/>
              <a:gdLst>
                <a:gd name="T0" fmla="*/ 38 w 53"/>
                <a:gd name="T1" fmla="*/ 188 h 188"/>
                <a:gd name="T2" fmla="*/ 15 w 53"/>
                <a:gd name="T3" fmla="*/ 188 h 188"/>
                <a:gd name="T4" fmla="*/ 0 w 53"/>
                <a:gd name="T5" fmla="*/ 172 h 188"/>
                <a:gd name="T6" fmla="*/ 0 w 53"/>
                <a:gd name="T7" fmla="*/ 15 h 188"/>
                <a:gd name="T8" fmla="*/ 15 w 53"/>
                <a:gd name="T9" fmla="*/ 0 h 188"/>
                <a:gd name="T10" fmla="*/ 38 w 53"/>
                <a:gd name="T11" fmla="*/ 0 h 188"/>
                <a:gd name="T12" fmla="*/ 53 w 53"/>
                <a:gd name="T13" fmla="*/ 15 h 188"/>
                <a:gd name="T14" fmla="*/ 53 w 53"/>
                <a:gd name="T15" fmla="*/ 172 h 188"/>
                <a:gd name="T16" fmla="*/ 38 w 53"/>
                <a:gd name="T17" fmla="*/ 188 h 188"/>
                <a:gd name="T18" fmla="*/ 15 w 53"/>
                <a:gd name="T19" fmla="*/ 8 h 188"/>
                <a:gd name="T20" fmla="*/ 8 w 53"/>
                <a:gd name="T21" fmla="*/ 15 h 188"/>
                <a:gd name="T22" fmla="*/ 8 w 53"/>
                <a:gd name="T23" fmla="*/ 172 h 188"/>
                <a:gd name="T24" fmla="*/ 15 w 53"/>
                <a:gd name="T25" fmla="*/ 180 h 188"/>
                <a:gd name="T26" fmla="*/ 38 w 53"/>
                <a:gd name="T27" fmla="*/ 180 h 188"/>
                <a:gd name="T28" fmla="*/ 45 w 53"/>
                <a:gd name="T29" fmla="*/ 172 h 188"/>
                <a:gd name="T30" fmla="*/ 45 w 53"/>
                <a:gd name="T31" fmla="*/ 15 h 188"/>
                <a:gd name="T32" fmla="*/ 38 w 53"/>
                <a:gd name="T33" fmla="*/ 8 h 188"/>
                <a:gd name="T34" fmla="*/ 15 w 53"/>
                <a:gd name="T35" fmla="*/ 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8">
                  <a:moveTo>
                    <a:pt x="38" y="188"/>
                  </a:moveTo>
                  <a:cubicBezTo>
                    <a:pt x="15" y="188"/>
                    <a:pt x="15" y="188"/>
                    <a:pt x="15" y="188"/>
                  </a:cubicBezTo>
                  <a:cubicBezTo>
                    <a:pt x="7" y="188"/>
                    <a:pt x="0" y="181"/>
                    <a:pt x="0" y="17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6" y="0"/>
                    <a:pt x="53" y="7"/>
                    <a:pt x="53" y="15"/>
                  </a:cubicBezTo>
                  <a:cubicBezTo>
                    <a:pt x="53" y="172"/>
                    <a:pt x="53" y="172"/>
                    <a:pt x="53" y="172"/>
                  </a:cubicBezTo>
                  <a:cubicBezTo>
                    <a:pt x="53" y="181"/>
                    <a:pt x="46" y="188"/>
                    <a:pt x="38" y="188"/>
                  </a:cubicBezTo>
                  <a:close/>
                  <a:moveTo>
                    <a:pt x="15" y="8"/>
                  </a:moveTo>
                  <a:cubicBezTo>
                    <a:pt x="11" y="8"/>
                    <a:pt x="8" y="12"/>
                    <a:pt x="8" y="15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6"/>
                    <a:pt x="11" y="180"/>
                    <a:pt x="15" y="180"/>
                  </a:cubicBezTo>
                  <a:cubicBezTo>
                    <a:pt x="38" y="180"/>
                    <a:pt x="38" y="180"/>
                    <a:pt x="38" y="180"/>
                  </a:cubicBezTo>
                  <a:cubicBezTo>
                    <a:pt x="42" y="180"/>
                    <a:pt x="45" y="176"/>
                    <a:pt x="45" y="172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2"/>
                    <a:pt x="42" y="8"/>
                    <a:pt x="38" y="8"/>
                  </a:cubicBezTo>
                  <a:lnTo>
                    <a:pt x="15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  <p:sp>
          <p:nvSpPr>
            <p:cNvPr id="349" name="Freeform 224"/>
            <p:cNvSpPr>
              <a:spLocks noEditPoints="1"/>
            </p:cNvSpPr>
            <p:nvPr/>
          </p:nvSpPr>
          <p:spPr bwMode="auto">
            <a:xfrm>
              <a:off x="7539038" y="6145213"/>
              <a:ext cx="125413" cy="231775"/>
            </a:xfrm>
            <a:custGeom>
              <a:avLst/>
              <a:gdLst>
                <a:gd name="T0" fmla="*/ 38 w 53"/>
                <a:gd name="T1" fmla="*/ 98 h 98"/>
                <a:gd name="T2" fmla="*/ 15 w 53"/>
                <a:gd name="T3" fmla="*/ 98 h 98"/>
                <a:gd name="T4" fmla="*/ 0 w 53"/>
                <a:gd name="T5" fmla="*/ 82 h 98"/>
                <a:gd name="T6" fmla="*/ 0 w 53"/>
                <a:gd name="T7" fmla="*/ 15 h 98"/>
                <a:gd name="T8" fmla="*/ 15 w 53"/>
                <a:gd name="T9" fmla="*/ 0 h 98"/>
                <a:gd name="T10" fmla="*/ 38 w 53"/>
                <a:gd name="T11" fmla="*/ 0 h 98"/>
                <a:gd name="T12" fmla="*/ 53 w 53"/>
                <a:gd name="T13" fmla="*/ 15 h 98"/>
                <a:gd name="T14" fmla="*/ 53 w 53"/>
                <a:gd name="T15" fmla="*/ 82 h 98"/>
                <a:gd name="T16" fmla="*/ 38 w 53"/>
                <a:gd name="T17" fmla="*/ 98 h 98"/>
                <a:gd name="T18" fmla="*/ 15 w 53"/>
                <a:gd name="T19" fmla="*/ 8 h 98"/>
                <a:gd name="T20" fmla="*/ 8 w 53"/>
                <a:gd name="T21" fmla="*/ 15 h 98"/>
                <a:gd name="T22" fmla="*/ 8 w 53"/>
                <a:gd name="T23" fmla="*/ 82 h 98"/>
                <a:gd name="T24" fmla="*/ 15 w 53"/>
                <a:gd name="T25" fmla="*/ 90 h 98"/>
                <a:gd name="T26" fmla="*/ 38 w 53"/>
                <a:gd name="T27" fmla="*/ 90 h 98"/>
                <a:gd name="T28" fmla="*/ 45 w 53"/>
                <a:gd name="T29" fmla="*/ 82 h 98"/>
                <a:gd name="T30" fmla="*/ 45 w 53"/>
                <a:gd name="T31" fmla="*/ 15 h 98"/>
                <a:gd name="T32" fmla="*/ 38 w 53"/>
                <a:gd name="T33" fmla="*/ 8 h 98"/>
                <a:gd name="T34" fmla="*/ 15 w 53"/>
                <a:gd name="T35" fmla="*/ 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98">
                  <a:moveTo>
                    <a:pt x="38" y="98"/>
                  </a:moveTo>
                  <a:cubicBezTo>
                    <a:pt x="15" y="98"/>
                    <a:pt x="15" y="98"/>
                    <a:pt x="15" y="98"/>
                  </a:cubicBezTo>
                  <a:cubicBezTo>
                    <a:pt x="7" y="98"/>
                    <a:pt x="0" y="91"/>
                    <a:pt x="0" y="8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6" y="0"/>
                    <a:pt x="53" y="7"/>
                    <a:pt x="53" y="15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91"/>
                    <a:pt x="46" y="98"/>
                    <a:pt x="38" y="98"/>
                  </a:cubicBezTo>
                  <a:close/>
                  <a:moveTo>
                    <a:pt x="15" y="8"/>
                  </a:moveTo>
                  <a:cubicBezTo>
                    <a:pt x="12" y="8"/>
                    <a:pt x="8" y="11"/>
                    <a:pt x="8" y="15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6"/>
                    <a:pt x="12" y="90"/>
                    <a:pt x="15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42" y="90"/>
                    <a:pt x="45" y="86"/>
                    <a:pt x="45" y="82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1"/>
                    <a:pt x="42" y="8"/>
                    <a:pt x="38" y="8"/>
                  </a:cubicBezTo>
                  <a:lnTo>
                    <a:pt x="15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EA5E66"/>
                </a:solidFill>
              </a:endParaRPr>
            </a:p>
          </p:txBody>
        </p:sp>
      </p:grpSp>
      <p:sp>
        <p:nvSpPr>
          <p:cNvPr id="350" name="Freeform 225"/>
          <p:cNvSpPr>
            <a:spLocks noEditPoints="1"/>
          </p:cNvSpPr>
          <p:nvPr/>
        </p:nvSpPr>
        <p:spPr bwMode="auto">
          <a:xfrm>
            <a:off x="871538" y="5935663"/>
            <a:ext cx="436563" cy="439738"/>
          </a:xfrm>
          <a:custGeom>
            <a:avLst/>
            <a:gdLst>
              <a:gd name="T0" fmla="*/ 130 w 184"/>
              <a:gd name="T1" fmla="*/ 185 h 185"/>
              <a:gd name="T2" fmla="*/ 54 w 184"/>
              <a:gd name="T3" fmla="*/ 185 h 185"/>
              <a:gd name="T4" fmla="*/ 39 w 184"/>
              <a:gd name="T5" fmla="*/ 170 h 185"/>
              <a:gd name="T6" fmla="*/ 39 w 184"/>
              <a:gd name="T7" fmla="*/ 104 h 185"/>
              <a:gd name="T8" fmla="*/ 16 w 184"/>
              <a:gd name="T9" fmla="*/ 104 h 185"/>
              <a:gd name="T10" fmla="*/ 2 w 184"/>
              <a:gd name="T11" fmla="*/ 95 h 185"/>
              <a:gd name="T12" fmla="*/ 5 w 184"/>
              <a:gd name="T13" fmla="*/ 79 h 185"/>
              <a:gd name="T14" fmla="*/ 81 w 184"/>
              <a:gd name="T15" fmla="*/ 5 h 185"/>
              <a:gd name="T16" fmla="*/ 92 w 184"/>
              <a:gd name="T17" fmla="*/ 0 h 185"/>
              <a:gd name="T18" fmla="*/ 103 w 184"/>
              <a:gd name="T19" fmla="*/ 5 h 185"/>
              <a:gd name="T20" fmla="*/ 178 w 184"/>
              <a:gd name="T21" fmla="*/ 79 h 185"/>
              <a:gd name="T22" fmla="*/ 181 w 184"/>
              <a:gd name="T23" fmla="*/ 95 h 185"/>
              <a:gd name="T24" fmla="*/ 168 w 184"/>
              <a:gd name="T25" fmla="*/ 104 h 185"/>
              <a:gd name="T26" fmla="*/ 145 w 184"/>
              <a:gd name="T27" fmla="*/ 104 h 185"/>
              <a:gd name="T28" fmla="*/ 145 w 184"/>
              <a:gd name="T29" fmla="*/ 170 h 185"/>
              <a:gd name="T30" fmla="*/ 130 w 184"/>
              <a:gd name="T31" fmla="*/ 185 h 185"/>
              <a:gd name="T32" fmla="*/ 92 w 184"/>
              <a:gd name="T33" fmla="*/ 8 h 185"/>
              <a:gd name="T34" fmla="*/ 87 w 184"/>
              <a:gd name="T35" fmla="*/ 10 h 185"/>
              <a:gd name="T36" fmla="*/ 11 w 184"/>
              <a:gd name="T37" fmla="*/ 84 h 185"/>
              <a:gd name="T38" fmla="*/ 9 w 184"/>
              <a:gd name="T39" fmla="*/ 92 h 185"/>
              <a:gd name="T40" fmla="*/ 16 w 184"/>
              <a:gd name="T41" fmla="*/ 96 h 185"/>
              <a:gd name="T42" fmla="*/ 47 w 184"/>
              <a:gd name="T43" fmla="*/ 96 h 185"/>
              <a:gd name="T44" fmla="*/ 47 w 184"/>
              <a:gd name="T45" fmla="*/ 170 h 185"/>
              <a:gd name="T46" fmla="*/ 54 w 184"/>
              <a:gd name="T47" fmla="*/ 177 h 185"/>
              <a:gd name="T48" fmla="*/ 130 w 184"/>
              <a:gd name="T49" fmla="*/ 177 h 185"/>
              <a:gd name="T50" fmla="*/ 137 w 184"/>
              <a:gd name="T51" fmla="*/ 170 h 185"/>
              <a:gd name="T52" fmla="*/ 137 w 184"/>
              <a:gd name="T53" fmla="*/ 96 h 185"/>
              <a:gd name="T54" fmla="*/ 168 w 184"/>
              <a:gd name="T55" fmla="*/ 96 h 185"/>
              <a:gd name="T56" fmla="*/ 174 w 184"/>
              <a:gd name="T57" fmla="*/ 92 h 185"/>
              <a:gd name="T58" fmla="*/ 173 w 184"/>
              <a:gd name="T59" fmla="*/ 84 h 185"/>
              <a:gd name="T60" fmla="*/ 97 w 184"/>
              <a:gd name="T61" fmla="*/ 10 h 185"/>
              <a:gd name="T62" fmla="*/ 92 w 184"/>
              <a:gd name="T63" fmla="*/ 8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4" h="185">
                <a:moveTo>
                  <a:pt x="130" y="185"/>
                </a:moveTo>
                <a:cubicBezTo>
                  <a:pt x="54" y="185"/>
                  <a:pt x="54" y="185"/>
                  <a:pt x="54" y="185"/>
                </a:cubicBezTo>
                <a:cubicBezTo>
                  <a:pt x="45" y="185"/>
                  <a:pt x="39" y="179"/>
                  <a:pt x="39" y="170"/>
                </a:cubicBezTo>
                <a:cubicBezTo>
                  <a:pt x="39" y="104"/>
                  <a:pt x="39" y="104"/>
                  <a:pt x="39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0" y="104"/>
                  <a:pt x="4" y="100"/>
                  <a:pt x="2" y="95"/>
                </a:cubicBezTo>
                <a:cubicBezTo>
                  <a:pt x="0" y="89"/>
                  <a:pt x="1" y="83"/>
                  <a:pt x="5" y="79"/>
                </a:cubicBezTo>
                <a:cubicBezTo>
                  <a:pt x="81" y="5"/>
                  <a:pt x="81" y="5"/>
                  <a:pt x="81" y="5"/>
                </a:cubicBezTo>
                <a:cubicBezTo>
                  <a:pt x="84" y="2"/>
                  <a:pt x="88" y="0"/>
                  <a:pt x="92" y="0"/>
                </a:cubicBezTo>
                <a:cubicBezTo>
                  <a:pt x="96" y="0"/>
                  <a:pt x="100" y="2"/>
                  <a:pt x="103" y="5"/>
                </a:cubicBezTo>
                <a:cubicBezTo>
                  <a:pt x="178" y="79"/>
                  <a:pt x="178" y="79"/>
                  <a:pt x="178" y="79"/>
                </a:cubicBezTo>
                <a:cubicBezTo>
                  <a:pt x="183" y="83"/>
                  <a:pt x="184" y="89"/>
                  <a:pt x="181" y="95"/>
                </a:cubicBezTo>
                <a:cubicBezTo>
                  <a:pt x="179" y="100"/>
                  <a:pt x="174" y="104"/>
                  <a:pt x="168" y="104"/>
                </a:cubicBezTo>
                <a:cubicBezTo>
                  <a:pt x="145" y="104"/>
                  <a:pt x="145" y="104"/>
                  <a:pt x="145" y="104"/>
                </a:cubicBezTo>
                <a:cubicBezTo>
                  <a:pt x="145" y="170"/>
                  <a:pt x="145" y="170"/>
                  <a:pt x="145" y="170"/>
                </a:cubicBezTo>
                <a:cubicBezTo>
                  <a:pt x="145" y="179"/>
                  <a:pt x="138" y="185"/>
                  <a:pt x="130" y="185"/>
                </a:cubicBezTo>
                <a:close/>
                <a:moveTo>
                  <a:pt x="92" y="8"/>
                </a:moveTo>
                <a:cubicBezTo>
                  <a:pt x="90" y="8"/>
                  <a:pt x="88" y="9"/>
                  <a:pt x="87" y="10"/>
                </a:cubicBezTo>
                <a:cubicBezTo>
                  <a:pt x="11" y="84"/>
                  <a:pt x="11" y="84"/>
                  <a:pt x="11" y="84"/>
                </a:cubicBezTo>
                <a:cubicBezTo>
                  <a:pt x="9" y="86"/>
                  <a:pt x="8" y="89"/>
                  <a:pt x="9" y="92"/>
                </a:cubicBezTo>
                <a:cubicBezTo>
                  <a:pt x="10" y="94"/>
                  <a:pt x="13" y="96"/>
                  <a:pt x="16" y="96"/>
                </a:cubicBezTo>
                <a:cubicBezTo>
                  <a:pt x="47" y="96"/>
                  <a:pt x="47" y="96"/>
                  <a:pt x="47" y="96"/>
                </a:cubicBezTo>
                <a:cubicBezTo>
                  <a:pt x="47" y="170"/>
                  <a:pt x="47" y="170"/>
                  <a:pt x="47" y="170"/>
                </a:cubicBezTo>
                <a:cubicBezTo>
                  <a:pt x="47" y="174"/>
                  <a:pt x="50" y="177"/>
                  <a:pt x="54" y="177"/>
                </a:cubicBezTo>
                <a:cubicBezTo>
                  <a:pt x="130" y="177"/>
                  <a:pt x="130" y="177"/>
                  <a:pt x="130" y="177"/>
                </a:cubicBezTo>
                <a:cubicBezTo>
                  <a:pt x="133" y="177"/>
                  <a:pt x="137" y="174"/>
                  <a:pt x="137" y="170"/>
                </a:cubicBezTo>
                <a:cubicBezTo>
                  <a:pt x="137" y="96"/>
                  <a:pt x="137" y="96"/>
                  <a:pt x="137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70" y="96"/>
                  <a:pt x="173" y="94"/>
                  <a:pt x="174" y="92"/>
                </a:cubicBezTo>
                <a:cubicBezTo>
                  <a:pt x="175" y="89"/>
                  <a:pt x="175" y="86"/>
                  <a:pt x="173" y="84"/>
                </a:cubicBezTo>
                <a:cubicBezTo>
                  <a:pt x="97" y="10"/>
                  <a:pt x="97" y="10"/>
                  <a:pt x="97" y="10"/>
                </a:cubicBezTo>
                <a:cubicBezTo>
                  <a:pt x="95" y="9"/>
                  <a:pt x="94" y="8"/>
                  <a:pt x="92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A5E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82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29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783126" y="1471176"/>
            <a:ext cx="4753673" cy="1401675"/>
            <a:chOff x="3666426" y="621539"/>
            <a:chExt cx="4753673" cy="1401675"/>
          </a:xfrm>
        </p:grpSpPr>
        <p:sp>
          <p:nvSpPr>
            <p:cNvPr id="89" name="圆角矩形 88"/>
            <p:cNvSpPr/>
            <p:nvPr/>
          </p:nvSpPr>
          <p:spPr>
            <a:xfrm>
              <a:off x="4367263" y="962123"/>
              <a:ext cx="4052836" cy="740805"/>
            </a:xfrm>
            <a:prstGeom prst="roundRect">
              <a:avLst>
                <a:gd name="adj" fmla="val 26862"/>
              </a:avLst>
            </a:prstGeom>
            <a:solidFill>
              <a:srgbClr val="EA6103"/>
            </a:solidFill>
            <a:ln w="15875">
              <a:gradFill flip="none" rotWithShape="1">
                <a:gsLst>
                  <a:gs pos="0">
                    <a:srgbClr val="C9C9C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3666426" y="621539"/>
              <a:ext cx="1401675" cy="1401675"/>
              <a:chOff x="1990026" y="2085034"/>
              <a:chExt cx="1821716" cy="1821716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1990026" y="2085034"/>
                <a:ext cx="1821716" cy="1821716"/>
                <a:chOff x="475814" y="349984"/>
                <a:chExt cx="1821716" cy="1821716"/>
              </a:xfrm>
            </p:grpSpPr>
            <p:sp>
              <p:nvSpPr>
                <p:cNvPr id="6" name="椭圆 5"/>
                <p:cNvSpPr/>
                <p:nvPr/>
              </p:nvSpPr>
              <p:spPr>
                <a:xfrm>
                  <a:off x="475814" y="349984"/>
                  <a:ext cx="1821716" cy="182171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  <a:ln w="22225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92100" dist="139700" dir="2700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7" name="组合 6"/>
                <p:cNvGrpSpPr/>
                <p:nvPr/>
              </p:nvGrpSpPr>
              <p:grpSpPr>
                <a:xfrm>
                  <a:off x="584986" y="459157"/>
                  <a:ext cx="1603371" cy="1603370"/>
                  <a:chOff x="2706461" y="2004333"/>
                  <a:chExt cx="2228850" cy="2228850"/>
                </a:xfrm>
                <a:effectLst/>
              </p:grpSpPr>
              <p:sp>
                <p:nvSpPr>
                  <p:cNvPr id="8" name="椭圆 7"/>
                  <p:cNvSpPr/>
                  <p:nvPr/>
                </p:nvSpPr>
                <p:spPr>
                  <a:xfrm>
                    <a:off x="2706461" y="2004333"/>
                    <a:ext cx="2228850" cy="2228850"/>
                  </a:xfrm>
                  <a:prstGeom prst="ellipse">
                    <a:avLst/>
                  </a:prstGeom>
                  <a:solidFill>
                    <a:srgbClr val="EA610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" name="椭圆 8"/>
                  <p:cNvSpPr/>
                  <p:nvPr/>
                </p:nvSpPr>
                <p:spPr>
                  <a:xfrm>
                    <a:off x="2819402" y="2117274"/>
                    <a:ext cx="2002968" cy="200296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rgbClr val="D5D5D5"/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" name="椭圆 9"/>
                  <p:cNvSpPr/>
                  <p:nvPr/>
                </p:nvSpPr>
                <p:spPr>
                  <a:xfrm>
                    <a:off x="2977244" y="2275116"/>
                    <a:ext cx="1687284" cy="1687284"/>
                  </a:xfrm>
                  <a:prstGeom prst="ellipse">
                    <a:avLst/>
                  </a:prstGeom>
                  <a:solidFill>
                    <a:srgbClr val="EA6103"/>
                  </a:solidFill>
                  <a:ln w="3810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ln>
                  <a:effectLst>
                    <a:innerShdw blurRad="177800" dist="762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58" name="KSO_Shape"/>
              <p:cNvSpPr>
                <a:spLocks/>
              </p:cNvSpPr>
              <p:nvPr/>
            </p:nvSpPr>
            <p:spPr bwMode="auto">
              <a:xfrm>
                <a:off x="2747908" y="2689943"/>
                <a:ext cx="319141" cy="638281"/>
              </a:xfrm>
              <a:custGeom>
                <a:avLst/>
                <a:gdLst/>
                <a:ahLst/>
                <a:cxnLst/>
                <a:rect l="0" t="0" r="r" b="b"/>
                <a:pathLst>
                  <a:path w="725488" h="1450976">
                    <a:moveTo>
                      <a:pt x="180975" y="543686"/>
                    </a:moveTo>
                    <a:lnTo>
                      <a:pt x="544513" y="543686"/>
                    </a:lnTo>
                    <a:lnTo>
                      <a:pt x="544513" y="785648"/>
                    </a:lnTo>
                    <a:lnTo>
                      <a:pt x="544248" y="794903"/>
                    </a:lnTo>
                    <a:lnTo>
                      <a:pt x="543187" y="804158"/>
                    </a:lnTo>
                    <a:lnTo>
                      <a:pt x="542392" y="813149"/>
                    </a:lnTo>
                    <a:lnTo>
                      <a:pt x="540536" y="822140"/>
                    </a:lnTo>
                    <a:lnTo>
                      <a:pt x="538679" y="830867"/>
                    </a:lnTo>
                    <a:lnTo>
                      <a:pt x="536293" y="839329"/>
                    </a:lnTo>
                    <a:lnTo>
                      <a:pt x="533111" y="847791"/>
                    </a:lnTo>
                    <a:lnTo>
                      <a:pt x="530194" y="856253"/>
                    </a:lnTo>
                    <a:lnTo>
                      <a:pt x="526482" y="864186"/>
                    </a:lnTo>
                    <a:lnTo>
                      <a:pt x="522504" y="871855"/>
                    </a:lnTo>
                    <a:lnTo>
                      <a:pt x="517997" y="879523"/>
                    </a:lnTo>
                    <a:lnTo>
                      <a:pt x="513224" y="886928"/>
                    </a:lnTo>
                    <a:lnTo>
                      <a:pt x="508186" y="893803"/>
                    </a:lnTo>
                    <a:lnTo>
                      <a:pt x="502882" y="900943"/>
                    </a:lnTo>
                    <a:lnTo>
                      <a:pt x="497049" y="907290"/>
                    </a:lnTo>
                    <a:lnTo>
                      <a:pt x="490950" y="913636"/>
                    </a:lnTo>
                    <a:lnTo>
                      <a:pt x="484851" y="919718"/>
                    </a:lnTo>
                    <a:lnTo>
                      <a:pt x="478222" y="925271"/>
                    </a:lnTo>
                    <a:lnTo>
                      <a:pt x="471328" y="930825"/>
                    </a:lnTo>
                    <a:lnTo>
                      <a:pt x="464169" y="935849"/>
                    </a:lnTo>
                    <a:lnTo>
                      <a:pt x="456744" y="940609"/>
                    </a:lnTo>
                    <a:lnTo>
                      <a:pt x="449054" y="944840"/>
                    </a:lnTo>
                    <a:lnTo>
                      <a:pt x="441630" y="949071"/>
                    </a:lnTo>
                    <a:lnTo>
                      <a:pt x="433145" y="952773"/>
                    </a:lnTo>
                    <a:lnTo>
                      <a:pt x="424925" y="955682"/>
                    </a:lnTo>
                    <a:lnTo>
                      <a:pt x="416705" y="958855"/>
                    </a:lnTo>
                    <a:lnTo>
                      <a:pt x="407954" y="961235"/>
                    </a:lnTo>
                    <a:lnTo>
                      <a:pt x="399204" y="963086"/>
                    </a:lnTo>
                    <a:lnTo>
                      <a:pt x="390188" y="964673"/>
                    </a:lnTo>
                    <a:lnTo>
                      <a:pt x="380908" y="965730"/>
                    </a:lnTo>
                    <a:lnTo>
                      <a:pt x="371892" y="966788"/>
                    </a:lnTo>
                    <a:lnTo>
                      <a:pt x="362612" y="966788"/>
                    </a:lnTo>
                    <a:lnTo>
                      <a:pt x="353331" y="966788"/>
                    </a:lnTo>
                    <a:lnTo>
                      <a:pt x="344050" y="965730"/>
                    </a:lnTo>
                    <a:lnTo>
                      <a:pt x="334770" y="964673"/>
                    </a:lnTo>
                    <a:lnTo>
                      <a:pt x="326019" y="963086"/>
                    </a:lnTo>
                    <a:lnTo>
                      <a:pt x="317269" y="961235"/>
                    </a:lnTo>
                    <a:lnTo>
                      <a:pt x="308518" y="958855"/>
                    </a:lnTo>
                    <a:lnTo>
                      <a:pt x="300033" y="955682"/>
                    </a:lnTo>
                    <a:lnTo>
                      <a:pt x="291813" y="952773"/>
                    </a:lnTo>
                    <a:lnTo>
                      <a:pt x="283858" y="949071"/>
                    </a:lnTo>
                    <a:lnTo>
                      <a:pt x="275903" y="944840"/>
                    </a:lnTo>
                    <a:lnTo>
                      <a:pt x="268214" y="940609"/>
                    </a:lnTo>
                    <a:lnTo>
                      <a:pt x="261054" y="935849"/>
                    </a:lnTo>
                    <a:lnTo>
                      <a:pt x="253895" y="930825"/>
                    </a:lnTo>
                    <a:lnTo>
                      <a:pt x="247001" y="925271"/>
                    </a:lnTo>
                    <a:lnTo>
                      <a:pt x="240372" y="919718"/>
                    </a:lnTo>
                    <a:lnTo>
                      <a:pt x="234008" y="913636"/>
                    </a:lnTo>
                    <a:lnTo>
                      <a:pt x="228174" y="907290"/>
                    </a:lnTo>
                    <a:lnTo>
                      <a:pt x="222341" y="900943"/>
                    </a:lnTo>
                    <a:lnTo>
                      <a:pt x="217037" y="893803"/>
                    </a:lnTo>
                    <a:lnTo>
                      <a:pt x="211999" y="886928"/>
                    </a:lnTo>
                    <a:lnTo>
                      <a:pt x="207226" y="879523"/>
                    </a:lnTo>
                    <a:lnTo>
                      <a:pt x="202984" y="871855"/>
                    </a:lnTo>
                    <a:lnTo>
                      <a:pt x="199006" y="864186"/>
                    </a:lnTo>
                    <a:lnTo>
                      <a:pt x="195294" y="856253"/>
                    </a:lnTo>
                    <a:lnTo>
                      <a:pt x="191847" y="847791"/>
                    </a:lnTo>
                    <a:lnTo>
                      <a:pt x="189195" y="839329"/>
                    </a:lnTo>
                    <a:lnTo>
                      <a:pt x="186809" y="830867"/>
                    </a:lnTo>
                    <a:lnTo>
                      <a:pt x="184422" y="822140"/>
                    </a:lnTo>
                    <a:lnTo>
                      <a:pt x="183097" y="813149"/>
                    </a:lnTo>
                    <a:lnTo>
                      <a:pt x="181771" y="804158"/>
                    </a:lnTo>
                    <a:lnTo>
                      <a:pt x="181240" y="794903"/>
                    </a:lnTo>
                    <a:lnTo>
                      <a:pt x="180975" y="785648"/>
                    </a:lnTo>
                    <a:lnTo>
                      <a:pt x="180975" y="543686"/>
                    </a:lnTo>
                    <a:close/>
                    <a:moveTo>
                      <a:pt x="60589" y="484188"/>
                    </a:moveTo>
                    <a:lnTo>
                      <a:pt x="66675" y="484453"/>
                    </a:lnTo>
                    <a:lnTo>
                      <a:pt x="72760" y="485510"/>
                    </a:lnTo>
                    <a:lnTo>
                      <a:pt x="78581" y="487096"/>
                    </a:lnTo>
                    <a:lnTo>
                      <a:pt x="84137" y="488947"/>
                    </a:lnTo>
                    <a:lnTo>
                      <a:pt x="89429" y="491591"/>
                    </a:lnTo>
                    <a:lnTo>
                      <a:pt x="94191" y="494499"/>
                    </a:lnTo>
                    <a:lnTo>
                      <a:pt x="99219" y="497935"/>
                    </a:lnTo>
                    <a:lnTo>
                      <a:pt x="103452" y="501901"/>
                    </a:lnTo>
                    <a:lnTo>
                      <a:pt x="107421" y="506131"/>
                    </a:lnTo>
                    <a:lnTo>
                      <a:pt x="110596" y="510889"/>
                    </a:lnTo>
                    <a:lnTo>
                      <a:pt x="113771" y="515912"/>
                    </a:lnTo>
                    <a:lnTo>
                      <a:pt x="116152" y="521200"/>
                    </a:lnTo>
                    <a:lnTo>
                      <a:pt x="118269" y="526487"/>
                    </a:lnTo>
                    <a:lnTo>
                      <a:pt x="119856" y="532303"/>
                    </a:lnTo>
                    <a:lnTo>
                      <a:pt x="120650" y="538383"/>
                    </a:lnTo>
                    <a:lnTo>
                      <a:pt x="121179" y="544464"/>
                    </a:lnTo>
                    <a:lnTo>
                      <a:pt x="121179" y="786095"/>
                    </a:lnTo>
                    <a:lnTo>
                      <a:pt x="121179" y="793233"/>
                    </a:lnTo>
                    <a:lnTo>
                      <a:pt x="121973" y="803807"/>
                    </a:lnTo>
                    <a:lnTo>
                      <a:pt x="123560" y="817554"/>
                    </a:lnTo>
                    <a:lnTo>
                      <a:pt x="124619" y="825750"/>
                    </a:lnTo>
                    <a:lnTo>
                      <a:pt x="126206" y="834209"/>
                    </a:lnTo>
                    <a:lnTo>
                      <a:pt x="128058" y="843462"/>
                    </a:lnTo>
                    <a:lnTo>
                      <a:pt x="130175" y="853244"/>
                    </a:lnTo>
                    <a:lnTo>
                      <a:pt x="132821" y="863290"/>
                    </a:lnTo>
                    <a:lnTo>
                      <a:pt x="136260" y="873600"/>
                    </a:lnTo>
                    <a:lnTo>
                      <a:pt x="139964" y="883910"/>
                    </a:lnTo>
                    <a:lnTo>
                      <a:pt x="144198" y="894485"/>
                    </a:lnTo>
                    <a:lnTo>
                      <a:pt x="149225" y="905588"/>
                    </a:lnTo>
                    <a:lnTo>
                      <a:pt x="154517" y="916163"/>
                    </a:lnTo>
                    <a:lnTo>
                      <a:pt x="160867" y="927002"/>
                    </a:lnTo>
                    <a:lnTo>
                      <a:pt x="164306" y="932289"/>
                    </a:lnTo>
                    <a:lnTo>
                      <a:pt x="167746" y="937577"/>
                    </a:lnTo>
                    <a:lnTo>
                      <a:pt x="171714" y="942864"/>
                    </a:lnTo>
                    <a:lnTo>
                      <a:pt x="175683" y="947887"/>
                    </a:lnTo>
                    <a:lnTo>
                      <a:pt x="179652" y="953174"/>
                    </a:lnTo>
                    <a:lnTo>
                      <a:pt x="184150" y="957933"/>
                    </a:lnTo>
                    <a:lnTo>
                      <a:pt x="188384" y="962956"/>
                    </a:lnTo>
                    <a:lnTo>
                      <a:pt x="193411" y="967714"/>
                    </a:lnTo>
                    <a:lnTo>
                      <a:pt x="198438" y="972209"/>
                    </a:lnTo>
                    <a:lnTo>
                      <a:pt x="203730" y="976967"/>
                    </a:lnTo>
                    <a:lnTo>
                      <a:pt x="209286" y="981197"/>
                    </a:lnTo>
                    <a:lnTo>
                      <a:pt x="214577" y="985427"/>
                    </a:lnTo>
                    <a:lnTo>
                      <a:pt x="220663" y="989657"/>
                    </a:lnTo>
                    <a:lnTo>
                      <a:pt x="226748" y="993622"/>
                    </a:lnTo>
                    <a:lnTo>
                      <a:pt x="233363" y="997323"/>
                    </a:lnTo>
                    <a:lnTo>
                      <a:pt x="239977" y="1001025"/>
                    </a:lnTo>
                    <a:lnTo>
                      <a:pt x="246857" y="1004461"/>
                    </a:lnTo>
                    <a:lnTo>
                      <a:pt x="254000" y="1007634"/>
                    </a:lnTo>
                    <a:lnTo>
                      <a:pt x="261673" y="1010542"/>
                    </a:lnTo>
                    <a:lnTo>
                      <a:pt x="269346" y="1013714"/>
                    </a:lnTo>
                    <a:lnTo>
                      <a:pt x="277019" y="1016093"/>
                    </a:lnTo>
                    <a:lnTo>
                      <a:pt x="285750" y="1018473"/>
                    </a:lnTo>
                    <a:lnTo>
                      <a:pt x="294217" y="1020852"/>
                    </a:lnTo>
                    <a:lnTo>
                      <a:pt x="302948" y="1022438"/>
                    </a:lnTo>
                    <a:lnTo>
                      <a:pt x="312209" y="1024024"/>
                    </a:lnTo>
                    <a:lnTo>
                      <a:pt x="321734" y="1025611"/>
                    </a:lnTo>
                    <a:lnTo>
                      <a:pt x="331523" y="1026404"/>
                    </a:lnTo>
                    <a:lnTo>
                      <a:pt x="341842" y="1027461"/>
                    </a:lnTo>
                    <a:lnTo>
                      <a:pt x="352161" y="1027726"/>
                    </a:lnTo>
                    <a:lnTo>
                      <a:pt x="362744" y="1027990"/>
                    </a:lnTo>
                    <a:lnTo>
                      <a:pt x="373857" y="1027726"/>
                    </a:lnTo>
                    <a:lnTo>
                      <a:pt x="384440" y="1027197"/>
                    </a:lnTo>
                    <a:lnTo>
                      <a:pt x="394759" y="1026404"/>
                    </a:lnTo>
                    <a:lnTo>
                      <a:pt x="404813" y="1025346"/>
                    </a:lnTo>
                    <a:lnTo>
                      <a:pt x="414602" y="1023760"/>
                    </a:lnTo>
                    <a:lnTo>
                      <a:pt x="424127" y="1022174"/>
                    </a:lnTo>
                    <a:lnTo>
                      <a:pt x="432859" y="1020059"/>
                    </a:lnTo>
                    <a:lnTo>
                      <a:pt x="441854" y="1017944"/>
                    </a:lnTo>
                    <a:lnTo>
                      <a:pt x="450321" y="1015565"/>
                    </a:lnTo>
                    <a:lnTo>
                      <a:pt x="458523" y="1012921"/>
                    </a:lnTo>
                    <a:lnTo>
                      <a:pt x="466196" y="1009749"/>
                    </a:lnTo>
                    <a:lnTo>
                      <a:pt x="473869" y="1006312"/>
                    </a:lnTo>
                    <a:lnTo>
                      <a:pt x="481013" y="1003140"/>
                    </a:lnTo>
                    <a:lnTo>
                      <a:pt x="488157" y="999438"/>
                    </a:lnTo>
                    <a:lnTo>
                      <a:pt x="494771" y="995473"/>
                    </a:lnTo>
                    <a:lnTo>
                      <a:pt x="501386" y="991507"/>
                    </a:lnTo>
                    <a:lnTo>
                      <a:pt x="507736" y="987278"/>
                    </a:lnTo>
                    <a:lnTo>
                      <a:pt x="513821" y="983048"/>
                    </a:lnTo>
                    <a:lnTo>
                      <a:pt x="519113" y="978289"/>
                    </a:lnTo>
                    <a:lnTo>
                      <a:pt x="524669" y="973795"/>
                    </a:lnTo>
                    <a:lnTo>
                      <a:pt x="530225" y="969036"/>
                    </a:lnTo>
                    <a:lnTo>
                      <a:pt x="534988" y="964013"/>
                    </a:lnTo>
                    <a:lnTo>
                      <a:pt x="540015" y="959255"/>
                    </a:lnTo>
                    <a:lnTo>
                      <a:pt x="544248" y="953967"/>
                    </a:lnTo>
                    <a:lnTo>
                      <a:pt x="548746" y="948944"/>
                    </a:lnTo>
                    <a:lnTo>
                      <a:pt x="552715" y="943657"/>
                    </a:lnTo>
                    <a:lnTo>
                      <a:pt x="556684" y="938105"/>
                    </a:lnTo>
                    <a:lnTo>
                      <a:pt x="560388" y="932554"/>
                    </a:lnTo>
                    <a:lnTo>
                      <a:pt x="564092" y="927266"/>
                    </a:lnTo>
                    <a:lnTo>
                      <a:pt x="567267" y="921715"/>
                    </a:lnTo>
                    <a:lnTo>
                      <a:pt x="573352" y="910876"/>
                    </a:lnTo>
                    <a:lnTo>
                      <a:pt x="578644" y="899772"/>
                    </a:lnTo>
                    <a:lnTo>
                      <a:pt x="583407" y="888404"/>
                    </a:lnTo>
                    <a:lnTo>
                      <a:pt x="587375" y="877830"/>
                    </a:lnTo>
                    <a:lnTo>
                      <a:pt x="591080" y="867255"/>
                    </a:lnTo>
                    <a:lnTo>
                      <a:pt x="594255" y="856416"/>
                    </a:lnTo>
                    <a:lnTo>
                      <a:pt x="596636" y="846899"/>
                    </a:lnTo>
                    <a:lnTo>
                      <a:pt x="598752" y="837117"/>
                    </a:lnTo>
                    <a:lnTo>
                      <a:pt x="600605" y="828129"/>
                    </a:lnTo>
                    <a:lnTo>
                      <a:pt x="601928" y="819934"/>
                    </a:lnTo>
                    <a:lnTo>
                      <a:pt x="602721" y="812267"/>
                    </a:lnTo>
                    <a:lnTo>
                      <a:pt x="604044" y="799577"/>
                    </a:lnTo>
                    <a:lnTo>
                      <a:pt x="604573" y="790853"/>
                    </a:lnTo>
                    <a:lnTo>
                      <a:pt x="604573" y="786095"/>
                    </a:lnTo>
                    <a:lnTo>
                      <a:pt x="604573" y="544464"/>
                    </a:lnTo>
                    <a:lnTo>
                      <a:pt x="604838" y="538383"/>
                    </a:lnTo>
                    <a:lnTo>
                      <a:pt x="605896" y="532303"/>
                    </a:lnTo>
                    <a:lnTo>
                      <a:pt x="607219" y="526487"/>
                    </a:lnTo>
                    <a:lnTo>
                      <a:pt x="609336" y="521200"/>
                    </a:lnTo>
                    <a:lnTo>
                      <a:pt x="611982" y="515912"/>
                    </a:lnTo>
                    <a:lnTo>
                      <a:pt x="614892" y="510889"/>
                    </a:lnTo>
                    <a:lnTo>
                      <a:pt x="618332" y="506131"/>
                    </a:lnTo>
                    <a:lnTo>
                      <a:pt x="622300" y="501901"/>
                    </a:lnTo>
                    <a:lnTo>
                      <a:pt x="626534" y="497935"/>
                    </a:lnTo>
                    <a:lnTo>
                      <a:pt x="631296" y="494499"/>
                    </a:lnTo>
                    <a:lnTo>
                      <a:pt x="636323" y="491591"/>
                    </a:lnTo>
                    <a:lnTo>
                      <a:pt x="641350" y="488947"/>
                    </a:lnTo>
                    <a:lnTo>
                      <a:pt x="646907" y="487096"/>
                    </a:lnTo>
                    <a:lnTo>
                      <a:pt x="652992" y="485510"/>
                    </a:lnTo>
                    <a:lnTo>
                      <a:pt x="658813" y="484453"/>
                    </a:lnTo>
                    <a:lnTo>
                      <a:pt x="664898" y="484188"/>
                    </a:lnTo>
                    <a:lnTo>
                      <a:pt x="671248" y="484453"/>
                    </a:lnTo>
                    <a:lnTo>
                      <a:pt x="677069" y="485510"/>
                    </a:lnTo>
                    <a:lnTo>
                      <a:pt x="682890" y="487096"/>
                    </a:lnTo>
                    <a:lnTo>
                      <a:pt x="688711" y="488947"/>
                    </a:lnTo>
                    <a:lnTo>
                      <a:pt x="694003" y="491591"/>
                    </a:lnTo>
                    <a:lnTo>
                      <a:pt x="698765" y="494499"/>
                    </a:lnTo>
                    <a:lnTo>
                      <a:pt x="703528" y="497935"/>
                    </a:lnTo>
                    <a:lnTo>
                      <a:pt x="708026" y="501901"/>
                    </a:lnTo>
                    <a:lnTo>
                      <a:pt x="711994" y="506131"/>
                    </a:lnTo>
                    <a:lnTo>
                      <a:pt x="715169" y="510889"/>
                    </a:lnTo>
                    <a:lnTo>
                      <a:pt x="718344" y="515912"/>
                    </a:lnTo>
                    <a:lnTo>
                      <a:pt x="720726" y="521200"/>
                    </a:lnTo>
                    <a:lnTo>
                      <a:pt x="722842" y="526487"/>
                    </a:lnTo>
                    <a:lnTo>
                      <a:pt x="724430" y="532303"/>
                    </a:lnTo>
                    <a:lnTo>
                      <a:pt x="725223" y="538383"/>
                    </a:lnTo>
                    <a:lnTo>
                      <a:pt x="725488" y="544464"/>
                    </a:lnTo>
                    <a:lnTo>
                      <a:pt x="725488" y="786095"/>
                    </a:lnTo>
                    <a:lnTo>
                      <a:pt x="725223" y="797462"/>
                    </a:lnTo>
                    <a:lnTo>
                      <a:pt x="724694" y="809095"/>
                    </a:lnTo>
                    <a:lnTo>
                      <a:pt x="723636" y="821255"/>
                    </a:lnTo>
                    <a:lnTo>
                      <a:pt x="722313" y="833681"/>
                    </a:lnTo>
                    <a:lnTo>
                      <a:pt x="720461" y="846370"/>
                    </a:lnTo>
                    <a:lnTo>
                      <a:pt x="718080" y="859853"/>
                    </a:lnTo>
                    <a:lnTo>
                      <a:pt x="714905" y="873336"/>
                    </a:lnTo>
                    <a:lnTo>
                      <a:pt x="711465" y="886554"/>
                    </a:lnTo>
                    <a:lnTo>
                      <a:pt x="707496" y="900830"/>
                    </a:lnTo>
                    <a:lnTo>
                      <a:pt x="702998" y="914312"/>
                    </a:lnTo>
                    <a:lnTo>
                      <a:pt x="698236" y="928324"/>
                    </a:lnTo>
                    <a:lnTo>
                      <a:pt x="692415" y="942335"/>
                    </a:lnTo>
                    <a:lnTo>
                      <a:pt x="686065" y="956347"/>
                    </a:lnTo>
                    <a:lnTo>
                      <a:pt x="679186" y="970094"/>
                    </a:lnTo>
                    <a:lnTo>
                      <a:pt x="671513" y="983841"/>
                    </a:lnTo>
                    <a:lnTo>
                      <a:pt x="663311" y="997323"/>
                    </a:lnTo>
                    <a:lnTo>
                      <a:pt x="658813" y="1003933"/>
                    </a:lnTo>
                    <a:lnTo>
                      <a:pt x="654315" y="1010542"/>
                    </a:lnTo>
                    <a:lnTo>
                      <a:pt x="649552" y="1017151"/>
                    </a:lnTo>
                    <a:lnTo>
                      <a:pt x="644525" y="1023496"/>
                    </a:lnTo>
                    <a:lnTo>
                      <a:pt x="639498" y="1029841"/>
                    </a:lnTo>
                    <a:lnTo>
                      <a:pt x="634207" y="1035921"/>
                    </a:lnTo>
                    <a:lnTo>
                      <a:pt x="628650" y="1042001"/>
                    </a:lnTo>
                    <a:lnTo>
                      <a:pt x="623094" y="1048082"/>
                    </a:lnTo>
                    <a:lnTo>
                      <a:pt x="617009" y="1054162"/>
                    </a:lnTo>
                    <a:lnTo>
                      <a:pt x="610923" y="1059978"/>
                    </a:lnTo>
                    <a:lnTo>
                      <a:pt x="604838" y="1065530"/>
                    </a:lnTo>
                    <a:lnTo>
                      <a:pt x="598488" y="1071082"/>
                    </a:lnTo>
                    <a:lnTo>
                      <a:pt x="591873" y="1076369"/>
                    </a:lnTo>
                    <a:lnTo>
                      <a:pt x="584730" y="1081656"/>
                    </a:lnTo>
                    <a:lnTo>
                      <a:pt x="577850" y="1086944"/>
                    </a:lnTo>
                    <a:lnTo>
                      <a:pt x="570442" y="1091702"/>
                    </a:lnTo>
                    <a:lnTo>
                      <a:pt x="563034" y="1096461"/>
                    </a:lnTo>
                    <a:lnTo>
                      <a:pt x="555096" y="1101219"/>
                    </a:lnTo>
                    <a:lnTo>
                      <a:pt x="547159" y="1105714"/>
                    </a:lnTo>
                    <a:lnTo>
                      <a:pt x="538957" y="1109944"/>
                    </a:lnTo>
                    <a:lnTo>
                      <a:pt x="530755" y="1113909"/>
                    </a:lnTo>
                    <a:lnTo>
                      <a:pt x="522288" y="1117875"/>
                    </a:lnTo>
                    <a:lnTo>
                      <a:pt x="513292" y="1121576"/>
                    </a:lnTo>
                    <a:lnTo>
                      <a:pt x="504296" y="1125277"/>
                    </a:lnTo>
                    <a:lnTo>
                      <a:pt x="495036" y="1128185"/>
                    </a:lnTo>
                    <a:lnTo>
                      <a:pt x="485246" y="1131357"/>
                    </a:lnTo>
                    <a:lnTo>
                      <a:pt x="475721" y="1134001"/>
                    </a:lnTo>
                    <a:lnTo>
                      <a:pt x="465932" y="1136909"/>
                    </a:lnTo>
                    <a:lnTo>
                      <a:pt x="455613" y="1139288"/>
                    </a:lnTo>
                    <a:lnTo>
                      <a:pt x="445029" y="1141139"/>
                    </a:lnTo>
                    <a:lnTo>
                      <a:pt x="434182" y="1142989"/>
                    </a:lnTo>
                    <a:lnTo>
                      <a:pt x="423069" y="1144840"/>
                    </a:lnTo>
                    <a:lnTo>
                      <a:pt x="423069" y="1329896"/>
                    </a:lnTo>
                    <a:lnTo>
                      <a:pt x="664898" y="1329896"/>
                    </a:lnTo>
                    <a:lnTo>
                      <a:pt x="671248" y="1330161"/>
                    </a:lnTo>
                    <a:lnTo>
                      <a:pt x="677069" y="1331218"/>
                    </a:lnTo>
                    <a:lnTo>
                      <a:pt x="682890" y="1332540"/>
                    </a:lnTo>
                    <a:lnTo>
                      <a:pt x="688711" y="1334919"/>
                    </a:lnTo>
                    <a:lnTo>
                      <a:pt x="694003" y="1337299"/>
                    </a:lnTo>
                    <a:lnTo>
                      <a:pt x="698765" y="1340207"/>
                    </a:lnTo>
                    <a:lnTo>
                      <a:pt x="703528" y="1343643"/>
                    </a:lnTo>
                    <a:lnTo>
                      <a:pt x="708026" y="1347609"/>
                    </a:lnTo>
                    <a:lnTo>
                      <a:pt x="711994" y="1351839"/>
                    </a:lnTo>
                    <a:lnTo>
                      <a:pt x="715169" y="1356862"/>
                    </a:lnTo>
                    <a:lnTo>
                      <a:pt x="718344" y="1361620"/>
                    </a:lnTo>
                    <a:lnTo>
                      <a:pt x="720726" y="1366908"/>
                    </a:lnTo>
                    <a:lnTo>
                      <a:pt x="722842" y="1372195"/>
                    </a:lnTo>
                    <a:lnTo>
                      <a:pt x="724430" y="1378011"/>
                    </a:lnTo>
                    <a:lnTo>
                      <a:pt x="725223" y="1384092"/>
                    </a:lnTo>
                    <a:lnTo>
                      <a:pt x="725488" y="1390172"/>
                    </a:lnTo>
                    <a:lnTo>
                      <a:pt x="725223" y="1396517"/>
                    </a:lnTo>
                    <a:lnTo>
                      <a:pt x="724430" y="1402333"/>
                    </a:lnTo>
                    <a:lnTo>
                      <a:pt x="722842" y="1408149"/>
                    </a:lnTo>
                    <a:lnTo>
                      <a:pt x="720726" y="1413965"/>
                    </a:lnTo>
                    <a:lnTo>
                      <a:pt x="718344" y="1419252"/>
                    </a:lnTo>
                    <a:lnTo>
                      <a:pt x="715169" y="1424011"/>
                    </a:lnTo>
                    <a:lnTo>
                      <a:pt x="711994" y="1429034"/>
                    </a:lnTo>
                    <a:lnTo>
                      <a:pt x="708026" y="1433264"/>
                    </a:lnTo>
                    <a:lnTo>
                      <a:pt x="703528" y="1436965"/>
                    </a:lnTo>
                    <a:lnTo>
                      <a:pt x="698765" y="1440402"/>
                    </a:lnTo>
                    <a:lnTo>
                      <a:pt x="694003" y="1443574"/>
                    </a:lnTo>
                    <a:lnTo>
                      <a:pt x="688711" y="1445953"/>
                    </a:lnTo>
                    <a:lnTo>
                      <a:pt x="682890" y="1448068"/>
                    </a:lnTo>
                    <a:lnTo>
                      <a:pt x="677069" y="1449654"/>
                    </a:lnTo>
                    <a:lnTo>
                      <a:pt x="671248" y="1450447"/>
                    </a:lnTo>
                    <a:lnTo>
                      <a:pt x="664898" y="1450976"/>
                    </a:lnTo>
                    <a:lnTo>
                      <a:pt x="60589" y="1450976"/>
                    </a:lnTo>
                    <a:lnTo>
                      <a:pt x="54239" y="1450447"/>
                    </a:lnTo>
                    <a:lnTo>
                      <a:pt x="48419" y="1449654"/>
                    </a:lnTo>
                    <a:lnTo>
                      <a:pt x="42598" y="1448068"/>
                    </a:lnTo>
                    <a:lnTo>
                      <a:pt x="37041" y="1445953"/>
                    </a:lnTo>
                    <a:lnTo>
                      <a:pt x="31750" y="1443574"/>
                    </a:lnTo>
                    <a:lnTo>
                      <a:pt x="26723" y="1440402"/>
                    </a:lnTo>
                    <a:lnTo>
                      <a:pt x="21960" y="1436965"/>
                    </a:lnTo>
                    <a:lnTo>
                      <a:pt x="17727" y="1433264"/>
                    </a:lnTo>
                    <a:lnTo>
                      <a:pt x="13758" y="1429034"/>
                    </a:lnTo>
                    <a:lnTo>
                      <a:pt x="10319" y="1424011"/>
                    </a:lnTo>
                    <a:lnTo>
                      <a:pt x="7408" y="1419252"/>
                    </a:lnTo>
                    <a:lnTo>
                      <a:pt x="5027" y="1413965"/>
                    </a:lnTo>
                    <a:lnTo>
                      <a:pt x="2646" y="1408149"/>
                    </a:lnTo>
                    <a:lnTo>
                      <a:pt x="1323" y="1402333"/>
                    </a:lnTo>
                    <a:lnTo>
                      <a:pt x="264" y="1396517"/>
                    </a:lnTo>
                    <a:lnTo>
                      <a:pt x="0" y="1390172"/>
                    </a:lnTo>
                    <a:lnTo>
                      <a:pt x="264" y="1384092"/>
                    </a:lnTo>
                    <a:lnTo>
                      <a:pt x="1323" y="1378011"/>
                    </a:lnTo>
                    <a:lnTo>
                      <a:pt x="2646" y="1372195"/>
                    </a:lnTo>
                    <a:lnTo>
                      <a:pt x="5027" y="1366908"/>
                    </a:lnTo>
                    <a:lnTo>
                      <a:pt x="7408" y="1361620"/>
                    </a:lnTo>
                    <a:lnTo>
                      <a:pt x="10319" y="1356862"/>
                    </a:lnTo>
                    <a:lnTo>
                      <a:pt x="13758" y="1351839"/>
                    </a:lnTo>
                    <a:lnTo>
                      <a:pt x="17727" y="1347609"/>
                    </a:lnTo>
                    <a:lnTo>
                      <a:pt x="21960" y="1343643"/>
                    </a:lnTo>
                    <a:lnTo>
                      <a:pt x="26723" y="1340207"/>
                    </a:lnTo>
                    <a:lnTo>
                      <a:pt x="31750" y="1337299"/>
                    </a:lnTo>
                    <a:lnTo>
                      <a:pt x="37041" y="1334919"/>
                    </a:lnTo>
                    <a:lnTo>
                      <a:pt x="42598" y="1332540"/>
                    </a:lnTo>
                    <a:lnTo>
                      <a:pt x="48419" y="1331218"/>
                    </a:lnTo>
                    <a:lnTo>
                      <a:pt x="54239" y="1330161"/>
                    </a:lnTo>
                    <a:lnTo>
                      <a:pt x="60589" y="1329896"/>
                    </a:lnTo>
                    <a:lnTo>
                      <a:pt x="302419" y="1329896"/>
                    </a:lnTo>
                    <a:lnTo>
                      <a:pt x="302419" y="1144840"/>
                    </a:lnTo>
                    <a:lnTo>
                      <a:pt x="291571" y="1142989"/>
                    </a:lnTo>
                    <a:lnTo>
                      <a:pt x="280459" y="1141139"/>
                    </a:lnTo>
                    <a:lnTo>
                      <a:pt x="270140" y="1139288"/>
                    </a:lnTo>
                    <a:lnTo>
                      <a:pt x="259821" y="1136909"/>
                    </a:lnTo>
                    <a:lnTo>
                      <a:pt x="250032" y="1134001"/>
                    </a:lnTo>
                    <a:lnTo>
                      <a:pt x="240242" y="1131357"/>
                    </a:lnTo>
                    <a:lnTo>
                      <a:pt x="230452" y="1128185"/>
                    </a:lnTo>
                    <a:lnTo>
                      <a:pt x="221457" y="1125277"/>
                    </a:lnTo>
                    <a:lnTo>
                      <a:pt x="212196" y="1121576"/>
                    </a:lnTo>
                    <a:lnTo>
                      <a:pt x="203465" y="1117875"/>
                    </a:lnTo>
                    <a:lnTo>
                      <a:pt x="194734" y="1113909"/>
                    </a:lnTo>
                    <a:lnTo>
                      <a:pt x="186532" y="1109944"/>
                    </a:lnTo>
                    <a:lnTo>
                      <a:pt x="178329" y="1105714"/>
                    </a:lnTo>
                    <a:lnTo>
                      <a:pt x="170392" y="1101219"/>
                    </a:lnTo>
                    <a:lnTo>
                      <a:pt x="162454" y="1096461"/>
                    </a:lnTo>
                    <a:lnTo>
                      <a:pt x="155310" y="1091702"/>
                    </a:lnTo>
                    <a:lnTo>
                      <a:pt x="147902" y="1086944"/>
                    </a:lnTo>
                    <a:lnTo>
                      <a:pt x="140758" y="1081656"/>
                    </a:lnTo>
                    <a:lnTo>
                      <a:pt x="133879" y="1076369"/>
                    </a:lnTo>
                    <a:lnTo>
                      <a:pt x="127264" y="1071082"/>
                    </a:lnTo>
                    <a:lnTo>
                      <a:pt x="120650" y="1065530"/>
                    </a:lnTo>
                    <a:lnTo>
                      <a:pt x="114564" y="1059978"/>
                    </a:lnTo>
                    <a:lnTo>
                      <a:pt x="108479" y="1054162"/>
                    </a:lnTo>
                    <a:lnTo>
                      <a:pt x="102394" y="1048082"/>
                    </a:lnTo>
                    <a:lnTo>
                      <a:pt x="97102" y="1042001"/>
                    </a:lnTo>
                    <a:lnTo>
                      <a:pt x="91546" y="1035921"/>
                    </a:lnTo>
                    <a:lnTo>
                      <a:pt x="85989" y="1029841"/>
                    </a:lnTo>
                    <a:lnTo>
                      <a:pt x="81227" y="1023496"/>
                    </a:lnTo>
                    <a:lnTo>
                      <a:pt x="75935" y="1017151"/>
                    </a:lnTo>
                    <a:lnTo>
                      <a:pt x="71437" y="1010542"/>
                    </a:lnTo>
                    <a:lnTo>
                      <a:pt x="66675" y="1003933"/>
                    </a:lnTo>
                    <a:lnTo>
                      <a:pt x="62177" y="997323"/>
                    </a:lnTo>
                    <a:lnTo>
                      <a:pt x="53975" y="983841"/>
                    </a:lnTo>
                    <a:lnTo>
                      <a:pt x="46302" y="970094"/>
                    </a:lnTo>
                    <a:lnTo>
                      <a:pt x="39687" y="956347"/>
                    </a:lnTo>
                    <a:lnTo>
                      <a:pt x="33337" y="942335"/>
                    </a:lnTo>
                    <a:lnTo>
                      <a:pt x="27516" y="928324"/>
                    </a:lnTo>
                    <a:lnTo>
                      <a:pt x="22489" y="914312"/>
                    </a:lnTo>
                    <a:lnTo>
                      <a:pt x="17991" y="900830"/>
                    </a:lnTo>
                    <a:lnTo>
                      <a:pt x="14023" y="886554"/>
                    </a:lnTo>
                    <a:lnTo>
                      <a:pt x="10583" y="873336"/>
                    </a:lnTo>
                    <a:lnTo>
                      <a:pt x="7673" y="859853"/>
                    </a:lnTo>
                    <a:lnTo>
                      <a:pt x="5291" y="846370"/>
                    </a:lnTo>
                    <a:lnTo>
                      <a:pt x="3439" y="833681"/>
                    </a:lnTo>
                    <a:lnTo>
                      <a:pt x="1852" y="821255"/>
                    </a:lnTo>
                    <a:lnTo>
                      <a:pt x="1058" y="809095"/>
                    </a:lnTo>
                    <a:lnTo>
                      <a:pt x="264" y="797462"/>
                    </a:lnTo>
                    <a:lnTo>
                      <a:pt x="0" y="786095"/>
                    </a:lnTo>
                    <a:lnTo>
                      <a:pt x="0" y="544464"/>
                    </a:lnTo>
                    <a:lnTo>
                      <a:pt x="264" y="538383"/>
                    </a:lnTo>
                    <a:lnTo>
                      <a:pt x="1323" y="532303"/>
                    </a:lnTo>
                    <a:lnTo>
                      <a:pt x="2646" y="526487"/>
                    </a:lnTo>
                    <a:lnTo>
                      <a:pt x="5027" y="521200"/>
                    </a:lnTo>
                    <a:lnTo>
                      <a:pt x="7408" y="515912"/>
                    </a:lnTo>
                    <a:lnTo>
                      <a:pt x="10319" y="510889"/>
                    </a:lnTo>
                    <a:lnTo>
                      <a:pt x="13758" y="506131"/>
                    </a:lnTo>
                    <a:lnTo>
                      <a:pt x="17727" y="501901"/>
                    </a:lnTo>
                    <a:lnTo>
                      <a:pt x="21960" y="497935"/>
                    </a:lnTo>
                    <a:lnTo>
                      <a:pt x="26723" y="494499"/>
                    </a:lnTo>
                    <a:lnTo>
                      <a:pt x="31750" y="491591"/>
                    </a:lnTo>
                    <a:lnTo>
                      <a:pt x="37041" y="488947"/>
                    </a:lnTo>
                    <a:lnTo>
                      <a:pt x="42598" y="487096"/>
                    </a:lnTo>
                    <a:lnTo>
                      <a:pt x="48419" y="485510"/>
                    </a:lnTo>
                    <a:lnTo>
                      <a:pt x="54239" y="484453"/>
                    </a:lnTo>
                    <a:lnTo>
                      <a:pt x="60589" y="484188"/>
                    </a:lnTo>
                    <a:close/>
                    <a:moveTo>
                      <a:pt x="362612" y="0"/>
                    </a:moveTo>
                    <a:lnTo>
                      <a:pt x="372158" y="265"/>
                    </a:lnTo>
                    <a:lnTo>
                      <a:pt x="381438" y="1058"/>
                    </a:lnTo>
                    <a:lnTo>
                      <a:pt x="390454" y="2116"/>
                    </a:lnTo>
                    <a:lnTo>
                      <a:pt x="399204" y="3967"/>
                    </a:lnTo>
                    <a:lnTo>
                      <a:pt x="408219" y="5553"/>
                    </a:lnTo>
                    <a:lnTo>
                      <a:pt x="416705" y="8198"/>
                    </a:lnTo>
                    <a:lnTo>
                      <a:pt x="424925" y="11107"/>
                    </a:lnTo>
                    <a:lnTo>
                      <a:pt x="433145" y="14280"/>
                    </a:lnTo>
                    <a:lnTo>
                      <a:pt x="441630" y="17982"/>
                    </a:lnTo>
                    <a:lnTo>
                      <a:pt x="449054" y="21949"/>
                    </a:lnTo>
                    <a:lnTo>
                      <a:pt x="456744" y="26444"/>
                    </a:lnTo>
                    <a:lnTo>
                      <a:pt x="464169" y="30939"/>
                    </a:lnTo>
                    <a:lnTo>
                      <a:pt x="471328" y="36228"/>
                    </a:lnTo>
                    <a:lnTo>
                      <a:pt x="478222" y="41253"/>
                    </a:lnTo>
                    <a:lnTo>
                      <a:pt x="484851" y="47070"/>
                    </a:lnTo>
                    <a:lnTo>
                      <a:pt x="490950" y="53152"/>
                    </a:lnTo>
                    <a:lnTo>
                      <a:pt x="497049" y="59234"/>
                    </a:lnTo>
                    <a:lnTo>
                      <a:pt x="502882" y="66110"/>
                    </a:lnTo>
                    <a:lnTo>
                      <a:pt x="508186" y="72721"/>
                    </a:lnTo>
                    <a:lnTo>
                      <a:pt x="513224" y="80125"/>
                    </a:lnTo>
                    <a:lnTo>
                      <a:pt x="517997" y="87265"/>
                    </a:lnTo>
                    <a:lnTo>
                      <a:pt x="522504" y="94934"/>
                    </a:lnTo>
                    <a:lnTo>
                      <a:pt x="526482" y="102602"/>
                    </a:lnTo>
                    <a:lnTo>
                      <a:pt x="530194" y="110800"/>
                    </a:lnTo>
                    <a:lnTo>
                      <a:pt x="533111" y="118998"/>
                    </a:lnTo>
                    <a:lnTo>
                      <a:pt x="536293" y="127195"/>
                    </a:lnTo>
                    <a:lnTo>
                      <a:pt x="538679" y="136186"/>
                    </a:lnTo>
                    <a:lnTo>
                      <a:pt x="540536" y="144648"/>
                    </a:lnTo>
                    <a:lnTo>
                      <a:pt x="542392" y="153903"/>
                    </a:lnTo>
                    <a:lnTo>
                      <a:pt x="543187" y="162630"/>
                    </a:lnTo>
                    <a:lnTo>
                      <a:pt x="544248" y="172150"/>
                    </a:lnTo>
                    <a:lnTo>
                      <a:pt x="544513" y="181141"/>
                    </a:lnTo>
                    <a:lnTo>
                      <a:pt x="544513" y="483394"/>
                    </a:lnTo>
                    <a:lnTo>
                      <a:pt x="180975" y="483394"/>
                    </a:lnTo>
                    <a:lnTo>
                      <a:pt x="180975" y="181141"/>
                    </a:lnTo>
                    <a:lnTo>
                      <a:pt x="181240" y="172150"/>
                    </a:lnTo>
                    <a:lnTo>
                      <a:pt x="181771" y="162630"/>
                    </a:lnTo>
                    <a:lnTo>
                      <a:pt x="183097" y="153903"/>
                    </a:lnTo>
                    <a:lnTo>
                      <a:pt x="184422" y="144648"/>
                    </a:lnTo>
                    <a:lnTo>
                      <a:pt x="186809" y="136186"/>
                    </a:lnTo>
                    <a:lnTo>
                      <a:pt x="189195" y="127195"/>
                    </a:lnTo>
                    <a:lnTo>
                      <a:pt x="191847" y="118998"/>
                    </a:lnTo>
                    <a:lnTo>
                      <a:pt x="195294" y="110800"/>
                    </a:lnTo>
                    <a:lnTo>
                      <a:pt x="199006" y="102602"/>
                    </a:lnTo>
                    <a:lnTo>
                      <a:pt x="202984" y="94934"/>
                    </a:lnTo>
                    <a:lnTo>
                      <a:pt x="207226" y="87265"/>
                    </a:lnTo>
                    <a:lnTo>
                      <a:pt x="211999" y="80125"/>
                    </a:lnTo>
                    <a:lnTo>
                      <a:pt x="217037" y="72721"/>
                    </a:lnTo>
                    <a:lnTo>
                      <a:pt x="222341" y="66110"/>
                    </a:lnTo>
                    <a:lnTo>
                      <a:pt x="228174" y="59234"/>
                    </a:lnTo>
                    <a:lnTo>
                      <a:pt x="234008" y="53152"/>
                    </a:lnTo>
                    <a:lnTo>
                      <a:pt x="240372" y="47070"/>
                    </a:lnTo>
                    <a:lnTo>
                      <a:pt x="247266" y="41253"/>
                    </a:lnTo>
                    <a:lnTo>
                      <a:pt x="253895" y="36228"/>
                    </a:lnTo>
                    <a:lnTo>
                      <a:pt x="261054" y="30939"/>
                    </a:lnTo>
                    <a:lnTo>
                      <a:pt x="268479" y="26444"/>
                    </a:lnTo>
                    <a:lnTo>
                      <a:pt x="275903" y="21949"/>
                    </a:lnTo>
                    <a:lnTo>
                      <a:pt x="283858" y="17982"/>
                    </a:lnTo>
                    <a:lnTo>
                      <a:pt x="291813" y="14280"/>
                    </a:lnTo>
                    <a:lnTo>
                      <a:pt x="300033" y="11107"/>
                    </a:lnTo>
                    <a:lnTo>
                      <a:pt x="308518" y="8198"/>
                    </a:lnTo>
                    <a:lnTo>
                      <a:pt x="317269" y="5553"/>
                    </a:lnTo>
                    <a:lnTo>
                      <a:pt x="326019" y="3967"/>
                    </a:lnTo>
                    <a:lnTo>
                      <a:pt x="334770" y="2116"/>
                    </a:lnTo>
                    <a:lnTo>
                      <a:pt x="344050" y="1058"/>
                    </a:lnTo>
                    <a:lnTo>
                      <a:pt x="353331" y="265"/>
                    </a:lnTo>
                    <a:lnTo>
                      <a:pt x="36261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8" name="矩形 87"/>
            <p:cNvSpPr/>
            <p:nvPr/>
          </p:nvSpPr>
          <p:spPr>
            <a:xfrm>
              <a:off x="5270843" y="1070915"/>
              <a:ext cx="2627642" cy="52322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95000"/>
                    </a:schemeClr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关于我 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ABOUT ME</a:t>
              </a:r>
              <a:endParaRPr lang="zh-CN" altLang="en-US" sz="160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51759" y="2465531"/>
            <a:ext cx="4884187" cy="1401675"/>
            <a:chOff x="3812939" y="1914182"/>
            <a:chExt cx="4884187" cy="1401675"/>
          </a:xfrm>
        </p:grpSpPr>
        <p:sp>
          <p:nvSpPr>
            <p:cNvPr id="99" name="圆角矩形 98"/>
            <p:cNvSpPr/>
            <p:nvPr/>
          </p:nvSpPr>
          <p:spPr>
            <a:xfrm>
              <a:off x="3812939" y="2254766"/>
              <a:ext cx="4052836" cy="740805"/>
            </a:xfrm>
            <a:prstGeom prst="roundRect">
              <a:avLst>
                <a:gd name="adj" fmla="val 26862"/>
              </a:avLst>
            </a:prstGeom>
            <a:solidFill>
              <a:srgbClr val="FFAB3F"/>
            </a:solidFill>
            <a:ln w="15875">
              <a:gradFill flip="none" rotWithShape="1">
                <a:gsLst>
                  <a:gs pos="0">
                    <a:srgbClr val="C9C9C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矩形 107"/>
            <p:cNvSpPr/>
            <p:nvPr/>
          </p:nvSpPr>
          <p:spPr>
            <a:xfrm>
              <a:off x="3868062" y="2353409"/>
              <a:ext cx="3542958" cy="52322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岗位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认识 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POST COGNITION</a:t>
              </a:r>
              <a:endParaRPr lang="zh-CN" altLang="en-US" sz="140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7295451" y="1914182"/>
              <a:ext cx="1401675" cy="1401675"/>
              <a:chOff x="7295451" y="2177951"/>
              <a:chExt cx="1401675" cy="1401675"/>
            </a:xfrm>
          </p:grpSpPr>
          <p:grpSp>
            <p:nvGrpSpPr>
              <p:cNvPr id="101" name="组合 100"/>
              <p:cNvGrpSpPr/>
              <p:nvPr/>
            </p:nvGrpSpPr>
            <p:grpSpPr>
              <a:xfrm>
                <a:off x="7295451" y="2177951"/>
                <a:ext cx="1401675" cy="1401675"/>
                <a:chOff x="475814" y="349984"/>
                <a:chExt cx="1821716" cy="1821716"/>
              </a:xfrm>
            </p:grpSpPr>
            <p:sp>
              <p:nvSpPr>
                <p:cNvPr id="103" name="椭圆 102"/>
                <p:cNvSpPr/>
                <p:nvPr/>
              </p:nvSpPr>
              <p:spPr>
                <a:xfrm>
                  <a:off x="475814" y="349984"/>
                  <a:ext cx="1821716" cy="182171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  <a:ln w="22225">
                  <a:gradFill>
                    <a:gsLst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5400000" scaled="1"/>
                  </a:gradFill>
                </a:ln>
                <a:effectLst>
                  <a:outerShdw blurRad="292100" dist="139700" dir="2700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04" name="组合 103"/>
                <p:cNvGrpSpPr/>
                <p:nvPr/>
              </p:nvGrpSpPr>
              <p:grpSpPr>
                <a:xfrm>
                  <a:off x="584986" y="459157"/>
                  <a:ext cx="1603371" cy="1603370"/>
                  <a:chOff x="2706461" y="2004333"/>
                  <a:chExt cx="2228850" cy="2228850"/>
                </a:xfrm>
                <a:effectLst/>
              </p:grpSpPr>
              <p:sp>
                <p:nvSpPr>
                  <p:cNvPr id="105" name="椭圆 104"/>
                  <p:cNvSpPr/>
                  <p:nvPr/>
                </p:nvSpPr>
                <p:spPr>
                  <a:xfrm>
                    <a:off x="2706461" y="2004333"/>
                    <a:ext cx="2228850" cy="2228850"/>
                  </a:xfrm>
                  <a:prstGeom prst="ellipse">
                    <a:avLst/>
                  </a:prstGeom>
                  <a:solidFill>
                    <a:srgbClr val="FFAB3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6" name="椭圆 105"/>
                  <p:cNvSpPr/>
                  <p:nvPr/>
                </p:nvSpPr>
                <p:spPr>
                  <a:xfrm>
                    <a:off x="2819402" y="2117274"/>
                    <a:ext cx="2002968" cy="200296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rgbClr val="D5D5D5"/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7" name="椭圆 106"/>
                  <p:cNvSpPr/>
                  <p:nvPr/>
                </p:nvSpPr>
                <p:spPr>
                  <a:xfrm>
                    <a:off x="2977244" y="2275116"/>
                    <a:ext cx="1687284" cy="1687284"/>
                  </a:xfrm>
                  <a:prstGeom prst="ellipse">
                    <a:avLst/>
                  </a:prstGeom>
                  <a:solidFill>
                    <a:srgbClr val="FFAB3F"/>
                  </a:solidFill>
                  <a:ln w="38100"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ln>
                  <a:effectLst>
                    <a:innerShdw blurRad="177800" dist="76200" dir="13500000">
                      <a:prstClr val="black">
                        <a:alpha val="5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12" name="组合 111"/>
              <p:cNvGrpSpPr/>
              <p:nvPr/>
            </p:nvGrpSpPr>
            <p:grpSpPr>
              <a:xfrm>
                <a:off x="7663054" y="2665051"/>
                <a:ext cx="573441" cy="449880"/>
                <a:chOff x="4172643" y="3997027"/>
                <a:chExt cx="736426" cy="577745"/>
              </a:xfrm>
              <a:solidFill>
                <a:schemeClr val="bg1"/>
              </a:solidFill>
            </p:grpSpPr>
            <p:sp>
              <p:nvSpPr>
                <p:cNvPr id="113" name="Freeform 14"/>
                <p:cNvSpPr>
                  <a:spLocks/>
                </p:cNvSpPr>
                <p:nvPr/>
              </p:nvSpPr>
              <p:spPr bwMode="auto">
                <a:xfrm>
                  <a:off x="4409944" y="4129742"/>
                  <a:ext cx="499125" cy="385885"/>
                </a:xfrm>
                <a:custGeom>
                  <a:avLst/>
                  <a:gdLst>
                    <a:gd name="T0" fmla="*/ 272 w 293"/>
                    <a:gd name="T1" fmla="*/ 48 h 226"/>
                    <a:gd name="T2" fmla="*/ 255 w 293"/>
                    <a:gd name="T3" fmla="*/ 46 h 226"/>
                    <a:gd name="T4" fmla="*/ 96 w 293"/>
                    <a:gd name="T5" fmla="*/ 46 h 226"/>
                    <a:gd name="T6" fmla="*/ 96 w 293"/>
                    <a:gd name="T7" fmla="*/ 0 h 226"/>
                    <a:gd name="T8" fmla="*/ 89 w 293"/>
                    <a:gd name="T9" fmla="*/ 0 h 226"/>
                    <a:gd name="T10" fmla="*/ 73 w 293"/>
                    <a:gd name="T11" fmla="*/ 0 h 226"/>
                    <a:gd name="T12" fmla="*/ 23 w 293"/>
                    <a:gd name="T13" fmla="*/ 0 h 226"/>
                    <a:gd name="T14" fmla="*/ 2 w 293"/>
                    <a:gd name="T15" fmla="*/ 25 h 226"/>
                    <a:gd name="T16" fmla="*/ 2 w 293"/>
                    <a:gd name="T17" fmla="*/ 38 h 226"/>
                    <a:gd name="T18" fmla="*/ 89 w 293"/>
                    <a:gd name="T19" fmla="*/ 155 h 226"/>
                    <a:gd name="T20" fmla="*/ 66 w 293"/>
                    <a:gd name="T21" fmla="*/ 226 h 226"/>
                    <a:gd name="T22" fmla="*/ 96 w 293"/>
                    <a:gd name="T23" fmla="*/ 226 h 226"/>
                    <a:gd name="T24" fmla="*/ 255 w 293"/>
                    <a:gd name="T25" fmla="*/ 226 h 226"/>
                    <a:gd name="T26" fmla="*/ 293 w 293"/>
                    <a:gd name="T27" fmla="*/ 201 h 226"/>
                    <a:gd name="T28" fmla="*/ 293 w 293"/>
                    <a:gd name="T29" fmla="*/ 74 h 226"/>
                    <a:gd name="T30" fmla="*/ 272 w 293"/>
                    <a:gd name="T31" fmla="*/ 48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93" h="226">
                      <a:moveTo>
                        <a:pt x="272" y="48"/>
                      </a:moveTo>
                      <a:cubicBezTo>
                        <a:pt x="263" y="46"/>
                        <a:pt x="255" y="46"/>
                        <a:pt x="255" y="46"/>
                      </a:cubicBezTo>
                      <a:cubicBezTo>
                        <a:pt x="96" y="46"/>
                        <a:pt x="96" y="46"/>
                        <a:pt x="96" y="46"/>
                      </a:cubicBezTo>
                      <a:cubicBezTo>
                        <a:pt x="96" y="0"/>
                        <a:pt x="96" y="0"/>
                        <a:pt x="96" y="0"/>
                      </a:cubicBezTo>
                      <a:cubicBezTo>
                        <a:pt x="89" y="0"/>
                        <a:pt x="89" y="0"/>
                        <a:pt x="89" y="0"/>
                      </a:cubicBezTo>
                      <a:cubicBezTo>
                        <a:pt x="89" y="0"/>
                        <a:pt x="83" y="0"/>
                        <a:pt x="73" y="0"/>
                      </a:cubicBezTo>
                      <a:cubicBezTo>
                        <a:pt x="59" y="0"/>
                        <a:pt x="37" y="0"/>
                        <a:pt x="23" y="0"/>
                      </a:cubicBezTo>
                      <a:cubicBezTo>
                        <a:pt x="0" y="0"/>
                        <a:pt x="2" y="25"/>
                        <a:pt x="2" y="25"/>
                      </a:cubicBezTo>
                      <a:cubicBezTo>
                        <a:pt x="2" y="25"/>
                        <a:pt x="2" y="30"/>
                        <a:pt x="2" y="38"/>
                      </a:cubicBezTo>
                      <a:cubicBezTo>
                        <a:pt x="52" y="53"/>
                        <a:pt x="89" y="100"/>
                        <a:pt x="89" y="155"/>
                      </a:cubicBezTo>
                      <a:cubicBezTo>
                        <a:pt x="89" y="182"/>
                        <a:pt x="80" y="206"/>
                        <a:pt x="66" y="226"/>
                      </a:cubicBezTo>
                      <a:cubicBezTo>
                        <a:pt x="96" y="226"/>
                        <a:pt x="96" y="226"/>
                        <a:pt x="96" y="226"/>
                      </a:cubicBezTo>
                      <a:cubicBezTo>
                        <a:pt x="96" y="226"/>
                        <a:pt x="219" y="226"/>
                        <a:pt x="255" y="226"/>
                      </a:cubicBezTo>
                      <a:cubicBezTo>
                        <a:pt x="292" y="226"/>
                        <a:pt x="293" y="201"/>
                        <a:pt x="293" y="201"/>
                      </a:cubicBezTo>
                      <a:cubicBezTo>
                        <a:pt x="293" y="74"/>
                        <a:pt x="293" y="74"/>
                        <a:pt x="293" y="74"/>
                      </a:cubicBezTo>
                      <a:cubicBezTo>
                        <a:pt x="293" y="58"/>
                        <a:pt x="282" y="51"/>
                        <a:pt x="272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4" name="Freeform 15"/>
                <p:cNvSpPr>
                  <a:spLocks noEditPoints="1"/>
                </p:cNvSpPr>
                <p:nvPr/>
              </p:nvSpPr>
              <p:spPr bwMode="auto">
                <a:xfrm>
                  <a:off x="4534004" y="3997027"/>
                  <a:ext cx="339001" cy="188975"/>
                </a:xfrm>
                <a:custGeom>
                  <a:avLst/>
                  <a:gdLst>
                    <a:gd name="T0" fmla="*/ 83 w 470"/>
                    <a:gd name="T1" fmla="*/ 262 h 262"/>
                    <a:gd name="T2" fmla="*/ 397 w 470"/>
                    <a:gd name="T3" fmla="*/ 262 h 262"/>
                    <a:gd name="T4" fmla="*/ 470 w 470"/>
                    <a:gd name="T5" fmla="*/ 262 h 262"/>
                    <a:gd name="T6" fmla="*/ 470 w 470"/>
                    <a:gd name="T7" fmla="*/ 0 h 262"/>
                    <a:gd name="T8" fmla="*/ 0 w 470"/>
                    <a:gd name="T9" fmla="*/ 0 h 262"/>
                    <a:gd name="T10" fmla="*/ 0 w 470"/>
                    <a:gd name="T11" fmla="*/ 158 h 262"/>
                    <a:gd name="T12" fmla="*/ 83 w 470"/>
                    <a:gd name="T13" fmla="*/ 158 h 262"/>
                    <a:gd name="T14" fmla="*/ 83 w 470"/>
                    <a:gd name="T15" fmla="*/ 262 h 262"/>
                    <a:gd name="T16" fmla="*/ 123 w 470"/>
                    <a:gd name="T17" fmla="*/ 83 h 262"/>
                    <a:gd name="T18" fmla="*/ 362 w 470"/>
                    <a:gd name="T19" fmla="*/ 83 h 262"/>
                    <a:gd name="T20" fmla="*/ 362 w 470"/>
                    <a:gd name="T21" fmla="*/ 102 h 262"/>
                    <a:gd name="T22" fmla="*/ 123 w 470"/>
                    <a:gd name="T23" fmla="*/ 102 h 262"/>
                    <a:gd name="T24" fmla="*/ 123 w 470"/>
                    <a:gd name="T25" fmla="*/ 83 h 262"/>
                    <a:gd name="T26" fmla="*/ 121 w 470"/>
                    <a:gd name="T27" fmla="*/ 140 h 262"/>
                    <a:gd name="T28" fmla="*/ 362 w 470"/>
                    <a:gd name="T29" fmla="*/ 140 h 262"/>
                    <a:gd name="T30" fmla="*/ 362 w 470"/>
                    <a:gd name="T31" fmla="*/ 158 h 262"/>
                    <a:gd name="T32" fmla="*/ 121 w 470"/>
                    <a:gd name="T33" fmla="*/ 158 h 262"/>
                    <a:gd name="T34" fmla="*/ 121 w 470"/>
                    <a:gd name="T35" fmla="*/ 140 h 262"/>
                    <a:gd name="T36" fmla="*/ 121 w 470"/>
                    <a:gd name="T37" fmla="*/ 196 h 262"/>
                    <a:gd name="T38" fmla="*/ 362 w 470"/>
                    <a:gd name="T39" fmla="*/ 196 h 262"/>
                    <a:gd name="T40" fmla="*/ 362 w 470"/>
                    <a:gd name="T41" fmla="*/ 215 h 262"/>
                    <a:gd name="T42" fmla="*/ 121 w 470"/>
                    <a:gd name="T43" fmla="*/ 215 h 262"/>
                    <a:gd name="T44" fmla="*/ 121 w 470"/>
                    <a:gd name="T45" fmla="*/ 196 h 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70" h="262">
                      <a:moveTo>
                        <a:pt x="83" y="262"/>
                      </a:moveTo>
                      <a:lnTo>
                        <a:pt x="397" y="262"/>
                      </a:lnTo>
                      <a:lnTo>
                        <a:pt x="470" y="262"/>
                      </a:lnTo>
                      <a:lnTo>
                        <a:pt x="470" y="0"/>
                      </a:lnTo>
                      <a:lnTo>
                        <a:pt x="0" y="0"/>
                      </a:lnTo>
                      <a:lnTo>
                        <a:pt x="0" y="158"/>
                      </a:lnTo>
                      <a:lnTo>
                        <a:pt x="83" y="158"/>
                      </a:lnTo>
                      <a:lnTo>
                        <a:pt x="83" y="262"/>
                      </a:lnTo>
                      <a:close/>
                      <a:moveTo>
                        <a:pt x="123" y="83"/>
                      </a:moveTo>
                      <a:lnTo>
                        <a:pt x="362" y="83"/>
                      </a:lnTo>
                      <a:lnTo>
                        <a:pt x="362" y="102"/>
                      </a:lnTo>
                      <a:lnTo>
                        <a:pt x="123" y="102"/>
                      </a:lnTo>
                      <a:lnTo>
                        <a:pt x="123" y="83"/>
                      </a:lnTo>
                      <a:close/>
                      <a:moveTo>
                        <a:pt x="121" y="140"/>
                      </a:moveTo>
                      <a:lnTo>
                        <a:pt x="362" y="140"/>
                      </a:lnTo>
                      <a:lnTo>
                        <a:pt x="362" y="158"/>
                      </a:lnTo>
                      <a:lnTo>
                        <a:pt x="121" y="158"/>
                      </a:lnTo>
                      <a:lnTo>
                        <a:pt x="121" y="140"/>
                      </a:lnTo>
                      <a:close/>
                      <a:moveTo>
                        <a:pt x="121" y="196"/>
                      </a:moveTo>
                      <a:lnTo>
                        <a:pt x="362" y="196"/>
                      </a:lnTo>
                      <a:lnTo>
                        <a:pt x="362" y="215"/>
                      </a:lnTo>
                      <a:lnTo>
                        <a:pt x="121" y="215"/>
                      </a:lnTo>
                      <a:lnTo>
                        <a:pt x="121" y="19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5" name="Freeform 16"/>
                <p:cNvSpPr>
                  <a:spLocks noEditPoints="1"/>
                </p:cNvSpPr>
                <p:nvPr/>
              </p:nvSpPr>
              <p:spPr bwMode="auto">
                <a:xfrm>
                  <a:off x="4172643" y="4213411"/>
                  <a:ext cx="361361" cy="361361"/>
                </a:xfrm>
                <a:custGeom>
                  <a:avLst/>
                  <a:gdLst>
                    <a:gd name="T0" fmla="*/ 141 w 212"/>
                    <a:gd name="T1" fmla="*/ 6 h 212"/>
                    <a:gd name="T2" fmla="*/ 106 w 212"/>
                    <a:gd name="T3" fmla="*/ 0 h 212"/>
                    <a:gd name="T4" fmla="*/ 0 w 212"/>
                    <a:gd name="T5" fmla="*/ 106 h 212"/>
                    <a:gd name="T6" fmla="*/ 106 w 212"/>
                    <a:gd name="T7" fmla="*/ 212 h 212"/>
                    <a:gd name="T8" fmla="*/ 185 w 212"/>
                    <a:gd name="T9" fmla="*/ 177 h 212"/>
                    <a:gd name="T10" fmla="*/ 212 w 212"/>
                    <a:gd name="T11" fmla="*/ 106 h 212"/>
                    <a:gd name="T12" fmla="*/ 141 w 212"/>
                    <a:gd name="T13" fmla="*/ 6 h 212"/>
                    <a:gd name="T14" fmla="*/ 106 w 212"/>
                    <a:gd name="T15" fmla="*/ 178 h 212"/>
                    <a:gd name="T16" fmla="*/ 34 w 212"/>
                    <a:gd name="T17" fmla="*/ 106 h 212"/>
                    <a:gd name="T18" fmla="*/ 106 w 212"/>
                    <a:gd name="T19" fmla="*/ 34 h 212"/>
                    <a:gd name="T20" fmla="*/ 141 w 212"/>
                    <a:gd name="T21" fmla="*/ 43 h 212"/>
                    <a:gd name="T22" fmla="*/ 178 w 212"/>
                    <a:gd name="T23" fmla="*/ 106 h 212"/>
                    <a:gd name="T24" fmla="*/ 147 w 212"/>
                    <a:gd name="T25" fmla="*/ 165 h 212"/>
                    <a:gd name="T26" fmla="*/ 106 w 212"/>
                    <a:gd name="T27" fmla="*/ 178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12" h="212">
                      <a:moveTo>
                        <a:pt x="141" y="6"/>
                      </a:moveTo>
                      <a:cubicBezTo>
                        <a:pt x="130" y="2"/>
                        <a:pt x="118" y="0"/>
                        <a:pt x="106" y="0"/>
                      </a:cubicBezTo>
                      <a:cubicBezTo>
                        <a:pt x="47" y="0"/>
                        <a:pt x="0" y="47"/>
                        <a:pt x="0" y="106"/>
                      </a:cubicBezTo>
                      <a:cubicBezTo>
                        <a:pt x="0" y="165"/>
                        <a:pt x="47" y="212"/>
                        <a:pt x="106" y="212"/>
                      </a:cubicBezTo>
                      <a:cubicBezTo>
                        <a:pt x="137" y="212"/>
                        <a:pt x="165" y="199"/>
                        <a:pt x="185" y="177"/>
                      </a:cubicBezTo>
                      <a:cubicBezTo>
                        <a:pt x="202" y="159"/>
                        <a:pt x="212" y="133"/>
                        <a:pt x="212" y="106"/>
                      </a:cubicBezTo>
                      <a:cubicBezTo>
                        <a:pt x="212" y="60"/>
                        <a:pt x="182" y="20"/>
                        <a:pt x="141" y="6"/>
                      </a:cubicBezTo>
                      <a:close/>
                      <a:moveTo>
                        <a:pt x="106" y="178"/>
                      </a:moveTo>
                      <a:cubicBezTo>
                        <a:pt x="66" y="178"/>
                        <a:pt x="34" y="146"/>
                        <a:pt x="34" y="106"/>
                      </a:cubicBezTo>
                      <a:cubicBezTo>
                        <a:pt x="34" y="66"/>
                        <a:pt x="66" y="34"/>
                        <a:pt x="106" y="34"/>
                      </a:cubicBezTo>
                      <a:cubicBezTo>
                        <a:pt x="119" y="34"/>
                        <a:pt x="131" y="38"/>
                        <a:pt x="141" y="43"/>
                      </a:cubicBezTo>
                      <a:cubicBezTo>
                        <a:pt x="163" y="56"/>
                        <a:pt x="178" y="79"/>
                        <a:pt x="178" y="106"/>
                      </a:cubicBezTo>
                      <a:cubicBezTo>
                        <a:pt x="178" y="130"/>
                        <a:pt x="166" y="152"/>
                        <a:pt x="147" y="165"/>
                      </a:cubicBezTo>
                      <a:cubicBezTo>
                        <a:pt x="136" y="173"/>
                        <a:pt x="121" y="178"/>
                        <a:pt x="106" y="17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6" name="Freeform 17"/>
                <p:cNvSpPr>
                  <a:spLocks/>
                </p:cNvSpPr>
                <p:nvPr/>
              </p:nvSpPr>
              <p:spPr bwMode="auto">
                <a:xfrm>
                  <a:off x="4288769" y="4324488"/>
                  <a:ext cx="83668" cy="102422"/>
                </a:xfrm>
                <a:custGeom>
                  <a:avLst/>
                  <a:gdLst>
                    <a:gd name="T0" fmla="*/ 45 w 49"/>
                    <a:gd name="T1" fmla="*/ 0 h 60"/>
                    <a:gd name="T2" fmla="*/ 41 w 49"/>
                    <a:gd name="T3" fmla="*/ 3 h 60"/>
                    <a:gd name="T4" fmla="*/ 41 w 49"/>
                    <a:gd name="T5" fmla="*/ 41 h 60"/>
                    <a:gd name="T6" fmla="*/ 3 w 49"/>
                    <a:gd name="T7" fmla="*/ 52 h 60"/>
                    <a:gd name="T8" fmla="*/ 0 w 49"/>
                    <a:gd name="T9" fmla="*/ 55 h 60"/>
                    <a:gd name="T10" fmla="*/ 1 w 49"/>
                    <a:gd name="T11" fmla="*/ 57 h 60"/>
                    <a:gd name="T12" fmla="*/ 5 w 49"/>
                    <a:gd name="T13" fmla="*/ 60 h 60"/>
                    <a:gd name="T14" fmla="*/ 43 w 49"/>
                    <a:gd name="T15" fmla="*/ 50 h 60"/>
                    <a:gd name="T16" fmla="*/ 47 w 49"/>
                    <a:gd name="T17" fmla="*/ 49 h 60"/>
                    <a:gd name="T18" fmla="*/ 49 w 49"/>
                    <a:gd name="T19" fmla="*/ 45 h 60"/>
                    <a:gd name="T20" fmla="*/ 49 w 49"/>
                    <a:gd name="T21" fmla="*/ 3 h 60"/>
                    <a:gd name="T22" fmla="*/ 48 w 49"/>
                    <a:gd name="T23" fmla="*/ 1 h 60"/>
                    <a:gd name="T24" fmla="*/ 45 w 49"/>
                    <a:gd name="T25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9" h="60">
                      <a:moveTo>
                        <a:pt x="45" y="0"/>
                      </a:moveTo>
                      <a:cubicBezTo>
                        <a:pt x="43" y="0"/>
                        <a:pt x="41" y="1"/>
                        <a:pt x="41" y="3"/>
                      </a:cubicBezTo>
                      <a:cubicBezTo>
                        <a:pt x="41" y="41"/>
                        <a:pt x="41" y="41"/>
                        <a:pt x="41" y="41"/>
                      </a:cubicBezTo>
                      <a:cubicBezTo>
                        <a:pt x="3" y="52"/>
                        <a:pt x="3" y="52"/>
                        <a:pt x="3" y="52"/>
                      </a:cubicBezTo>
                      <a:cubicBezTo>
                        <a:pt x="1" y="52"/>
                        <a:pt x="0" y="53"/>
                        <a:pt x="0" y="55"/>
                      </a:cubicBezTo>
                      <a:cubicBezTo>
                        <a:pt x="0" y="56"/>
                        <a:pt x="0" y="56"/>
                        <a:pt x="1" y="57"/>
                      </a:cubicBezTo>
                      <a:cubicBezTo>
                        <a:pt x="1" y="59"/>
                        <a:pt x="3" y="60"/>
                        <a:pt x="5" y="60"/>
                      </a:cubicBezTo>
                      <a:cubicBezTo>
                        <a:pt x="43" y="50"/>
                        <a:pt x="43" y="50"/>
                        <a:pt x="43" y="50"/>
                      </a:cubicBezTo>
                      <a:cubicBezTo>
                        <a:pt x="47" y="49"/>
                        <a:pt x="47" y="49"/>
                        <a:pt x="47" y="49"/>
                      </a:cubicBezTo>
                      <a:cubicBezTo>
                        <a:pt x="49" y="48"/>
                        <a:pt x="49" y="47"/>
                        <a:pt x="49" y="45"/>
                      </a:cubicBezTo>
                      <a:cubicBezTo>
                        <a:pt x="49" y="3"/>
                        <a:pt x="49" y="3"/>
                        <a:pt x="49" y="3"/>
                      </a:cubicBezTo>
                      <a:cubicBezTo>
                        <a:pt x="49" y="2"/>
                        <a:pt x="49" y="1"/>
                        <a:pt x="48" y="1"/>
                      </a:cubicBezTo>
                      <a:cubicBezTo>
                        <a:pt x="47" y="0"/>
                        <a:pt x="46" y="0"/>
                        <a:pt x="4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7" name="组合 16"/>
          <p:cNvGrpSpPr/>
          <p:nvPr/>
        </p:nvGrpSpPr>
        <p:grpSpPr>
          <a:xfrm>
            <a:off x="2683524" y="3488571"/>
            <a:ext cx="4753673" cy="1401675"/>
            <a:chOff x="3666426" y="3206283"/>
            <a:chExt cx="4753673" cy="1401675"/>
          </a:xfrm>
        </p:grpSpPr>
        <p:sp>
          <p:nvSpPr>
            <p:cNvPr id="117" name="圆角矩形 116"/>
            <p:cNvSpPr/>
            <p:nvPr/>
          </p:nvSpPr>
          <p:spPr>
            <a:xfrm>
              <a:off x="4367263" y="3546867"/>
              <a:ext cx="4052836" cy="740805"/>
            </a:xfrm>
            <a:prstGeom prst="roundRect">
              <a:avLst>
                <a:gd name="adj" fmla="val 26862"/>
              </a:avLst>
            </a:prstGeom>
            <a:solidFill>
              <a:srgbClr val="0099A9"/>
            </a:solidFill>
            <a:ln w="15875">
              <a:gradFill flip="none" rotWithShape="1">
                <a:gsLst>
                  <a:gs pos="0">
                    <a:srgbClr val="C9C9C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9" name="组合 118"/>
            <p:cNvGrpSpPr/>
            <p:nvPr/>
          </p:nvGrpSpPr>
          <p:grpSpPr>
            <a:xfrm>
              <a:off x="3666426" y="3206283"/>
              <a:ext cx="1401675" cy="1401675"/>
              <a:chOff x="475814" y="349984"/>
              <a:chExt cx="1821716" cy="1821716"/>
            </a:xfrm>
          </p:grpSpPr>
          <p:sp>
            <p:nvSpPr>
              <p:cNvPr id="121" name="椭圆 120"/>
              <p:cNvSpPr/>
              <p:nvPr/>
            </p:nvSpPr>
            <p:spPr>
              <a:xfrm>
                <a:off x="475814" y="349984"/>
                <a:ext cx="1821716" cy="18217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22225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292100" dist="1397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22" name="组合 121"/>
              <p:cNvGrpSpPr/>
              <p:nvPr/>
            </p:nvGrpSpPr>
            <p:grpSpPr>
              <a:xfrm>
                <a:off x="584986" y="459157"/>
                <a:ext cx="1603371" cy="1603370"/>
                <a:chOff x="2706461" y="2004333"/>
                <a:chExt cx="2228850" cy="2228850"/>
              </a:xfrm>
              <a:effectLst/>
            </p:grpSpPr>
            <p:sp>
              <p:nvSpPr>
                <p:cNvPr id="123" name="椭圆 122"/>
                <p:cNvSpPr/>
                <p:nvPr/>
              </p:nvSpPr>
              <p:spPr>
                <a:xfrm>
                  <a:off x="2706461" y="2004333"/>
                  <a:ext cx="2228850" cy="2228850"/>
                </a:xfrm>
                <a:prstGeom prst="ellipse">
                  <a:avLst/>
                </a:prstGeom>
                <a:solidFill>
                  <a:srgbClr val="00A2B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4" name="椭圆 123"/>
                <p:cNvSpPr/>
                <p:nvPr/>
              </p:nvSpPr>
              <p:spPr>
                <a:xfrm>
                  <a:off x="2819402" y="2117274"/>
                  <a:ext cx="2002968" cy="200296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D5D5D5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5" name="椭圆 124"/>
                <p:cNvSpPr/>
                <p:nvPr/>
              </p:nvSpPr>
              <p:spPr>
                <a:xfrm>
                  <a:off x="2977244" y="2275116"/>
                  <a:ext cx="1687284" cy="1687284"/>
                </a:xfrm>
                <a:prstGeom prst="ellipse">
                  <a:avLst/>
                </a:prstGeom>
                <a:solidFill>
                  <a:srgbClr val="00A2B3"/>
                </a:solidFill>
                <a:ln w="38100"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>
                  <a:innerShdw blurRad="177800" dist="762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26" name="矩形 125"/>
            <p:cNvSpPr/>
            <p:nvPr/>
          </p:nvSpPr>
          <p:spPr>
            <a:xfrm>
              <a:off x="5398227" y="3655659"/>
              <a:ext cx="2901756" cy="52322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胜任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能力 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MY ABILITY</a:t>
              </a:r>
              <a:endParaRPr lang="zh-CN" altLang="en-US" sz="140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endParaRPr>
            </a:p>
          </p:txBody>
        </p:sp>
        <p:grpSp>
          <p:nvGrpSpPr>
            <p:cNvPr id="147" name="组合 146"/>
            <p:cNvGrpSpPr/>
            <p:nvPr/>
          </p:nvGrpSpPr>
          <p:grpSpPr>
            <a:xfrm>
              <a:off x="4075293" y="3676649"/>
              <a:ext cx="578323" cy="479939"/>
              <a:chOff x="9404083" y="1238855"/>
              <a:chExt cx="801342" cy="665020"/>
            </a:xfrm>
            <a:solidFill>
              <a:schemeClr val="bg1"/>
            </a:solidFill>
          </p:grpSpPr>
          <p:sp>
            <p:nvSpPr>
              <p:cNvPr id="148" name="Freeform 583"/>
              <p:cNvSpPr>
                <a:spLocks/>
              </p:cNvSpPr>
              <p:nvPr/>
            </p:nvSpPr>
            <p:spPr bwMode="auto">
              <a:xfrm>
                <a:off x="9404083" y="1238855"/>
                <a:ext cx="801342" cy="308708"/>
              </a:xfrm>
              <a:custGeom>
                <a:avLst/>
                <a:gdLst>
                  <a:gd name="T0" fmla="*/ 924 w 1111"/>
                  <a:gd name="T1" fmla="*/ 0 h 428"/>
                  <a:gd name="T2" fmla="*/ 958 w 1111"/>
                  <a:gd name="T3" fmla="*/ 55 h 428"/>
                  <a:gd name="T4" fmla="*/ 542 w 1111"/>
                  <a:gd name="T5" fmla="*/ 281 h 428"/>
                  <a:gd name="T6" fmla="*/ 0 w 1111"/>
                  <a:gd name="T7" fmla="*/ 355 h 428"/>
                  <a:gd name="T8" fmla="*/ 3 w 1111"/>
                  <a:gd name="T9" fmla="*/ 428 h 428"/>
                  <a:gd name="T10" fmla="*/ 570 w 1111"/>
                  <a:gd name="T11" fmla="*/ 355 h 428"/>
                  <a:gd name="T12" fmla="*/ 986 w 1111"/>
                  <a:gd name="T13" fmla="*/ 121 h 428"/>
                  <a:gd name="T14" fmla="*/ 1021 w 1111"/>
                  <a:gd name="T15" fmla="*/ 184 h 428"/>
                  <a:gd name="T16" fmla="*/ 1111 w 1111"/>
                  <a:gd name="T17" fmla="*/ 0 h 428"/>
                  <a:gd name="T18" fmla="*/ 924 w 1111"/>
                  <a:gd name="T19" fmla="*/ 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1" h="428">
                    <a:moveTo>
                      <a:pt x="924" y="0"/>
                    </a:moveTo>
                    <a:lnTo>
                      <a:pt x="958" y="55"/>
                    </a:lnTo>
                    <a:lnTo>
                      <a:pt x="542" y="281"/>
                    </a:lnTo>
                    <a:lnTo>
                      <a:pt x="0" y="355"/>
                    </a:lnTo>
                    <a:lnTo>
                      <a:pt x="3" y="428"/>
                    </a:lnTo>
                    <a:lnTo>
                      <a:pt x="570" y="355"/>
                    </a:lnTo>
                    <a:lnTo>
                      <a:pt x="986" y="121"/>
                    </a:lnTo>
                    <a:lnTo>
                      <a:pt x="1021" y="184"/>
                    </a:lnTo>
                    <a:lnTo>
                      <a:pt x="1111" y="0"/>
                    </a:lnTo>
                    <a:lnTo>
                      <a:pt x="9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584"/>
              <p:cNvSpPr>
                <a:spLocks/>
              </p:cNvSpPr>
              <p:nvPr/>
            </p:nvSpPr>
            <p:spPr bwMode="auto">
              <a:xfrm>
                <a:off x="9915470" y="1392487"/>
                <a:ext cx="208450" cy="511387"/>
              </a:xfrm>
              <a:custGeom>
                <a:avLst/>
                <a:gdLst>
                  <a:gd name="T0" fmla="*/ 0 w 289"/>
                  <a:gd name="T1" fmla="*/ 709 h 709"/>
                  <a:gd name="T2" fmla="*/ 289 w 289"/>
                  <a:gd name="T3" fmla="*/ 709 h 709"/>
                  <a:gd name="T4" fmla="*/ 289 w 289"/>
                  <a:gd name="T5" fmla="*/ 0 h 709"/>
                  <a:gd name="T6" fmla="*/ 0 w 289"/>
                  <a:gd name="T7" fmla="*/ 161 h 709"/>
                  <a:gd name="T8" fmla="*/ 0 w 289"/>
                  <a:gd name="T9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9" h="709">
                    <a:moveTo>
                      <a:pt x="0" y="709"/>
                    </a:moveTo>
                    <a:lnTo>
                      <a:pt x="289" y="709"/>
                    </a:lnTo>
                    <a:lnTo>
                      <a:pt x="289" y="0"/>
                    </a:lnTo>
                    <a:lnTo>
                      <a:pt x="0" y="161"/>
                    </a:lnTo>
                    <a:lnTo>
                      <a:pt x="0" y="7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585"/>
              <p:cNvSpPr>
                <a:spLocks/>
              </p:cNvSpPr>
              <p:nvPr/>
            </p:nvSpPr>
            <p:spPr bwMode="auto">
              <a:xfrm>
                <a:off x="9663743" y="1528809"/>
                <a:ext cx="180320" cy="375065"/>
              </a:xfrm>
              <a:custGeom>
                <a:avLst/>
                <a:gdLst>
                  <a:gd name="T0" fmla="*/ 0 w 250"/>
                  <a:gd name="T1" fmla="*/ 520 h 520"/>
                  <a:gd name="T2" fmla="*/ 250 w 250"/>
                  <a:gd name="T3" fmla="*/ 520 h 520"/>
                  <a:gd name="T4" fmla="*/ 250 w 250"/>
                  <a:gd name="T5" fmla="*/ 0 h 520"/>
                  <a:gd name="T6" fmla="*/ 0 w 250"/>
                  <a:gd name="T7" fmla="*/ 42 h 520"/>
                  <a:gd name="T8" fmla="*/ 0 w 250"/>
                  <a:gd name="T9" fmla="*/ 52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" h="520">
                    <a:moveTo>
                      <a:pt x="0" y="520"/>
                    </a:moveTo>
                    <a:lnTo>
                      <a:pt x="250" y="520"/>
                    </a:lnTo>
                    <a:lnTo>
                      <a:pt x="250" y="0"/>
                    </a:lnTo>
                    <a:lnTo>
                      <a:pt x="0" y="42"/>
                    </a:lnTo>
                    <a:lnTo>
                      <a:pt x="0" y="5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586"/>
              <p:cNvSpPr>
                <a:spLocks/>
              </p:cNvSpPr>
              <p:nvPr/>
            </p:nvSpPr>
            <p:spPr bwMode="auto">
              <a:xfrm>
                <a:off x="9404083" y="1569922"/>
                <a:ext cx="189697" cy="333953"/>
              </a:xfrm>
              <a:custGeom>
                <a:avLst/>
                <a:gdLst>
                  <a:gd name="T0" fmla="*/ 0 w 263"/>
                  <a:gd name="T1" fmla="*/ 463 h 463"/>
                  <a:gd name="T2" fmla="*/ 263 w 263"/>
                  <a:gd name="T3" fmla="*/ 463 h 463"/>
                  <a:gd name="T4" fmla="*/ 263 w 263"/>
                  <a:gd name="T5" fmla="*/ 0 h 463"/>
                  <a:gd name="T6" fmla="*/ 0 w 263"/>
                  <a:gd name="T7" fmla="*/ 30 h 463"/>
                  <a:gd name="T8" fmla="*/ 0 w 263"/>
                  <a:gd name="T9" fmla="*/ 463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463">
                    <a:moveTo>
                      <a:pt x="0" y="463"/>
                    </a:moveTo>
                    <a:lnTo>
                      <a:pt x="263" y="463"/>
                    </a:lnTo>
                    <a:lnTo>
                      <a:pt x="263" y="0"/>
                    </a:lnTo>
                    <a:lnTo>
                      <a:pt x="0" y="30"/>
                    </a:lnTo>
                    <a:lnTo>
                      <a:pt x="0" y="4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4651759" y="4516209"/>
            <a:ext cx="4884187" cy="1401675"/>
            <a:chOff x="3812939" y="4461444"/>
            <a:chExt cx="4884187" cy="1401675"/>
          </a:xfrm>
        </p:grpSpPr>
        <p:sp>
          <p:nvSpPr>
            <p:cNvPr id="127" name="圆角矩形 126"/>
            <p:cNvSpPr/>
            <p:nvPr/>
          </p:nvSpPr>
          <p:spPr>
            <a:xfrm>
              <a:off x="3812939" y="4802028"/>
              <a:ext cx="4052836" cy="740805"/>
            </a:xfrm>
            <a:prstGeom prst="roundRect">
              <a:avLst>
                <a:gd name="adj" fmla="val 26862"/>
              </a:avLst>
            </a:prstGeom>
            <a:solidFill>
              <a:srgbClr val="EA5E66"/>
            </a:solidFill>
            <a:ln w="15875">
              <a:gradFill flip="none" rotWithShape="1">
                <a:gsLst>
                  <a:gs pos="0">
                    <a:srgbClr val="C9C9C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矩形 127"/>
            <p:cNvSpPr/>
            <p:nvPr/>
          </p:nvSpPr>
          <p:spPr>
            <a:xfrm>
              <a:off x="3933238" y="4900671"/>
              <a:ext cx="2811988" cy="52322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未来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规划 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MY FUTUR</a:t>
              </a:r>
              <a:endParaRPr lang="zh-CN" altLang="en-US" sz="140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7295451" y="4461444"/>
              <a:ext cx="1401675" cy="1401675"/>
              <a:chOff x="7295451" y="4461444"/>
              <a:chExt cx="1401675" cy="1401675"/>
            </a:xfrm>
          </p:grpSpPr>
          <p:sp>
            <p:nvSpPr>
              <p:cNvPr id="136" name="椭圆 135"/>
              <p:cNvSpPr/>
              <p:nvPr/>
            </p:nvSpPr>
            <p:spPr>
              <a:xfrm>
                <a:off x="7295451" y="4461444"/>
                <a:ext cx="1401675" cy="140167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22225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292100" dist="1397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37" name="组合 136"/>
              <p:cNvGrpSpPr/>
              <p:nvPr/>
            </p:nvGrpSpPr>
            <p:grpSpPr>
              <a:xfrm>
                <a:off x="7379451" y="4545445"/>
                <a:ext cx="1233675" cy="1233674"/>
                <a:chOff x="2706461" y="2004333"/>
                <a:chExt cx="2228850" cy="2228850"/>
              </a:xfrm>
              <a:effectLst/>
            </p:grpSpPr>
            <p:sp>
              <p:nvSpPr>
                <p:cNvPr id="138" name="椭圆 137"/>
                <p:cNvSpPr/>
                <p:nvPr/>
              </p:nvSpPr>
              <p:spPr>
                <a:xfrm>
                  <a:off x="2706461" y="2004333"/>
                  <a:ext cx="2228850" cy="2228850"/>
                </a:xfrm>
                <a:prstGeom prst="ellipse">
                  <a:avLst/>
                </a:prstGeom>
                <a:solidFill>
                  <a:srgbClr val="F7636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9" name="椭圆 138"/>
                <p:cNvSpPr/>
                <p:nvPr/>
              </p:nvSpPr>
              <p:spPr>
                <a:xfrm>
                  <a:off x="2819402" y="2117274"/>
                  <a:ext cx="2002968" cy="200296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D5D5D5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0" name="椭圆 139"/>
                <p:cNvSpPr/>
                <p:nvPr/>
              </p:nvSpPr>
              <p:spPr>
                <a:xfrm>
                  <a:off x="2977244" y="2275116"/>
                  <a:ext cx="1687284" cy="1687284"/>
                </a:xfrm>
                <a:prstGeom prst="ellipse">
                  <a:avLst/>
                </a:prstGeom>
                <a:solidFill>
                  <a:srgbClr val="F7636B"/>
                </a:solidFill>
                <a:ln w="38100"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>
                  <a:innerShdw blurRad="177800" dist="762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52" name="组合 151"/>
              <p:cNvGrpSpPr/>
              <p:nvPr/>
            </p:nvGrpSpPr>
            <p:grpSpPr>
              <a:xfrm>
                <a:off x="7738966" y="4925444"/>
                <a:ext cx="561936" cy="527122"/>
                <a:chOff x="3108756" y="2110160"/>
                <a:chExt cx="745081" cy="698920"/>
              </a:xfrm>
              <a:solidFill>
                <a:schemeClr val="bg1"/>
              </a:solidFill>
            </p:grpSpPr>
            <p:sp>
              <p:nvSpPr>
                <p:cNvPr id="153" name="Freeform 489"/>
                <p:cNvSpPr>
                  <a:spLocks/>
                </p:cNvSpPr>
                <p:nvPr/>
              </p:nvSpPr>
              <p:spPr bwMode="auto">
                <a:xfrm>
                  <a:off x="3608602" y="2110160"/>
                  <a:ext cx="245235" cy="303659"/>
                </a:xfrm>
                <a:custGeom>
                  <a:avLst/>
                  <a:gdLst>
                    <a:gd name="T0" fmla="*/ 248 w 340"/>
                    <a:gd name="T1" fmla="*/ 0 h 421"/>
                    <a:gd name="T2" fmla="*/ 0 w 340"/>
                    <a:gd name="T3" fmla="*/ 357 h 421"/>
                    <a:gd name="T4" fmla="*/ 94 w 340"/>
                    <a:gd name="T5" fmla="*/ 421 h 421"/>
                    <a:gd name="T6" fmla="*/ 340 w 340"/>
                    <a:gd name="T7" fmla="*/ 66 h 421"/>
                    <a:gd name="T8" fmla="*/ 248 w 340"/>
                    <a:gd name="T9" fmla="*/ 0 h 4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0" h="421">
                      <a:moveTo>
                        <a:pt x="248" y="0"/>
                      </a:moveTo>
                      <a:lnTo>
                        <a:pt x="0" y="357"/>
                      </a:lnTo>
                      <a:lnTo>
                        <a:pt x="94" y="421"/>
                      </a:lnTo>
                      <a:lnTo>
                        <a:pt x="340" y="66"/>
                      </a:lnTo>
                      <a:lnTo>
                        <a:pt x="24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" name="Freeform 490"/>
                <p:cNvSpPr>
                  <a:spLocks/>
                </p:cNvSpPr>
                <p:nvPr/>
              </p:nvSpPr>
              <p:spPr bwMode="auto">
                <a:xfrm>
                  <a:off x="3584800" y="2379197"/>
                  <a:ext cx="81505" cy="68522"/>
                </a:xfrm>
                <a:custGeom>
                  <a:avLst/>
                  <a:gdLst>
                    <a:gd name="T0" fmla="*/ 14 w 113"/>
                    <a:gd name="T1" fmla="*/ 12 h 95"/>
                    <a:gd name="T2" fmla="*/ 0 w 113"/>
                    <a:gd name="T3" fmla="*/ 33 h 95"/>
                    <a:gd name="T4" fmla="*/ 14 w 113"/>
                    <a:gd name="T5" fmla="*/ 43 h 95"/>
                    <a:gd name="T6" fmla="*/ 26 w 113"/>
                    <a:gd name="T7" fmla="*/ 52 h 95"/>
                    <a:gd name="T8" fmla="*/ 90 w 113"/>
                    <a:gd name="T9" fmla="*/ 95 h 95"/>
                    <a:gd name="T10" fmla="*/ 113 w 113"/>
                    <a:gd name="T11" fmla="*/ 62 h 95"/>
                    <a:gd name="T12" fmla="*/ 23 w 113"/>
                    <a:gd name="T13" fmla="*/ 0 h 95"/>
                    <a:gd name="T14" fmla="*/ 14 w 113"/>
                    <a:gd name="T15" fmla="*/ 12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3" h="95">
                      <a:moveTo>
                        <a:pt x="14" y="12"/>
                      </a:moveTo>
                      <a:lnTo>
                        <a:pt x="0" y="33"/>
                      </a:lnTo>
                      <a:lnTo>
                        <a:pt x="14" y="43"/>
                      </a:lnTo>
                      <a:lnTo>
                        <a:pt x="26" y="52"/>
                      </a:lnTo>
                      <a:lnTo>
                        <a:pt x="90" y="95"/>
                      </a:lnTo>
                      <a:lnTo>
                        <a:pt x="113" y="62"/>
                      </a:lnTo>
                      <a:lnTo>
                        <a:pt x="23" y="0"/>
                      </a:lnTo>
                      <a:lnTo>
                        <a:pt x="14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" name="Freeform 491"/>
                <p:cNvSpPr>
                  <a:spLocks/>
                </p:cNvSpPr>
                <p:nvPr/>
              </p:nvSpPr>
              <p:spPr bwMode="auto">
                <a:xfrm>
                  <a:off x="3463625" y="2415261"/>
                  <a:ext cx="177435" cy="226482"/>
                </a:xfrm>
                <a:custGeom>
                  <a:avLst/>
                  <a:gdLst>
                    <a:gd name="T0" fmla="*/ 66 w 104"/>
                    <a:gd name="T1" fmla="*/ 0 h 133"/>
                    <a:gd name="T2" fmla="*/ 60 w 104"/>
                    <a:gd name="T3" fmla="*/ 8 h 133"/>
                    <a:gd name="T4" fmla="*/ 59 w 104"/>
                    <a:gd name="T5" fmla="*/ 10 h 133"/>
                    <a:gd name="T6" fmla="*/ 11 w 104"/>
                    <a:gd name="T7" fmla="*/ 29 h 133"/>
                    <a:gd name="T8" fmla="*/ 0 w 104"/>
                    <a:gd name="T9" fmla="*/ 129 h 133"/>
                    <a:gd name="T10" fmla="*/ 37 w 104"/>
                    <a:gd name="T11" fmla="*/ 76 h 133"/>
                    <a:gd name="T12" fmla="*/ 37 w 104"/>
                    <a:gd name="T13" fmla="*/ 51 h 133"/>
                    <a:gd name="T14" fmla="*/ 60 w 104"/>
                    <a:gd name="T15" fmla="*/ 43 h 133"/>
                    <a:gd name="T16" fmla="*/ 63 w 104"/>
                    <a:gd name="T17" fmla="*/ 44 h 133"/>
                    <a:gd name="T18" fmla="*/ 66 w 104"/>
                    <a:gd name="T19" fmla="*/ 71 h 133"/>
                    <a:gd name="T20" fmla="*/ 60 w 104"/>
                    <a:gd name="T21" fmla="*/ 77 h 133"/>
                    <a:gd name="T22" fmla="*/ 42 w 104"/>
                    <a:gd name="T23" fmla="*/ 80 h 133"/>
                    <a:gd name="T24" fmla="*/ 6 w 104"/>
                    <a:gd name="T25" fmla="*/ 133 h 133"/>
                    <a:gd name="T26" fmla="*/ 54 w 104"/>
                    <a:gd name="T27" fmla="*/ 109 h 133"/>
                    <a:gd name="T28" fmla="*/ 60 w 104"/>
                    <a:gd name="T29" fmla="*/ 106 h 133"/>
                    <a:gd name="T30" fmla="*/ 77 w 104"/>
                    <a:gd name="T31" fmla="*/ 98 h 133"/>
                    <a:gd name="T32" fmla="*/ 96 w 104"/>
                    <a:gd name="T33" fmla="*/ 88 h 133"/>
                    <a:gd name="T34" fmla="*/ 97 w 104"/>
                    <a:gd name="T35" fmla="*/ 37 h 133"/>
                    <a:gd name="T36" fmla="*/ 104 w 104"/>
                    <a:gd name="T37" fmla="*/ 26 h 133"/>
                    <a:gd name="T38" fmla="*/ 77 w 104"/>
                    <a:gd name="T39" fmla="*/ 7 h 133"/>
                    <a:gd name="T40" fmla="*/ 66 w 104"/>
                    <a:gd name="T41" fmla="*/ 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04" h="133">
                      <a:moveTo>
                        <a:pt x="66" y="0"/>
                      </a:moveTo>
                      <a:cubicBezTo>
                        <a:pt x="60" y="8"/>
                        <a:pt x="60" y="8"/>
                        <a:pt x="60" y="8"/>
                      </a:cubicBezTo>
                      <a:cubicBezTo>
                        <a:pt x="59" y="10"/>
                        <a:pt x="59" y="10"/>
                        <a:pt x="59" y="10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0" y="129"/>
                        <a:pt x="0" y="129"/>
                        <a:pt x="0" y="129"/>
                      </a:cubicBezTo>
                      <a:cubicBezTo>
                        <a:pt x="37" y="76"/>
                        <a:pt x="37" y="76"/>
                        <a:pt x="37" y="76"/>
                      </a:cubicBezTo>
                      <a:cubicBezTo>
                        <a:pt x="32" y="70"/>
                        <a:pt x="31" y="60"/>
                        <a:pt x="37" y="51"/>
                      </a:cubicBezTo>
                      <a:cubicBezTo>
                        <a:pt x="43" y="43"/>
                        <a:pt x="52" y="40"/>
                        <a:pt x="60" y="43"/>
                      </a:cubicBezTo>
                      <a:cubicBezTo>
                        <a:pt x="61" y="43"/>
                        <a:pt x="62" y="44"/>
                        <a:pt x="63" y="44"/>
                      </a:cubicBezTo>
                      <a:cubicBezTo>
                        <a:pt x="71" y="50"/>
                        <a:pt x="72" y="62"/>
                        <a:pt x="66" y="71"/>
                      </a:cubicBezTo>
                      <a:cubicBezTo>
                        <a:pt x="64" y="74"/>
                        <a:pt x="62" y="76"/>
                        <a:pt x="60" y="77"/>
                      </a:cubicBezTo>
                      <a:cubicBezTo>
                        <a:pt x="55" y="81"/>
                        <a:pt x="48" y="82"/>
                        <a:pt x="42" y="80"/>
                      </a:cubicBezTo>
                      <a:cubicBezTo>
                        <a:pt x="6" y="133"/>
                        <a:pt x="6" y="133"/>
                        <a:pt x="6" y="133"/>
                      </a:cubicBezTo>
                      <a:cubicBezTo>
                        <a:pt x="54" y="109"/>
                        <a:pt x="54" y="109"/>
                        <a:pt x="54" y="109"/>
                      </a:cubicBezTo>
                      <a:cubicBezTo>
                        <a:pt x="60" y="106"/>
                        <a:pt x="60" y="106"/>
                        <a:pt x="60" y="106"/>
                      </a:cubicBezTo>
                      <a:cubicBezTo>
                        <a:pt x="77" y="98"/>
                        <a:pt x="77" y="98"/>
                        <a:pt x="77" y="98"/>
                      </a:cubicBezTo>
                      <a:cubicBezTo>
                        <a:pt x="96" y="88"/>
                        <a:pt x="96" y="88"/>
                        <a:pt x="96" y="88"/>
                      </a:cubicBezTo>
                      <a:cubicBezTo>
                        <a:pt x="97" y="37"/>
                        <a:pt x="97" y="37"/>
                        <a:pt x="97" y="37"/>
                      </a:cubicBezTo>
                      <a:cubicBezTo>
                        <a:pt x="104" y="26"/>
                        <a:pt x="104" y="26"/>
                        <a:pt x="104" y="26"/>
                      </a:cubicBezTo>
                      <a:cubicBezTo>
                        <a:pt x="77" y="7"/>
                        <a:pt x="77" y="7"/>
                        <a:pt x="77" y="7"/>
                      </a:cubicBezTo>
                      <a:lnTo>
                        <a:pt x="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" name="Rectangle 492"/>
                <p:cNvSpPr>
                  <a:spLocks noChangeArrowheads="1"/>
                </p:cNvSpPr>
                <p:nvPr/>
              </p:nvSpPr>
              <p:spPr bwMode="auto">
                <a:xfrm>
                  <a:off x="3237144" y="2495323"/>
                  <a:ext cx="168779" cy="1514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" name="Rectangle 493"/>
                <p:cNvSpPr>
                  <a:spLocks noChangeArrowheads="1"/>
                </p:cNvSpPr>
                <p:nvPr/>
              </p:nvSpPr>
              <p:spPr bwMode="auto">
                <a:xfrm>
                  <a:off x="3237144" y="2449161"/>
                  <a:ext cx="168779" cy="1731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" name="Rectangle 494"/>
                <p:cNvSpPr>
                  <a:spLocks noChangeArrowheads="1"/>
                </p:cNvSpPr>
                <p:nvPr/>
              </p:nvSpPr>
              <p:spPr bwMode="auto">
                <a:xfrm>
                  <a:off x="3237144" y="2403000"/>
                  <a:ext cx="168779" cy="1586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" name="Rectangle 495"/>
                <p:cNvSpPr>
                  <a:spLocks noChangeArrowheads="1"/>
                </p:cNvSpPr>
                <p:nvPr/>
              </p:nvSpPr>
              <p:spPr bwMode="auto">
                <a:xfrm>
                  <a:off x="3237144" y="2357559"/>
                  <a:ext cx="168779" cy="1514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" name="Freeform 496"/>
                <p:cNvSpPr>
                  <a:spLocks/>
                </p:cNvSpPr>
                <p:nvPr/>
              </p:nvSpPr>
              <p:spPr bwMode="auto">
                <a:xfrm>
                  <a:off x="3108756" y="2215467"/>
                  <a:ext cx="489749" cy="593613"/>
                </a:xfrm>
                <a:custGeom>
                  <a:avLst/>
                  <a:gdLst>
                    <a:gd name="T0" fmla="*/ 268 w 287"/>
                    <a:gd name="T1" fmla="*/ 303 h 348"/>
                    <a:gd name="T2" fmla="*/ 245 w 287"/>
                    <a:gd name="T3" fmla="*/ 331 h 348"/>
                    <a:gd name="T4" fmla="*/ 90 w 287"/>
                    <a:gd name="T5" fmla="*/ 331 h 348"/>
                    <a:gd name="T6" fmla="*/ 90 w 287"/>
                    <a:gd name="T7" fmla="*/ 281 h 348"/>
                    <a:gd name="T8" fmla="*/ 76 w 287"/>
                    <a:gd name="T9" fmla="*/ 263 h 348"/>
                    <a:gd name="T10" fmla="*/ 17 w 287"/>
                    <a:gd name="T11" fmla="*/ 263 h 348"/>
                    <a:gd name="T12" fmla="*/ 17 w 287"/>
                    <a:gd name="T13" fmla="*/ 59 h 348"/>
                    <a:gd name="T14" fmla="*/ 40 w 287"/>
                    <a:gd name="T15" fmla="*/ 27 h 348"/>
                    <a:gd name="T16" fmla="*/ 251 w 287"/>
                    <a:gd name="T17" fmla="*/ 27 h 348"/>
                    <a:gd name="T18" fmla="*/ 268 w 287"/>
                    <a:gd name="T19" fmla="*/ 52 h 348"/>
                    <a:gd name="T20" fmla="*/ 268 w 287"/>
                    <a:gd name="T21" fmla="*/ 104 h 348"/>
                    <a:gd name="T22" fmla="*/ 268 w 287"/>
                    <a:gd name="T23" fmla="*/ 104 h 348"/>
                    <a:gd name="T24" fmla="*/ 285 w 287"/>
                    <a:gd name="T25" fmla="*/ 83 h 348"/>
                    <a:gd name="T26" fmla="*/ 285 w 287"/>
                    <a:gd name="T27" fmla="*/ 45 h 348"/>
                    <a:gd name="T28" fmla="*/ 252 w 287"/>
                    <a:gd name="T29" fmla="*/ 8 h 348"/>
                    <a:gd name="T30" fmla="*/ 70 w 287"/>
                    <a:gd name="T31" fmla="*/ 8 h 348"/>
                    <a:gd name="T32" fmla="*/ 40 w 287"/>
                    <a:gd name="T33" fmla="*/ 8 h 348"/>
                    <a:gd name="T34" fmla="*/ 0 w 287"/>
                    <a:gd name="T35" fmla="*/ 44 h 348"/>
                    <a:gd name="T36" fmla="*/ 0 w 287"/>
                    <a:gd name="T37" fmla="*/ 294 h 348"/>
                    <a:gd name="T38" fmla="*/ 82 w 287"/>
                    <a:gd name="T39" fmla="*/ 346 h 348"/>
                    <a:gd name="T40" fmla="*/ 252 w 287"/>
                    <a:gd name="T41" fmla="*/ 346 h 348"/>
                    <a:gd name="T42" fmla="*/ 285 w 287"/>
                    <a:gd name="T43" fmla="*/ 321 h 348"/>
                    <a:gd name="T44" fmla="*/ 285 w 287"/>
                    <a:gd name="T45" fmla="*/ 228 h 348"/>
                    <a:gd name="T46" fmla="*/ 268 w 287"/>
                    <a:gd name="T47" fmla="*/ 238 h 348"/>
                    <a:gd name="T48" fmla="*/ 268 w 287"/>
                    <a:gd name="T49" fmla="*/ 303 h 3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87" h="348">
                      <a:moveTo>
                        <a:pt x="268" y="303"/>
                      </a:moveTo>
                      <a:cubicBezTo>
                        <a:pt x="268" y="303"/>
                        <a:pt x="272" y="331"/>
                        <a:pt x="245" y="331"/>
                      </a:cubicBezTo>
                      <a:cubicBezTo>
                        <a:pt x="217" y="331"/>
                        <a:pt x="90" y="331"/>
                        <a:pt x="90" y="331"/>
                      </a:cubicBezTo>
                      <a:cubicBezTo>
                        <a:pt x="90" y="281"/>
                        <a:pt x="90" y="281"/>
                        <a:pt x="90" y="281"/>
                      </a:cubicBezTo>
                      <a:cubicBezTo>
                        <a:pt x="90" y="281"/>
                        <a:pt x="91" y="263"/>
                        <a:pt x="76" y="263"/>
                      </a:cubicBezTo>
                      <a:cubicBezTo>
                        <a:pt x="60" y="263"/>
                        <a:pt x="17" y="263"/>
                        <a:pt x="17" y="263"/>
                      </a:cubicBezTo>
                      <a:cubicBezTo>
                        <a:pt x="17" y="59"/>
                        <a:pt x="17" y="59"/>
                        <a:pt x="17" y="59"/>
                      </a:cubicBezTo>
                      <a:cubicBezTo>
                        <a:pt x="17" y="59"/>
                        <a:pt x="13" y="27"/>
                        <a:pt x="40" y="27"/>
                      </a:cubicBezTo>
                      <a:cubicBezTo>
                        <a:pt x="251" y="27"/>
                        <a:pt x="251" y="27"/>
                        <a:pt x="251" y="27"/>
                      </a:cubicBezTo>
                      <a:cubicBezTo>
                        <a:pt x="251" y="27"/>
                        <a:pt x="268" y="30"/>
                        <a:pt x="268" y="52"/>
                      </a:cubicBezTo>
                      <a:cubicBezTo>
                        <a:pt x="268" y="57"/>
                        <a:pt x="268" y="77"/>
                        <a:pt x="268" y="104"/>
                      </a:cubicBezTo>
                      <a:cubicBezTo>
                        <a:pt x="268" y="104"/>
                        <a:pt x="268" y="104"/>
                        <a:pt x="268" y="104"/>
                      </a:cubicBezTo>
                      <a:cubicBezTo>
                        <a:pt x="285" y="83"/>
                        <a:pt x="285" y="83"/>
                        <a:pt x="285" y="83"/>
                      </a:cubicBezTo>
                      <a:cubicBezTo>
                        <a:pt x="285" y="60"/>
                        <a:pt x="285" y="45"/>
                        <a:pt x="285" y="45"/>
                      </a:cubicBezTo>
                      <a:cubicBezTo>
                        <a:pt x="285" y="45"/>
                        <a:pt x="287" y="8"/>
                        <a:pt x="252" y="8"/>
                      </a:cubicBezTo>
                      <a:cubicBezTo>
                        <a:pt x="70" y="8"/>
                        <a:pt x="70" y="8"/>
                        <a:pt x="70" y="8"/>
                      </a:cubicBezTo>
                      <a:cubicBezTo>
                        <a:pt x="40" y="8"/>
                        <a:pt x="40" y="8"/>
                        <a:pt x="40" y="8"/>
                      </a:cubicBezTo>
                      <a:cubicBezTo>
                        <a:pt x="40" y="8"/>
                        <a:pt x="0" y="0"/>
                        <a:pt x="0" y="44"/>
                      </a:cubicBezTo>
                      <a:cubicBezTo>
                        <a:pt x="0" y="87"/>
                        <a:pt x="0" y="294"/>
                        <a:pt x="0" y="294"/>
                      </a:cubicBezTo>
                      <a:cubicBezTo>
                        <a:pt x="82" y="346"/>
                        <a:pt x="82" y="346"/>
                        <a:pt x="82" y="346"/>
                      </a:cubicBezTo>
                      <a:cubicBezTo>
                        <a:pt x="252" y="346"/>
                        <a:pt x="252" y="346"/>
                        <a:pt x="252" y="346"/>
                      </a:cubicBezTo>
                      <a:cubicBezTo>
                        <a:pt x="252" y="346"/>
                        <a:pt x="285" y="348"/>
                        <a:pt x="285" y="321"/>
                      </a:cubicBezTo>
                      <a:cubicBezTo>
                        <a:pt x="285" y="312"/>
                        <a:pt x="285" y="274"/>
                        <a:pt x="285" y="228"/>
                      </a:cubicBezTo>
                      <a:cubicBezTo>
                        <a:pt x="268" y="238"/>
                        <a:pt x="268" y="238"/>
                        <a:pt x="268" y="238"/>
                      </a:cubicBezTo>
                      <a:cubicBezTo>
                        <a:pt x="268" y="275"/>
                        <a:pt x="268" y="303"/>
                        <a:pt x="268" y="3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34" name="矩形 33"/>
          <p:cNvSpPr/>
          <p:nvPr/>
        </p:nvSpPr>
        <p:spPr>
          <a:xfrm>
            <a:off x="5280650" y="362995"/>
            <a:ext cx="1643399" cy="5847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50000"/>
                  </a:schemeClr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目 录 页</a:t>
            </a:r>
            <a:endParaRPr lang="zh-CN" altLang="en-US" sz="3200" dirty="0">
              <a:solidFill>
                <a:schemeClr val="bg1">
                  <a:lumMod val="50000"/>
                </a:schemeClr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3118246" y="1096995"/>
            <a:ext cx="5955507" cy="31432"/>
            <a:chOff x="3060700" y="4724400"/>
            <a:chExt cx="5955507" cy="31432"/>
          </a:xfrm>
        </p:grpSpPr>
        <p:cxnSp>
          <p:nvCxnSpPr>
            <p:cNvPr id="64" name="直接连接符 63"/>
            <p:cNvCxnSpPr/>
            <p:nvPr/>
          </p:nvCxnSpPr>
          <p:spPr>
            <a:xfrm>
              <a:off x="3060700" y="4724400"/>
              <a:ext cx="5955507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3060700" y="4755832"/>
              <a:ext cx="595550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989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42699" y="2505406"/>
            <a:ext cx="1677257" cy="1677257"/>
            <a:chOff x="1990026" y="2085034"/>
            <a:chExt cx="1821716" cy="1821716"/>
          </a:xfrm>
        </p:grpSpPr>
        <p:grpSp>
          <p:nvGrpSpPr>
            <p:cNvPr id="11" name="组合 10"/>
            <p:cNvGrpSpPr/>
            <p:nvPr/>
          </p:nvGrpSpPr>
          <p:grpSpPr>
            <a:xfrm>
              <a:off x="1990026" y="2085034"/>
              <a:ext cx="1821716" cy="1821716"/>
              <a:chOff x="475814" y="349984"/>
              <a:chExt cx="1821716" cy="1821716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475814" y="349984"/>
                <a:ext cx="1821716" cy="18217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22225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292100" dist="1397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584986" y="459157"/>
                <a:ext cx="1603371" cy="1603370"/>
                <a:chOff x="2706461" y="2004333"/>
                <a:chExt cx="2228850" cy="2228850"/>
              </a:xfrm>
              <a:effectLst/>
            </p:grpSpPr>
            <p:sp>
              <p:nvSpPr>
                <p:cNvPr id="8" name="椭圆 7"/>
                <p:cNvSpPr/>
                <p:nvPr/>
              </p:nvSpPr>
              <p:spPr>
                <a:xfrm>
                  <a:off x="2706461" y="2004333"/>
                  <a:ext cx="2228850" cy="2228850"/>
                </a:xfrm>
                <a:prstGeom prst="ellipse">
                  <a:avLst/>
                </a:prstGeom>
                <a:solidFill>
                  <a:srgbClr val="EA610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椭圆 8"/>
                <p:cNvSpPr/>
                <p:nvPr/>
              </p:nvSpPr>
              <p:spPr>
                <a:xfrm>
                  <a:off x="2819402" y="2117274"/>
                  <a:ext cx="2002968" cy="200296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D5D5D5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2977244" y="2275116"/>
                  <a:ext cx="1687284" cy="1687284"/>
                </a:xfrm>
                <a:prstGeom prst="ellipse">
                  <a:avLst/>
                </a:prstGeom>
                <a:solidFill>
                  <a:srgbClr val="EA6103"/>
                </a:solidFill>
                <a:ln w="38100"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>
                  <a:innerShdw blurRad="177800" dist="762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58" name="KSO_Shape"/>
            <p:cNvSpPr>
              <a:spLocks/>
            </p:cNvSpPr>
            <p:nvPr/>
          </p:nvSpPr>
          <p:spPr bwMode="auto">
            <a:xfrm>
              <a:off x="2747908" y="2689943"/>
              <a:ext cx="319141" cy="638281"/>
            </a:xfrm>
            <a:custGeom>
              <a:avLst/>
              <a:gdLst/>
              <a:ahLst/>
              <a:cxnLst/>
              <a:rect l="0" t="0" r="r" b="b"/>
              <a:pathLst>
                <a:path w="725488" h="1450976">
                  <a:moveTo>
                    <a:pt x="180975" y="543686"/>
                  </a:moveTo>
                  <a:lnTo>
                    <a:pt x="544513" y="543686"/>
                  </a:lnTo>
                  <a:lnTo>
                    <a:pt x="544513" y="785648"/>
                  </a:lnTo>
                  <a:lnTo>
                    <a:pt x="544248" y="794903"/>
                  </a:lnTo>
                  <a:lnTo>
                    <a:pt x="543187" y="804158"/>
                  </a:lnTo>
                  <a:lnTo>
                    <a:pt x="542392" y="813149"/>
                  </a:lnTo>
                  <a:lnTo>
                    <a:pt x="540536" y="822140"/>
                  </a:lnTo>
                  <a:lnTo>
                    <a:pt x="538679" y="830867"/>
                  </a:lnTo>
                  <a:lnTo>
                    <a:pt x="536293" y="839329"/>
                  </a:lnTo>
                  <a:lnTo>
                    <a:pt x="533111" y="847791"/>
                  </a:lnTo>
                  <a:lnTo>
                    <a:pt x="530194" y="856253"/>
                  </a:lnTo>
                  <a:lnTo>
                    <a:pt x="526482" y="864186"/>
                  </a:lnTo>
                  <a:lnTo>
                    <a:pt x="522504" y="871855"/>
                  </a:lnTo>
                  <a:lnTo>
                    <a:pt x="517997" y="879523"/>
                  </a:lnTo>
                  <a:lnTo>
                    <a:pt x="513224" y="886928"/>
                  </a:lnTo>
                  <a:lnTo>
                    <a:pt x="508186" y="893803"/>
                  </a:lnTo>
                  <a:lnTo>
                    <a:pt x="502882" y="900943"/>
                  </a:lnTo>
                  <a:lnTo>
                    <a:pt x="497049" y="907290"/>
                  </a:lnTo>
                  <a:lnTo>
                    <a:pt x="490950" y="913636"/>
                  </a:lnTo>
                  <a:lnTo>
                    <a:pt x="484851" y="919718"/>
                  </a:lnTo>
                  <a:lnTo>
                    <a:pt x="478222" y="925271"/>
                  </a:lnTo>
                  <a:lnTo>
                    <a:pt x="471328" y="930825"/>
                  </a:lnTo>
                  <a:lnTo>
                    <a:pt x="464169" y="935849"/>
                  </a:lnTo>
                  <a:lnTo>
                    <a:pt x="456744" y="940609"/>
                  </a:lnTo>
                  <a:lnTo>
                    <a:pt x="449054" y="944840"/>
                  </a:lnTo>
                  <a:lnTo>
                    <a:pt x="441630" y="949071"/>
                  </a:lnTo>
                  <a:lnTo>
                    <a:pt x="433145" y="952773"/>
                  </a:lnTo>
                  <a:lnTo>
                    <a:pt x="424925" y="955682"/>
                  </a:lnTo>
                  <a:lnTo>
                    <a:pt x="416705" y="958855"/>
                  </a:lnTo>
                  <a:lnTo>
                    <a:pt x="407954" y="961235"/>
                  </a:lnTo>
                  <a:lnTo>
                    <a:pt x="399204" y="963086"/>
                  </a:lnTo>
                  <a:lnTo>
                    <a:pt x="390188" y="964673"/>
                  </a:lnTo>
                  <a:lnTo>
                    <a:pt x="380908" y="965730"/>
                  </a:lnTo>
                  <a:lnTo>
                    <a:pt x="371892" y="966788"/>
                  </a:lnTo>
                  <a:lnTo>
                    <a:pt x="362612" y="966788"/>
                  </a:lnTo>
                  <a:lnTo>
                    <a:pt x="353331" y="966788"/>
                  </a:lnTo>
                  <a:lnTo>
                    <a:pt x="344050" y="965730"/>
                  </a:lnTo>
                  <a:lnTo>
                    <a:pt x="334770" y="964673"/>
                  </a:lnTo>
                  <a:lnTo>
                    <a:pt x="326019" y="963086"/>
                  </a:lnTo>
                  <a:lnTo>
                    <a:pt x="317269" y="961235"/>
                  </a:lnTo>
                  <a:lnTo>
                    <a:pt x="308518" y="958855"/>
                  </a:lnTo>
                  <a:lnTo>
                    <a:pt x="300033" y="955682"/>
                  </a:lnTo>
                  <a:lnTo>
                    <a:pt x="291813" y="952773"/>
                  </a:lnTo>
                  <a:lnTo>
                    <a:pt x="283858" y="949071"/>
                  </a:lnTo>
                  <a:lnTo>
                    <a:pt x="275903" y="944840"/>
                  </a:lnTo>
                  <a:lnTo>
                    <a:pt x="268214" y="940609"/>
                  </a:lnTo>
                  <a:lnTo>
                    <a:pt x="261054" y="935849"/>
                  </a:lnTo>
                  <a:lnTo>
                    <a:pt x="253895" y="930825"/>
                  </a:lnTo>
                  <a:lnTo>
                    <a:pt x="247001" y="925271"/>
                  </a:lnTo>
                  <a:lnTo>
                    <a:pt x="240372" y="919718"/>
                  </a:lnTo>
                  <a:lnTo>
                    <a:pt x="234008" y="913636"/>
                  </a:lnTo>
                  <a:lnTo>
                    <a:pt x="228174" y="907290"/>
                  </a:lnTo>
                  <a:lnTo>
                    <a:pt x="222341" y="900943"/>
                  </a:lnTo>
                  <a:lnTo>
                    <a:pt x="217037" y="893803"/>
                  </a:lnTo>
                  <a:lnTo>
                    <a:pt x="211999" y="886928"/>
                  </a:lnTo>
                  <a:lnTo>
                    <a:pt x="207226" y="879523"/>
                  </a:lnTo>
                  <a:lnTo>
                    <a:pt x="202984" y="871855"/>
                  </a:lnTo>
                  <a:lnTo>
                    <a:pt x="199006" y="864186"/>
                  </a:lnTo>
                  <a:lnTo>
                    <a:pt x="195294" y="856253"/>
                  </a:lnTo>
                  <a:lnTo>
                    <a:pt x="191847" y="847791"/>
                  </a:lnTo>
                  <a:lnTo>
                    <a:pt x="189195" y="839329"/>
                  </a:lnTo>
                  <a:lnTo>
                    <a:pt x="186809" y="830867"/>
                  </a:lnTo>
                  <a:lnTo>
                    <a:pt x="184422" y="822140"/>
                  </a:lnTo>
                  <a:lnTo>
                    <a:pt x="183097" y="813149"/>
                  </a:lnTo>
                  <a:lnTo>
                    <a:pt x="181771" y="804158"/>
                  </a:lnTo>
                  <a:lnTo>
                    <a:pt x="181240" y="794903"/>
                  </a:lnTo>
                  <a:lnTo>
                    <a:pt x="180975" y="785648"/>
                  </a:lnTo>
                  <a:lnTo>
                    <a:pt x="180975" y="543686"/>
                  </a:lnTo>
                  <a:close/>
                  <a:moveTo>
                    <a:pt x="60589" y="484188"/>
                  </a:moveTo>
                  <a:lnTo>
                    <a:pt x="66675" y="484453"/>
                  </a:lnTo>
                  <a:lnTo>
                    <a:pt x="72760" y="485510"/>
                  </a:lnTo>
                  <a:lnTo>
                    <a:pt x="78581" y="487096"/>
                  </a:lnTo>
                  <a:lnTo>
                    <a:pt x="84137" y="488947"/>
                  </a:lnTo>
                  <a:lnTo>
                    <a:pt x="89429" y="491591"/>
                  </a:lnTo>
                  <a:lnTo>
                    <a:pt x="94191" y="494499"/>
                  </a:lnTo>
                  <a:lnTo>
                    <a:pt x="99219" y="497935"/>
                  </a:lnTo>
                  <a:lnTo>
                    <a:pt x="103452" y="501901"/>
                  </a:lnTo>
                  <a:lnTo>
                    <a:pt x="107421" y="506131"/>
                  </a:lnTo>
                  <a:lnTo>
                    <a:pt x="110596" y="510889"/>
                  </a:lnTo>
                  <a:lnTo>
                    <a:pt x="113771" y="515912"/>
                  </a:lnTo>
                  <a:lnTo>
                    <a:pt x="116152" y="521200"/>
                  </a:lnTo>
                  <a:lnTo>
                    <a:pt x="118269" y="526487"/>
                  </a:lnTo>
                  <a:lnTo>
                    <a:pt x="119856" y="532303"/>
                  </a:lnTo>
                  <a:lnTo>
                    <a:pt x="120650" y="538383"/>
                  </a:lnTo>
                  <a:lnTo>
                    <a:pt x="121179" y="544464"/>
                  </a:lnTo>
                  <a:lnTo>
                    <a:pt x="121179" y="786095"/>
                  </a:lnTo>
                  <a:lnTo>
                    <a:pt x="121179" y="793233"/>
                  </a:lnTo>
                  <a:lnTo>
                    <a:pt x="121973" y="803807"/>
                  </a:lnTo>
                  <a:lnTo>
                    <a:pt x="123560" y="817554"/>
                  </a:lnTo>
                  <a:lnTo>
                    <a:pt x="124619" y="825750"/>
                  </a:lnTo>
                  <a:lnTo>
                    <a:pt x="126206" y="834209"/>
                  </a:lnTo>
                  <a:lnTo>
                    <a:pt x="128058" y="843462"/>
                  </a:lnTo>
                  <a:lnTo>
                    <a:pt x="130175" y="853244"/>
                  </a:lnTo>
                  <a:lnTo>
                    <a:pt x="132821" y="863290"/>
                  </a:lnTo>
                  <a:lnTo>
                    <a:pt x="136260" y="873600"/>
                  </a:lnTo>
                  <a:lnTo>
                    <a:pt x="139964" y="883910"/>
                  </a:lnTo>
                  <a:lnTo>
                    <a:pt x="144198" y="894485"/>
                  </a:lnTo>
                  <a:lnTo>
                    <a:pt x="149225" y="905588"/>
                  </a:lnTo>
                  <a:lnTo>
                    <a:pt x="154517" y="916163"/>
                  </a:lnTo>
                  <a:lnTo>
                    <a:pt x="160867" y="927002"/>
                  </a:lnTo>
                  <a:lnTo>
                    <a:pt x="164306" y="932289"/>
                  </a:lnTo>
                  <a:lnTo>
                    <a:pt x="167746" y="937577"/>
                  </a:lnTo>
                  <a:lnTo>
                    <a:pt x="171714" y="942864"/>
                  </a:lnTo>
                  <a:lnTo>
                    <a:pt x="175683" y="947887"/>
                  </a:lnTo>
                  <a:lnTo>
                    <a:pt x="179652" y="953174"/>
                  </a:lnTo>
                  <a:lnTo>
                    <a:pt x="184150" y="957933"/>
                  </a:lnTo>
                  <a:lnTo>
                    <a:pt x="188384" y="962956"/>
                  </a:lnTo>
                  <a:lnTo>
                    <a:pt x="193411" y="967714"/>
                  </a:lnTo>
                  <a:lnTo>
                    <a:pt x="198438" y="972209"/>
                  </a:lnTo>
                  <a:lnTo>
                    <a:pt x="203730" y="976967"/>
                  </a:lnTo>
                  <a:lnTo>
                    <a:pt x="209286" y="981197"/>
                  </a:lnTo>
                  <a:lnTo>
                    <a:pt x="214577" y="985427"/>
                  </a:lnTo>
                  <a:lnTo>
                    <a:pt x="220663" y="989657"/>
                  </a:lnTo>
                  <a:lnTo>
                    <a:pt x="226748" y="993622"/>
                  </a:lnTo>
                  <a:lnTo>
                    <a:pt x="233363" y="997323"/>
                  </a:lnTo>
                  <a:lnTo>
                    <a:pt x="239977" y="1001025"/>
                  </a:lnTo>
                  <a:lnTo>
                    <a:pt x="246857" y="1004461"/>
                  </a:lnTo>
                  <a:lnTo>
                    <a:pt x="254000" y="1007634"/>
                  </a:lnTo>
                  <a:lnTo>
                    <a:pt x="261673" y="1010542"/>
                  </a:lnTo>
                  <a:lnTo>
                    <a:pt x="269346" y="1013714"/>
                  </a:lnTo>
                  <a:lnTo>
                    <a:pt x="277019" y="1016093"/>
                  </a:lnTo>
                  <a:lnTo>
                    <a:pt x="285750" y="1018473"/>
                  </a:lnTo>
                  <a:lnTo>
                    <a:pt x="294217" y="1020852"/>
                  </a:lnTo>
                  <a:lnTo>
                    <a:pt x="302948" y="1022438"/>
                  </a:lnTo>
                  <a:lnTo>
                    <a:pt x="312209" y="1024024"/>
                  </a:lnTo>
                  <a:lnTo>
                    <a:pt x="321734" y="1025611"/>
                  </a:lnTo>
                  <a:lnTo>
                    <a:pt x="331523" y="1026404"/>
                  </a:lnTo>
                  <a:lnTo>
                    <a:pt x="341842" y="1027461"/>
                  </a:lnTo>
                  <a:lnTo>
                    <a:pt x="352161" y="1027726"/>
                  </a:lnTo>
                  <a:lnTo>
                    <a:pt x="362744" y="1027990"/>
                  </a:lnTo>
                  <a:lnTo>
                    <a:pt x="373857" y="1027726"/>
                  </a:lnTo>
                  <a:lnTo>
                    <a:pt x="384440" y="1027197"/>
                  </a:lnTo>
                  <a:lnTo>
                    <a:pt x="394759" y="1026404"/>
                  </a:lnTo>
                  <a:lnTo>
                    <a:pt x="404813" y="1025346"/>
                  </a:lnTo>
                  <a:lnTo>
                    <a:pt x="414602" y="1023760"/>
                  </a:lnTo>
                  <a:lnTo>
                    <a:pt x="424127" y="1022174"/>
                  </a:lnTo>
                  <a:lnTo>
                    <a:pt x="432859" y="1020059"/>
                  </a:lnTo>
                  <a:lnTo>
                    <a:pt x="441854" y="1017944"/>
                  </a:lnTo>
                  <a:lnTo>
                    <a:pt x="450321" y="1015565"/>
                  </a:lnTo>
                  <a:lnTo>
                    <a:pt x="458523" y="1012921"/>
                  </a:lnTo>
                  <a:lnTo>
                    <a:pt x="466196" y="1009749"/>
                  </a:lnTo>
                  <a:lnTo>
                    <a:pt x="473869" y="1006312"/>
                  </a:lnTo>
                  <a:lnTo>
                    <a:pt x="481013" y="1003140"/>
                  </a:lnTo>
                  <a:lnTo>
                    <a:pt x="488157" y="999438"/>
                  </a:lnTo>
                  <a:lnTo>
                    <a:pt x="494771" y="995473"/>
                  </a:lnTo>
                  <a:lnTo>
                    <a:pt x="501386" y="991507"/>
                  </a:lnTo>
                  <a:lnTo>
                    <a:pt x="507736" y="987278"/>
                  </a:lnTo>
                  <a:lnTo>
                    <a:pt x="513821" y="983048"/>
                  </a:lnTo>
                  <a:lnTo>
                    <a:pt x="519113" y="978289"/>
                  </a:lnTo>
                  <a:lnTo>
                    <a:pt x="524669" y="973795"/>
                  </a:lnTo>
                  <a:lnTo>
                    <a:pt x="530225" y="969036"/>
                  </a:lnTo>
                  <a:lnTo>
                    <a:pt x="534988" y="964013"/>
                  </a:lnTo>
                  <a:lnTo>
                    <a:pt x="540015" y="959255"/>
                  </a:lnTo>
                  <a:lnTo>
                    <a:pt x="544248" y="953967"/>
                  </a:lnTo>
                  <a:lnTo>
                    <a:pt x="548746" y="948944"/>
                  </a:lnTo>
                  <a:lnTo>
                    <a:pt x="552715" y="943657"/>
                  </a:lnTo>
                  <a:lnTo>
                    <a:pt x="556684" y="938105"/>
                  </a:lnTo>
                  <a:lnTo>
                    <a:pt x="560388" y="932554"/>
                  </a:lnTo>
                  <a:lnTo>
                    <a:pt x="564092" y="927266"/>
                  </a:lnTo>
                  <a:lnTo>
                    <a:pt x="567267" y="921715"/>
                  </a:lnTo>
                  <a:lnTo>
                    <a:pt x="573352" y="910876"/>
                  </a:lnTo>
                  <a:lnTo>
                    <a:pt x="578644" y="899772"/>
                  </a:lnTo>
                  <a:lnTo>
                    <a:pt x="583407" y="888404"/>
                  </a:lnTo>
                  <a:lnTo>
                    <a:pt x="587375" y="877830"/>
                  </a:lnTo>
                  <a:lnTo>
                    <a:pt x="591080" y="867255"/>
                  </a:lnTo>
                  <a:lnTo>
                    <a:pt x="594255" y="856416"/>
                  </a:lnTo>
                  <a:lnTo>
                    <a:pt x="596636" y="846899"/>
                  </a:lnTo>
                  <a:lnTo>
                    <a:pt x="598752" y="837117"/>
                  </a:lnTo>
                  <a:lnTo>
                    <a:pt x="600605" y="828129"/>
                  </a:lnTo>
                  <a:lnTo>
                    <a:pt x="601928" y="819934"/>
                  </a:lnTo>
                  <a:lnTo>
                    <a:pt x="602721" y="812267"/>
                  </a:lnTo>
                  <a:lnTo>
                    <a:pt x="604044" y="799577"/>
                  </a:lnTo>
                  <a:lnTo>
                    <a:pt x="604573" y="790853"/>
                  </a:lnTo>
                  <a:lnTo>
                    <a:pt x="604573" y="786095"/>
                  </a:lnTo>
                  <a:lnTo>
                    <a:pt x="604573" y="544464"/>
                  </a:lnTo>
                  <a:lnTo>
                    <a:pt x="604838" y="538383"/>
                  </a:lnTo>
                  <a:lnTo>
                    <a:pt x="605896" y="532303"/>
                  </a:lnTo>
                  <a:lnTo>
                    <a:pt x="607219" y="526487"/>
                  </a:lnTo>
                  <a:lnTo>
                    <a:pt x="609336" y="521200"/>
                  </a:lnTo>
                  <a:lnTo>
                    <a:pt x="611982" y="515912"/>
                  </a:lnTo>
                  <a:lnTo>
                    <a:pt x="614892" y="510889"/>
                  </a:lnTo>
                  <a:lnTo>
                    <a:pt x="618332" y="506131"/>
                  </a:lnTo>
                  <a:lnTo>
                    <a:pt x="622300" y="501901"/>
                  </a:lnTo>
                  <a:lnTo>
                    <a:pt x="626534" y="497935"/>
                  </a:lnTo>
                  <a:lnTo>
                    <a:pt x="631296" y="494499"/>
                  </a:lnTo>
                  <a:lnTo>
                    <a:pt x="636323" y="491591"/>
                  </a:lnTo>
                  <a:lnTo>
                    <a:pt x="641350" y="488947"/>
                  </a:lnTo>
                  <a:lnTo>
                    <a:pt x="646907" y="487096"/>
                  </a:lnTo>
                  <a:lnTo>
                    <a:pt x="652992" y="485510"/>
                  </a:lnTo>
                  <a:lnTo>
                    <a:pt x="658813" y="484453"/>
                  </a:lnTo>
                  <a:lnTo>
                    <a:pt x="664898" y="484188"/>
                  </a:lnTo>
                  <a:lnTo>
                    <a:pt x="671248" y="484453"/>
                  </a:lnTo>
                  <a:lnTo>
                    <a:pt x="677069" y="485510"/>
                  </a:lnTo>
                  <a:lnTo>
                    <a:pt x="682890" y="487096"/>
                  </a:lnTo>
                  <a:lnTo>
                    <a:pt x="688711" y="488947"/>
                  </a:lnTo>
                  <a:lnTo>
                    <a:pt x="694003" y="491591"/>
                  </a:lnTo>
                  <a:lnTo>
                    <a:pt x="698765" y="494499"/>
                  </a:lnTo>
                  <a:lnTo>
                    <a:pt x="703528" y="497935"/>
                  </a:lnTo>
                  <a:lnTo>
                    <a:pt x="708026" y="501901"/>
                  </a:lnTo>
                  <a:lnTo>
                    <a:pt x="711994" y="506131"/>
                  </a:lnTo>
                  <a:lnTo>
                    <a:pt x="715169" y="510889"/>
                  </a:lnTo>
                  <a:lnTo>
                    <a:pt x="718344" y="515912"/>
                  </a:lnTo>
                  <a:lnTo>
                    <a:pt x="720726" y="521200"/>
                  </a:lnTo>
                  <a:lnTo>
                    <a:pt x="722842" y="526487"/>
                  </a:lnTo>
                  <a:lnTo>
                    <a:pt x="724430" y="532303"/>
                  </a:lnTo>
                  <a:lnTo>
                    <a:pt x="725223" y="538383"/>
                  </a:lnTo>
                  <a:lnTo>
                    <a:pt x="725488" y="544464"/>
                  </a:lnTo>
                  <a:lnTo>
                    <a:pt x="725488" y="786095"/>
                  </a:lnTo>
                  <a:lnTo>
                    <a:pt x="725223" y="797462"/>
                  </a:lnTo>
                  <a:lnTo>
                    <a:pt x="724694" y="809095"/>
                  </a:lnTo>
                  <a:lnTo>
                    <a:pt x="723636" y="821255"/>
                  </a:lnTo>
                  <a:lnTo>
                    <a:pt x="722313" y="833681"/>
                  </a:lnTo>
                  <a:lnTo>
                    <a:pt x="720461" y="846370"/>
                  </a:lnTo>
                  <a:lnTo>
                    <a:pt x="718080" y="859853"/>
                  </a:lnTo>
                  <a:lnTo>
                    <a:pt x="714905" y="873336"/>
                  </a:lnTo>
                  <a:lnTo>
                    <a:pt x="711465" y="886554"/>
                  </a:lnTo>
                  <a:lnTo>
                    <a:pt x="707496" y="900830"/>
                  </a:lnTo>
                  <a:lnTo>
                    <a:pt x="702998" y="914312"/>
                  </a:lnTo>
                  <a:lnTo>
                    <a:pt x="698236" y="928324"/>
                  </a:lnTo>
                  <a:lnTo>
                    <a:pt x="692415" y="942335"/>
                  </a:lnTo>
                  <a:lnTo>
                    <a:pt x="686065" y="956347"/>
                  </a:lnTo>
                  <a:lnTo>
                    <a:pt x="679186" y="970094"/>
                  </a:lnTo>
                  <a:lnTo>
                    <a:pt x="671513" y="983841"/>
                  </a:lnTo>
                  <a:lnTo>
                    <a:pt x="663311" y="997323"/>
                  </a:lnTo>
                  <a:lnTo>
                    <a:pt x="658813" y="1003933"/>
                  </a:lnTo>
                  <a:lnTo>
                    <a:pt x="654315" y="1010542"/>
                  </a:lnTo>
                  <a:lnTo>
                    <a:pt x="649552" y="1017151"/>
                  </a:lnTo>
                  <a:lnTo>
                    <a:pt x="644525" y="1023496"/>
                  </a:lnTo>
                  <a:lnTo>
                    <a:pt x="639498" y="1029841"/>
                  </a:lnTo>
                  <a:lnTo>
                    <a:pt x="634207" y="1035921"/>
                  </a:lnTo>
                  <a:lnTo>
                    <a:pt x="628650" y="1042001"/>
                  </a:lnTo>
                  <a:lnTo>
                    <a:pt x="623094" y="1048082"/>
                  </a:lnTo>
                  <a:lnTo>
                    <a:pt x="617009" y="1054162"/>
                  </a:lnTo>
                  <a:lnTo>
                    <a:pt x="610923" y="1059978"/>
                  </a:lnTo>
                  <a:lnTo>
                    <a:pt x="604838" y="1065530"/>
                  </a:lnTo>
                  <a:lnTo>
                    <a:pt x="598488" y="1071082"/>
                  </a:lnTo>
                  <a:lnTo>
                    <a:pt x="591873" y="1076369"/>
                  </a:lnTo>
                  <a:lnTo>
                    <a:pt x="584730" y="1081656"/>
                  </a:lnTo>
                  <a:lnTo>
                    <a:pt x="577850" y="1086944"/>
                  </a:lnTo>
                  <a:lnTo>
                    <a:pt x="570442" y="1091702"/>
                  </a:lnTo>
                  <a:lnTo>
                    <a:pt x="563034" y="1096461"/>
                  </a:lnTo>
                  <a:lnTo>
                    <a:pt x="555096" y="1101219"/>
                  </a:lnTo>
                  <a:lnTo>
                    <a:pt x="547159" y="1105714"/>
                  </a:lnTo>
                  <a:lnTo>
                    <a:pt x="538957" y="1109944"/>
                  </a:lnTo>
                  <a:lnTo>
                    <a:pt x="530755" y="1113909"/>
                  </a:lnTo>
                  <a:lnTo>
                    <a:pt x="522288" y="1117875"/>
                  </a:lnTo>
                  <a:lnTo>
                    <a:pt x="513292" y="1121576"/>
                  </a:lnTo>
                  <a:lnTo>
                    <a:pt x="504296" y="1125277"/>
                  </a:lnTo>
                  <a:lnTo>
                    <a:pt x="495036" y="1128185"/>
                  </a:lnTo>
                  <a:lnTo>
                    <a:pt x="485246" y="1131357"/>
                  </a:lnTo>
                  <a:lnTo>
                    <a:pt x="475721" y="1134001"/>
                  </a:lnTo>
                  <a:lnTo>
                    <a:pt x="465932" y="1136909"/>
                  </a:lnTo>
                  <a:lnTo>
                    <a:pt x="455613" y="1139288"/>
                  </a:lnTo>
                  <a:lnTo>
                    <a:pt x="445029" y="1141139"/>
                  </a:lnTo>
                  <a:lnTo>
                    <a:pt x="434182" y="1142989"/>
                  </a:lnTo>
                  <a:lnTo>
                    <a:pt x="423069" y="1144840"/>
                  </a:lnTo>
                  <a:lnTo>
                    <a:pt x="423069" y="1329896"/>
                  </a:lnTo>
                  <a:lnTo>
                    <a:pt x="664898" y="1329896"/>
                  </a:lnTo>
                  <a:lnTo>
                    <a:pt x="671248" y="1330161"/>
                  </a:lnTo>
                  <a:lnTo>
                    <a:pt x="677069" y="1331218"/>
                  </a:lnTo>
                  <a:lnTo>
                    <a:pt x="682890" y="1332540"/>
                  </a:lnTo>
                  <a:lnTo>
                    <a:pt x="688711" y="1334919"/>
                  </a:lnTo>
                  <a:lnTo>
                    <a:pt x="694003" y="1337299"/>
                  </a:lnTo>
                  <a:lnTo>
                    <a:pt x="698765" y="1340207"/>
                  </a:lnTo>
                  <a:lnTo>
                    <a:pt x="703528" y="1343643"/>
                  </a:lnTo>
                  <a:lnTo>
                    <a:pt x="708026" y="1347609"/>
                  </a:lnTo>
                  <a:lnTo>
                    <a:pt x="711994" y="1351839"/>
                  </a:lnTo>
                  <a:lnTo>
                    <a:pt x="715169" y="1356862"/>
                  </a:lnTo>
                  <a:lnTo>
                    <a:pt x="718344" y="1361620"/>
                  </a:lnTo>
                  <a:lnTo>
                    <a:pt x="720726" y="1366908"/>
                  </a:lnTo>
                  <a:lnTo>
                    <a:pt x="722842" y="1372195"/>
                  </a:lnTo>
                  <a:lnTo>
                    <a:pt x="724430" y="1378011"/>
                  </a:lnTo>
                  <a:lnTo>
                    <a:pt x="725223" y="1384092"/>
                  </a:lnTo>
                  <a:lnTo>
                    <a:pt x="725488" y="1390172"/>
                  </a:lnTo>
                  <a:lnTo>
                    <a:pt x="725223" y="1396517"/>
                  </a:lnTo>
                  <a:lnTo>
                    <a:pt x="724430" y="1402333"/>
                  </a:lnTo>
                  <a:lnTo>
                    <a:pt x="722842" y="1408149"/>
                  </a:lnTo>
                  <a:lnTo>
                    <a:pt x="720726" y="1413965"/>
                  </a:lnTo>
                  <a:lnTo>
                    <a:pt x="718344" y="1419252"/>
                  </a:lnTo>
                  <a:lnTo>
                    <a:pt x="715169" y="1424011"/>
                  </a:lnTo>
                  <a:lnTo>
                    <a:pt x="711994" y="1429034"/>
                  </a:lnTo>
                  <a:lnTo>
                    <a:pt x="708026" y="1433264"/>
                  </a:lnTo>
                  <a:lnTo>
                    <a:pt x="703528" y="1436965"/>
                  </a:lnTo>
                  <a:lnTo>
                    <a:pt x="698765" y="1440402"/>
                  </a:lnTo>
                  <a:lnTo>
                    <a:pt x="694003" y="1443574"/>
                  </a:lnTo>
                  <a:lnTo>
                    <a:pt x="688711" y="1445953"/>
                  </a:lnTo>
                  <a:lnTo>
                    <a:pt x="682890" y="1448068"/>
                  </a:lnTo>
                  <a:lnTo>
                    <a:pt x="677069" y="1449654"/>
                  </a:lnTo>
                  <a:lnTo>
                    <a:pt x="671248" y="1450447"/>
                  </a:lnTo>
                  <a:lnTo>
                    <a:pt x="664898" y="1450976"/>
                  </a:lnTo>
                  <a:lnTo>
                    <a:pt x="60589" y="1450976"/>
                  </a:lnTo>
                  <a:lnTo>
                    <a:pt x="54239" y="1450447"/>
                  </a:lnTo>
                  <a:lnTo>
                    <a:pt x="48419" y="1449654"/>
                  </a:lnTo>
                  <a:lnTo>
                    <a:pt x="42598" y="1448068"/>
                  </a:lnTo>
                  <a:lnTo>
                    <a:pt x="37041" y="1445953"/>
                  </a:lnTo>
                  <a:lnTo>
                    <a:pt x="31750" y="1443574"/>
                  </a:lnTo>
                  <a:lnTo>
                    <a:pt x="26723" y="1440402"/>
                  </a:lnTo>
                  <a:lnTo>
                    <a:pt x="21960" y="1436965"/>
                  </a:lnTo>
                  <a:lnTo>
                    <a:pt x="17727" y="1433264"/>
                  </a:lnTo>
                  <a:lnTo>
                    <a:pt x="13758" y="1429034"/>
                  </a:lnTo>
                  <a:lnTo>
                    <a:pt x="10319" y="1424011"/>
                  </a:lnTo>
                  <a:lnTo>
                    <a:pt x="7408" y="1419252"/>
                  </a:lnTo>
                  <a:lnTo>
                    <a:pt x="5027" y="1413965"/>
                  </a:lnTo>
                  <a:lnTo>
                    <a:pt x="2646" y="1408149"/>
                  </a:lnTo>
                  <a:lnTo>
                    <a:pt x="1323" y="1402333"/>
                  </a:lnTo>
                  <a:lnTo>
                    <a:pt x="264" y="1396517"/>
                  </a:lnTo>
                  <a:lnTo>
                    <a:pt x="0" y="1390172"/>
                  </a:lnTo>
                  <a:lnTo>
                    <a:pt x="264" y="1384092"/>
                  </a:lnTo>
                  <a:lnTo>
                    <a:pt x="1323" y="1378011"/>
                  </a:lnTo>
                  <a:lnTo>
                    <a:pt x="2646" y="1372195"/>
                  </a:lnTo>
                  <a:lnTo>
                    <a:pt x="5027" y="1366908"/>
                  </a:lnTo>
                  <a:lnTo>
                    <a:pt x="7408" y="1361620"/>
                  </a:lnTo>
                  <a:lnTo>
                    <a:pt x="10319" y="1356862"/>
                  </a:lnTo>
                  <a:lnTo>
                    <a:pt x="13758" y="1351839"/>
                  </a:lnTo>
                  <a:lnTo>
                    <a:pt x="17727" y="1347609"/>
                  </a:lnTo>
                  <a:lnTo>
                    <a:pt x="21960" y="1343643"/>
                  </a:lnTo>
                  <a:lnTo>
                    <a:pt x="26723" y="1340207"/>
                  </a:lnTo>
                  <a:lnTo>
                    <a:pt x="31750" y="1337299"/>
                  </a:lnTo>
                  <a:lnTo>
                    <a:pt x="37041" y="1334919"/>
                  </a:lnTo>
                  <a:lnTo>
                    <a:pt x="42598" y="1332540"/>
                  </a:lnTo>
                  <a:lnTo>
                    <a:pt x="48419" y="1331218"/>
                  </a:lnTo>
                  <a:lnTo>
                    <a:pt x="54239" y="1330161"/>
                  </a:lnTo>
                  <a:lnTo>
                    <a:pt x="60589" y="1329896"/>
                  </a:lnTo>
                  <a:lnTo>
                    <a:pt x="302419" y="1329896"/>
                  </a:lnTo>
                  <a:lnTo>
                    <a:pt x="302419" y="1144840"/>
                  </a:lnTo>
                  <a:lnTo>
                    <a:pt x="291571" y="1142989"/>
                  </a:lnTo>
                  <a:lnTo>
                    <a:pt x="280459" y="1141139"/>
                  </a:lnTo>
                  <a:lnTo>
                    <a:pt x="270140" y="1139288"/>
                  </a:lnTo>
                  <a:lnTo>
                    <a:pt x="259821" y="1136909"/>
                  </a:lnTo>
                  <a:lnTo>
                    <a:pt x="250032" y="1134001"/>
                  </a:lnTo>
                  <a:lnTo>
                    <a:pt x="240242" y="1131357"/>
                  </a:lnTo>
                  <a:lnTo>
                    <a:pt x="230452" y="1128185"/>
                  </a:lnTo>
                  <a:lnTo>
                    <a:pt x="221457" y="1125277"/>
                  </a:lnTo>
                  <a:lnTo>
                    <a:pt x="212196" y="1121576"/>
                  </a:lnTo>
                  <a:lnTo>
                    <a:pt x="203465" y="1117875"/>
                  </a:lnTo>
                  <a:lnTo>
                    <a:pt x="194734" y="1113909"/>
                  </a:lnTo>
                  <a:lnTo>
                    <a:pt x="186532" y="1109944"/>
                  </a:lnTo>
                  <a:lnTo>
                    <a:pt x="178329" y="1105714"/>
                  </a:lnTo>
                  <a:lnTo>
                    <a:pt x="170392" y="1101219"/>
                  </a:lnTo>
                  <a:lnTo>
                    <a:pt x="162454" y="1096461"/>
                  </a:lnTo>
                  <a:lnTo>
                    <a:pt x="155310" y="1091702"/>
                  </a:lnTo>
                  <a:lnTo>
                    <a:pt x="147902" y="1086944"/>
                  </a:lnTo>
                  <a:lnTo>
                    <a:pt x="140758" y="1081656"/>
                  </a:lnTo>
                  <a:lnTo>
                    <a:pt x="133879" y="1076369"/>
                  </a:lnTo>
                  <a:lnTo>
                    <a:pt x="127264" y="1071082"/>
                  </a:lnTo>
                  <a:lnTo>
                    <a:pt x="120650" y="1065530"/>
                  </a:lnTo>
                  <a:lnTo>
                    <a:pt x="114564" y="1059978"/>
                  </a:lnTo>
                  <a:lnTo>
                    <a:pt x="108479" y="1054162"/>
                  </a:lnTo>
                  <a:lnTo>
                    <a:pt x="102394" y="1048082"/>
                  </a:lnTo>
                  <a:lnTo>
                    <a:pt x="97102" y="1042001"/>
                  </a:lnTo>
                  <a:lnTo>
                    <a:pt x="91546" y="1035921"/>
                  </a:lnTo>
                  <a:lnTo>
                    <a:pt x="85989" y="1029841"/>
                  </a:lnTo>
                  <a:lnTo>
                    <a:pt x="81227" y="1023496"/>
                  </a:lnTo>
                  <a:lnTo>
                    <a:pt x="75935" y="1017151"/>
                  </a:lnTo>
                  <a:lnTo>
                    <a:pt x="71437" y="1010542"/>
                  </a:lnTo>
                  <a:lnTo>
                    <a:pt x="66675" y="1003933"/>
                  </a:lnTo>
                  <a:lnTo>
                    <a:pt x="62177" y="997323"/>
                  </a:lnTo>
                  <a:lnTo>
                    <a:pt x="53975" y="983841"/>
                  </a:lnTo>
                  <a:lnTo>
                    <a:pt x="46302" y="970094"/>
                  </a:lnTo>
                  <a:lnTo>
                    <a:pt x="39687" y="956347"/>
                  </a:lnTo>
                  <a:lnTo>
                    <a:pt x="33337" y="942335"/>
                  </a:lnTo>
                  <a:lnTo>
                    <a:pt x="27516" y="928324"/>
                  </a:lnTo>
                  <a:lnTo>
                    <a:pt x="22489" y="914312"/>
                  </a:lnTo>
                  <a:lnTo>
                    <a:pt x="17991" y="900830"/>
                  </a:lnTo>
                  <a:lnTo>
                    <a:pt x="14023" y="886554"/>
                  </a:lnTo>
                  <a:lnTo>
                    <a:pt x="10583" y="873336"/>
                  </a:lnTo>
                  <a:lnTo>
                    <a:pt x="7673" y="859853"/>
                  </a:lnTo>
                  <a:lnTo>
                    <a:pt x="5291" y="846370"/>
                  </a:lnTo>
                  <a:lnTo>
                    <a:pt x="3439" y="833681"/>
                  </a:lnTo>
                  <a:lnTo>
                    <a:pt x="1852" y="821255"/>
                  </a:lnTo>
                  <a:lnTo>
                    <a:pt x="1058" y="809095"/>
                  </a:lnTo>
                  <a:lnTo>
                    <a:pt x="264" y="797462"/>
                  </a:lnTo>
                  <a:lnTo>
                    <a:pt x="0" y="786095"/>
                  </a:lnTo>
                  <a:lnTo>
                    <a:pt x="0" y="544464"/>
                  </a:lnTo>
                  <a:lnTo>
                    <a:pt x="264" y="538383"/>
                  </a:lnTo>
                  <a:lnTo>
                    <a:pt x="1323" y="532303"/>
                  </a:lnTo>
                  <a:lnTo>
                    <a:pt x="2646" y="526487"/>
                  </a:lnTo>
                  <a:lnTo>
                    <a:pt x="5027" y="521200"/>
                  </a:lnTo>
                  <a:lnTo>
                    <a:pt x="7408" y="515912"/>
                  </a:lnTo>
                  <a:lnTo>
                    <a:pt x="10319" y="510889"/>
                  </a:lnTo>
                  <a:lnTo>
                    <a:pt x="13758" y="506131"/>
                  </a:lnTo>
                  <a:lnTo>
                    <a:pt x="17727" y="501901"/>
                  </a:lnTo>
                  <a:lnTo>
                    <a:pt x="21960" y="497935"/>
                  </a:lnTo>
                  <a:lnTo>
                    <a:pt x="26723" y="494499"/>
                  </a:lnTo>
                  <a:lnTo>
                    <a:pt x="31750" y="491591"/>
                  </a:lnTo>
                  <a:lnTo>
                    <a:pt x="37041" y="488947"/>
                  </a:lnTo>
                  <a:lnTo>
                    <a:pt x="42598" y="487096"/>
                  </a:lnTo>
                  <a:lnTo>
                    <a:pt x="48419" y="485510"/>
                  </a:lnTo>
                  <a:lnTo>
                    <a:pt x="54239" y="484453"/>
                  </a:lnTo>
                  <a:lnTo>
                    <a:pt x="60589" y="484188"/>
                  </a:lnTo>
                  <a:close/>
                  <a:moveTo>
                    <a:pt x="362612" y="0"/>
                  </a:moveTo>
                  <a:lnTo>
                    <a:pt x="372158" y="265"/>
                  </a:lnTo>
                  <a:lnTo>
                    <a:pt x="381438" y="1058"/>
                  </a:lnTo>
                  <a:lnTo>
                    <a:pt x="390454" y="2116"/>
                  </a:lnTo>
                  <a:lnTo>
                    <a:pt x="399204" y="3967"/>
                  </a:lnTo>
                  <a:lnTo>
                    <a:pt x="408219" y="5553"/>
                  </a:lnTo>
                  <a:lnTo>
                    <a:pt x="416705" y="8198"/>
                  </a:lnTo>
                  <a:lnTo>
                    <a:pt x="424925" y="11107"/>
                  </a:lnTo>
                  <a:lnTo>
                    <a:pt x="433145" y="14280"/>
                  </a:lnTo>
                  <a:lnTo>
                    <a:pt x="441630" y="17982"/>
                  </a:lnTo>
                  <a:lnTo>
                    <a:pt x="449054" y="21949"/>
                  </a:lnTo>
                  <a:lnTo>
                    <a:pt x="456744" y="26444"/>
                  </a:lnTo>
                  <a:lnTo>
                    <a:pt x="464169" y="30939"/>
                  </a:lnTo>
                  <a:lnTo>
                    <a:pt x="471328" y="36228"/>
                  </a:lnTo>
                  <a:lnTo>
                    <a:pt x="478222" y="41253"/>
                  </a:lnTo>
                  <a:lnTo>
                    <a:pt x="484851" y="47070"/>
                  </a:lnTo>
                  <a:lnTo>
                    <a:pt x="490950" y="53152"/>
                  </a:lnTo>
                  <a:lnTo>
                    <a:pt x="497049" y="59234"/>
                  </a:lnTo>
                  <a:lnTo>
                    <a:pt x="502882" y="66110"/>
                  </a:lnTo>
                  <a:lnTo>
                    <a:pt x="508186" y="72721"/>
                  </a:lnTo>
                  <a:lnTo>
                    <a:pt x="513224" y="80125"/>
                  </a:lnTo>
                  <a:lnTo>
                    <a:pt x="517997" y="87265"/>
                  </a:lnTo>
                  <a:lnTo>
                    <a:pt x="522504" y="94934"/>
                  </a:lnTo>
                  <a:lnTo>
                    <a:pt x="526482" y="102602"/>
                  </a:lnTo>
                  <a:lnTo>
                    <a:pt x="530194" y="110800"/>
                  </a:lnTo>
                  <a:lnTo>
                    <a:pt x="533111" y="118998"/>
                  </a:lnTo>
                  <a:lnTo>
                    <a:pt x="536293" y="127195"/>
                  </a:lnTo>
                  <a:lnTo>
                    <a:pt x="538679" y="136186"/>
                  </a:lnTo>
                  <a:lnTo>
                    <a:pt x="540536" y="144648"/>
                  </a:lnTo>
                  <a:lnTo>
                    <a:pt x="542392" y="153903"/>
                  </a:lnTo>
                  <a:lnTo>
                    <a:pt x="543187" y="162630"/>
                  </a:lnTo>
                  <a:lnTo>
                    <a:pt x="544248" y="172150"/>
                  </a:lnTo>
                  <a:lnTo>
                    <a:pt x="544513" y="181141"/>
                  </a:lnTo>
                  <a:lnTo>
                    <a:pt x="544513" y="483394"/>
                  </a:lnTo>
                  <a:lnTo>
                    <a:pt x="180975" y="483394"/>
                  </a:lnTo>
                  <a:lnTo>
                    <a:pt x="180975" y="181141"/>
                  </a:lnTo>
                  <a:lnTo>
                    <a:pt x="181240" y="172150"/>
                  </a:lnTo>
                  <a:lnTo>
                    <a:pt x="181771" y="162630"/>
                  </a:lnTo>
                  <a:lnTo>
                    <a:pt x="183097" y="153903"/>
                  </a:lnTo>
                  <a:lnTo>
                    <a:pt x="184422" y="144648"/>
                  </a:lnTo>
                  <a:lnTo>
                    <a:pt x="186809" y="136186"/>
                  </a:lnTo>
                  <a:lnTo>
                    <a:pt x="189195" y="127195"/>
                  </a:lnTo>
                  <a:lnTo>
                    <a:pt x="191847" y="118998"/>
                  </a:lnTo>
                  <a:lnTo>
                    <a:pt x="195294" y="110800"/>
                  </a:lnTo>
                  <a:lnTo>
                    <a:pt x="199006" y="102602"/>
                  </a:lnTo>
                  <a:lnTo>
                    <a:pt x="202984" y="94934"/>
                  </a:lnTo>
                  <a:lnTo>
                    <a:pt x="207226" y="87265"/>
                  </a:lnTo>
                  <a:lnTo>
                    <a:pt x="211999" y="80125"/>
                  </a:lnTo>
                  <a:lnTo>
                    <a:pt x="217037" y="72721"/>
                  </a:lnTo>
                  <a:lnTo>
                    <a:pt x="222341" y="66110"/>
                  </a:lnTo>
                  <a:lnTo>
                    <a:pt x="228174" y="59234"/>
                  </a:lnTo>
                  <a:lnTo>
                    <a:pt x="234008" y="53152"/>
                  </a:lnTo>
                  <a:lnTo>
                    <a:pt x="240372" y="47070"/>
                  </a:lnTo>
                  <a:lnTo>
                    <a:pt x="247266" y="41253"/>
                  </a:lnTo>
                  <a:lnTo>
                    <a:pt x="253895" y="36228"/>
                  </a:lnTo>
                  <a:lnTo>
                    <a:pt x="261054" y="30939"/>
                  </a:lnTo>
                  <a:lnTo>
                    <a:pt x="268479" y="26444"/>
                  </a:lnTo>
                  <a:lnTo>
                    <a:pt x="275903" y="21949"/>
                  </a:lnTo>
                  <a:lnTo>
                    <a:pt x="283858" y="17982"/>
                  </a:lnTo>
                  <a:lnTo>
                    <a:pt x="291813" y="14280"/>
                  </a:lnTo>
                  <a:lnTo>
                    <a:pt x="300033" y="11107"/>
                  </a:lnTo>
                  <a:lnTo>
                    <a:pt x="308518" y="8198"/>
                  </a:lnTo>
                  <a:lnTo>
                    <a:pt x="317269" y="5553"/>
                  </a:lnTo>
                  <a:lnTo>
                    <a:pt x="326019" y="3967"/>
                  </a:lnTo>
                  <a:lnTo>
                    <a:pt x="334770" y="2116"/>
                  </a:lnTo>
                  <a:lnTo>
                    <a:pt x="344050" y="1058"/>
                  </a:lnTo>
                  <a:lnTo>
                    <a:pt x="353331" y="265"/>
                  </a:lnTo>
                  <a:lnTo>
                    <a:pt x="36261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5158015" y="2620169"/>
            <a:ext cx="3759362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EA6103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关于我 </a:t>
            </a:r>
            <a:r>
              <a:rPr lang="zh-CN" altLang="en-US" sz="2400" dirty="0" smtClean="0">
                <a:solidFill>
                  <a:srgbClr val="EA6103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ABOUT ME</a:t>
            </a:r>
            <a:endParaRPr lang="zh-CN" altLang="en-US" sz="2400" dirty="0">
              <a:solidFill>
                <a:srgbClr val="EA6103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58015" y="3323760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EA6103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基本信息 </a:t>
            </a:r>
          </a:p>
        </p:txBody>
      </p:sp>
      <p:sp>
        <p:nvSpPr>
          <p:cNvPr id="5" name="矩形 4"/>
          <p:cNvSpPr/>
          <p:nvPr/>
        </p:nvSpPr>
        <p:spPr>
          <a:xfrm>
            <a:off x="6316612" y="3323760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EA6103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个人履历 </a:t>
            </a:r>
          </a:p>
        </p:txBody>
      </p:sp>
      <p:sp>
        <p:nvSpPr>
          <p:cNvPr id="12" name="矩形 11"/>
          <p:cNvSpPr/>
          <p:nvPr/>
        </p:nvSpPr>
        <p:spPr>
          <a:xfrm>
            <a:off x="5158015" y="3744827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EA6103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所得荣誉 </a:t>
            </a:r>
            <a:endParaRPr lang="zh-CN" altLang="en-US" dirty="0">
              <a:solidFill>
                <a:srgbClr val="EA6103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330131" y="3744827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EA6103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语音能力 </a:t>
            </a:r>
          </a:p>
        </p:txBody>
      </p:sp>
    </p:spTree>
    <p:extLst>
      <p:ext uri="{BB962C8B-B14F-4D97-AF65-F5344CB8AC3E}">
        <p14:creationId xmlns:p14="http://schemas.microsoft.com/office/powerpoint/2010/main" val="377293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" grpId="0"/>
      <p:bldP spid="5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1938710" y="2450288"/>
            <a:ext cx="2496530" cy="2496530"/>
            <a:chOff x="3768359" y="1725446"/>
            <a:chExt cx="1930605" cy="1930605"/>
          </a:xfrm>
        </p:grpSpPr>
        <p:sp>
          <p:nvSpPr>
            <p:cNvPr id="47" name="Oval 5"/>
            <p:cNvSpPr>
              <a:spLocks noChangeArrowheads="1"/>
            </p:cNvSpPr>
            <p:nvPr/>
          </p:nvSpPr>
          <p:spPr bwMode="auto">
            <a:xfrm>
              <a:off x="3768359" y="1725446"/>
              <a:ext cx="1930605" cy="1930605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" name="Oval 5"/>
            <p:cNvSpPr>
              <a:spLocks noChangeArrowheads="1"/>
            </p:cNvSpPr>
            <p:nvPr/>
          </p:nvSpPr>
          <p:spPr bwMode="auto">
            <a:xfrm>
              <a:off x="3823758" y="1780845"/>
              <a:ext cx="1819806" cy="1819806"/>
            </a:xfrm>
            <a:prstGeom prst="ellipse">
              <a:avLst/>
            </a:prstGeom>
            <a:solidFill>
              <a:srgbClr val="00A2B3"/>
            </a:solidFill>
            <a:ln>
              <a:noFill/>
            </a:ln>
            <a:effectLst>
              <a:innerShdw blurRad="88900" dist="50800" dir="16200000">
                <a:prstClr val="black">
                  <a:alpha val="38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4183395" y="490835"/>
            <a:ext cx="38379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EA6103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基本</a:t>
            </a:r>
            <a:r>
              <a:rPr lang="zh-CN" altLang="en-US" sz="3600" dirty="0" smtClean="0">
                <a:solidFill>
                  <a:srgbClr val="EA6103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信息 </a:t>
            </a:r>
            <a:r>
              <a:rPr lang="en-US" altLang="zh-CN" sz="2400" dirty="0" smtClean="0">
                <a:solidFill>
                  <a:srgbClr val="EA6103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Information</a:t>
            </a:r>
            <a:endParaRPr lang="zh-CN" altLang="en-US" sz="2400" dirty="0">
              <a:solidFill>
                <a:srgbClr val="EA6103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179340" y="1171575"/>
            <a:ext cx="584602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2001152" y="2511075"/>
            <a:ext cx="2356376" cy="2356375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63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9" name="组合 18"/>
          <p:cNvGrpSpPr/>
          <p:nvPr/>
        </p:nvGrpSpPr>
        <p:grpSpPr>
          <a:xfrm>
            <a:off x="2018744" y="2518947"/>
            <a:ext cx="2364955" cy="2354700"/>
            <a:chOff x="4626755" y="2344642"/>
            <a:chExt cx="2364955" cy="2354700"/>
          </a:xfrm>
        </p:grpSpPr>
        <p:sp>
          <p:nvSpPr>
            <p:cNvPr id="20" name="弧形 19"/>
            <p:cNvSpPr/>
            <p:nvPr/>
          </p:nvSpPr>
          <p:spPr>
            <a:xfrm rot="21298357">
              <a:off x="4626755" y="2344642"/>
              <a:ext cx="2341933" cy="2350934"/>
            </a:xfrm>
            <a:prstGeom prst="arc">
              <a:avLst>
                <a:gd name="adj1" fmla="val 16200000"/>
                <a:gd name="adj2" fmla="val 19246281"/>
              </a:avLst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弧形 20"/>
            <p:cNvSpPr/>
            <p:nvPr/>
          </p:nvSpPr>
          <p:spPr>
            <a:xfrm rot="10637431">
              <a:off x="4647520" y="2396118"/>
              <a:ext cx="2344190" cy="2303224"/>
            </a:xfrm>
            <a:prstGeom prst="arc">
              <a:avLst>
                <a:gd name="adj1" fmla="val 16200000"/>
                <a:gd name="adj2" fmla="val 19246281"/>
              </a:avLst>
            </a:prstGeom>
            <a:ln w="190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224896" y="2051523"/>
            <a:ext cx="4313354" cy="3522706"/>
            <a:chOff x="5141364" y="2137248"/>
            <a:chExt cx="4313354" cy="3522706"/>
          </a:xfrm>
        </p:grpSpPr>
        <p:sp>
          <p:nvSpPr>
            <p:cNvPr id="24" name="矩形 23"/>
            <p:cNvSpPr/>
            <p:nvPr/>
          </p:nvSpPr>
          <p:spPr>
            <a:xfrm>
              <a:off x="5141364" y="5290622"/>
              <a:ext cx="41946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地址</a:t>
              </a:r>
              <a:r>
                <a:rPr lang="en-US" altLang="zh-CN" dirty="0" smtClean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:</a:t>
              </a:r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深圳市某某</a:t>
              </a:r>
              <a:r>
                <a:rPr lang="zh-CN" altLang="en-US" dirty="0" smtClean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区某某</a:t>
              </a:r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路某某街某某</a:t>
              </a:r>
              <a:r>
                <a:rPr lang="zh-CN" altLang="en-US" dirty="0" smtClean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号</a:t>
              </a:r>
              <a:endParaRPr lang="zh-CN" altLang="en-US" dirty="0">
                <a:solidFill>
                  <a:srgbClr val="EA6103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141364" y="2137248"/>
              <a:ext cx="14734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姓名</a:t>
              </a:r>
              <a:r>
                <a:rPr lang="en-US" altLang="zh-CN" dirty="0" smtClean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: </a:t>
              </a:r>
              <a:r>
                <a:rPr lang="zh-CN" altLang="en-US" dirty="0" smtClean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某某人</a:t>
              </a:r>
              <a:endParaRPr lang="zh-CN" altLang="en-US" dirty="0">
                <a:solidFill>
                  <a:srgbClr val="EA6103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686285" y="2137248"/>
              <a:ext cx="114005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性别</a:t>
              </a:r>
              <a:r>
                <a:rPr lang="en-US" altLang="zh-CN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: </a:t>
              </a:r>
              <a:r>
                <a:rPr lang="zh-CN" altLang="en-US" dirty="0" smtClean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女  </a:t>
              </a:r>
              <a:endParaRPr lang="en-US" altLang="zh-CN" dirty="0">
                <a:solidFill>
                  <a:srgbClr val="EA6103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141364" y="2526487"/>
              <a:ext cx="129073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年龄</a:t>
              </a:r>
              <a:r>
                <a:rPr lang="en-US" altLang="zh-CN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: </a:t>
              </a:r>
              <a:r>
                <a:rPr lang="zh-CN" altLang="en-US" dirty="0" smtClean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21岁</a:t>
              </a:r>
              <a:endParaRPr lang="zh-CN" altLang="en-US" dirty="0">
                <a:solidFill>
                  <a:srgbClr val="EA6103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7686285" y="2528346"/>
              <a:ext cx="12426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民族</a:t>
              </a:r>
              <a:r>
                <a:rPr lang="en-US" altLang="zh-CN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: </a:t>
              </a:r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汉族</a:t>
              </a:r>
              <a:endParaRPr lang="en-US" altLang="zh-CN" dirty="0">
                <a:solidFill>
                  <a:srgbClr val="EA6103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141364" y="2954428"/>
              <a:ext cx="132600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休重</a:t>
              </a:r>
              <a:r>
                <a:rPr lang="en-US" altLang="zh-CN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: </a:t>
              </a:r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55kg</a:t>
              </a:r>
              <a:endParaRPr lang="zh-CN" altLang="en-US" dirty="0">
                <a:solidFill>
                  <a:srgbClr val="EA6103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7686285" y="2968496"/>
              <a:ext cx="16001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身高</a:t>
              </a:r>
              <a:r>
                <a:rPr lang="en-US" altLang="zh-CN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: </a:t>
              </a:r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173cm </a:t>
              </a:r>
              <a:endParaRPr lang="en-US" altLang="zh-CN" dirty="0">
                <a:solidFill>
                  <a:srgbClr val="EA6103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5141364" y="3409485"/>
              <a:ext cx="12426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籍贯</a:t>
              </a:r>
              <a:r>
                <a:rPr lang="en-US" altLang="zh-CN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: </a:t>
              </a:r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深圳</a:t>
              </a:r>
              <a:endParaRPr lang="zh-CN" altLang="en-US" dirty="0">
                <a:solidFill>
                  <a:srgbClr val="EA6103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7686285" y="3409485"/>
              <a:ext cx="12426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学历</a:t>
              </a:r>
              <a:r>
                <a:rPr lang="en-US" altLang="zh-CN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: </a:t>
              </a:r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本科</a:t>
              </a:r>
              <a:endParaRPr lang="en-US" altLang="zh-CN" dirty="0">
                <a:solidFill>
                  <a:srgbClr val="EA6103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5141364" y="3879713"/>
              <a:ext cx="170431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婚姻状况</a:t>
              </a:r>
              <a:r>
                <a:rPr lang="en-US" altLang="zh-CN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: </a:t>
              </a:r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未婚</a:t>
              </a:r>
              <a:endParaRPr lang="zh-CN" altLang="en-US" dirty="0">
                <a:solidFill>
                  <a:srgbClr val="EA6103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7686285" y="3887981"/>
              <a:ext cx="17684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政治面貌</a:t>
              </a:r>
              <a:r>
                <a:rPr lang="en-US" altLang="zh-CN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: </a:t>
              </a:r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群众 </a:t>
              </a:r>
              <a:endParaRPr lang="zh-CN" altLang="en-US" dirty="0">
                <a:solidFill>
                  <a:srgbClr val="EA6103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5141364" y="4376896"/>
              <a:ext cx="28472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联系方式</a:t>
              </a:r>
              <a:r>
                <a:rPr lang="en-US" altLang="zh-CN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: </a:t>
              </a:r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13712345678 </a:t>
              </a:r>
              <a:endParaRPr lang="zh-CN" altLang="en-US" dirty="0">
                <a:solidFill>
                  <a:srgbClr val="EA6103"/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5141364" y="4808514"/>
              <a:ext cx="36118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电子邮箱</a:t>
              </a:r>
              <a:r>
                <a:rPr lang="en-US" altLang="zh-CN" dirty="0">
                  <a:solidFill>
                    <a:srgbClr val="EA6103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: www.1234@sss.com</a:t>
              </a:r>
              <a:endParaRPr lang="zh-CN" altLang="en-US" dirty="0">
                <a:solidFill>
                  <a:srgbClr val="EA6103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5229225" y="2459214"/>
              <a:ext cx="4057178" cy="0"/>
            </a:xfrm>
            <a:prstGeom prst="line">
              <a:avLst/>
            </a:prstGeom>
            <a:ln>
              <a:solidFill>
                <a:srgbClr val="EA61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5229225" y="2848194"/>
              <a:ext cx="4057178" cy="0"/>
            </a:xfrm>
            <a:prstGeom prst="line">
              <a:avLst/>
            </a:prstGeom>
            <a:ln>
              <a:solidFill>
                <a:srgbClr val="EA61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5229225" y="3276135"/>
              <a:ext cx="4057178" cy="0"/>
            </a:xfrm>
            <a:prstGeom prst="line">
              <a:avLst/>
            </a:prstGeom>
            <a:ln>
              <a:solidFill>
                <a:srgbClr val="EA61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5229225" y="3731192"/>
              <a:ext cx="4057178" cy="0"/>
            </a:xfrm>
            <a:prstGeom prst="line">
              <a:avLst/>
            </a:prstGeom>
            <a:ln>
              <a:solidFill>
                <a:srgbClr val="EA61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5238750" y="4188392"/>
              <a:ext cx="4057178" cy="0"/>
            </a:xfrm>
            <a:prstGeom prst="line">
              <a:avLst/>
            </a:prstGeom>
            <a:ln>
              <a:solidFill>
                <a:srgbClr val="EA61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5238750" y="4689078"/>
              <a:ext cx="4057178" cy="0"/>
            </a:xfrm>
            <a:prstGeom prst="line">
              <a:avLst/>
            </a:prstGeom>
            <a:ln>
              <a:solidFill>
                <a:srgbClr val="EA61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5238750" y="5158796"/>
              <a:ext cx="4057178" cy="0"/>
            </a:xfrm>
            <a:prstGeom prst="line">
              <a:avLst/>
            </a:prstGeom>
            <a:ln>
              <a:solidFill>
                <a:srgbClr val="EA61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5238750" y="5659954"/>
              <a:ext cx="4057178" cy="0"/>
            </a:xfrm>
            <a:prstGeom prst="line">
              <a:avLst/>
            </a:prstGeom>
            <a:ln>
              <a:solidFill>
                <a:srgbClr val="EA61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6380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6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6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6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6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460"/>
                            </p:stCondLst>
                            <p:childTnLst>
                              <p:par>
                                <p:cTn id="3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46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395793" y="490835"/>
            <a:ext cx="34131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EA6103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个人履历 </a:t>
            </a:r>
            <a:r>
              <a:rPr lang="en-US" altLang="zh-CN" sz="2400" dirty="0">
                <a:solidFill>
                  <a:srgbClr val="EA6103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Resume</a:t>
            </a:r>
            <a:endParaRPr lang="zh-CN" altLang="en-US" sz="2400" dirty="0">
              <a:solidFill>
                <a:srgbClr val="EA6103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179340" y="1171575"/>
            <a:ext cx="584602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>
            <a:off x="0" y="3227012"/>
            <a:ext cx="12192000" cy="82123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1279553" y="1866265"/>
            <a:ext cx="1176338" cy="1663700"/>
            <a:chOff x="1279553" y="1866265"/>
            <a:chExt cx="1176338" cy="1663700"/>
          </a:xfrm>
        </p:grpSpPr>
        <p:sp>
          <p:nvSpPr>
            <p:cNvPr id="51" name="Freeform 5"/>
            <p:cNvSpPr>
              <a:spLocks/>
            </p:cNvSpPr>
            <p:nvPr/>
          </p:nvSpPr>
          <p:spPr bwMode="auto">
            <a:xfrm>
              <a:off x="1279553" y="1866265"/>
              <a:ext cx="1176338" cy="1663700"/>
            </a:xfrm>
            <a:custGeom>
              <a:avLst/>
              <a:gdLst>
                <a:gd name="T0" fmla="*/ 310 w 310"/>
                <a:gd name="T1" fmla="*/ 168 h 441"/>
                <a:gd name="T2" fmla="*/ 155 w 310"/>
                <a:gd name="T3" fmla="*/ 441 h 441"/>
                <a:gd name="T4" fmla="*/ 0 w 310"/>
                <a:gd name="T5" fmla="*/ 168 h 441"/>
                <a:gd name="T6" fmla="*/ 155 w 310"/>
                <a:gd name="T7" fmla="*/ 0 h 441"/>
                <a:gd name="T8" fmla="*/ 310 w 310"/>
                <a:gd name="T9" fmla="*/ 168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441">
                  <a:moveTo>
                    <a:pt x="310" y="168"/>
                  </a:moveTo>
                  <a:cubicBezTo>
                    <a:pt x="310" y="278"/>
                    <a:pt x="155" y="441"/>
                    <a:pt x="155" y="441"/>
                  </a:cubicBezTo>
                  <a:cubicBezTo>
                    <a:pt x="155" y="441"/>
                    <a:pt x="0" y="278"/>
                    <a:pt x="0" y="168"/>
                  </a:cubicBezTo>
                  <a:cubicBezTo>
                    <a:pt x="0" y="57"/>
                    <a:pt x="69" y="0"/>
                    <a:pt x="155" y="0"/>
                  </a:cubicBezTo>
                  <a:cubicBezTo>
                    <a:pt x="241" y="0"/>
                    <a:pt x="310" y="57"/>
                    <a:pt x="310" y="168"/>
                  </a:cubicBezTo>
                  <a:close/>
                </a:path>
              </a:pathLst>
            </a:custGeom>
            <a:solidFill>
              <a:srgbClr val="EA6103"/>
            </a:soli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1405719" y="2007622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Freeform 6"/>
            <p:cNvSpPr>
              <a:spLocks noEditPoints="1"/>
            </p:cNvSpPr>
            <p:nvPr/>
          </p:nvSpPr>
          <p:spPr bwMode="auto">
            <a:xfrm>
              <a:off x="1643075" y="2263804"/>
              <a:ext cx="447706" cy="392372"/>
            </a:xfrm>
            <a:custGeom>
              <a:avLst/>
              <a:gdLst>
                <a:gd name="T0" fmla="*/ 139 w 149"/>
                <a:gd name="T1" fmla="*/ 37 h 131"/>
                <a:gd name="T2" fmla="*/ 134 w 149"/>
                <a:gd name="T3" fmla="*/ 37 h 131"/>
                <a:gd name="T4" fmla="*/ 126 w 149"/>
                <a:gd name="T5" fmla="*/ 12 h 131"/>
                <a:gd name="T6" fmla="*/ 76 w 149"/>
                <a:gd name="T7" fmla="*/ 0 h 131"/>
                <a:gd name="T8" fmla="*/ 76 w 149"/>
                <a:gd name="T9" fmla="*/ 0 h 131"/>
                <a:gd name="T10" fmla="*/ 75 w 149"/>
                <a:gd name="T11" fmla="*/ 0 h 131"/>
                <a:gd name="T12" fmla="*/ 74 w 149"/>
                <a:gd name="T13" fmla="*/ 0 h 131"/>
                <a:gd name="T14" fmla="*/ 74 w 149"/>
                <a:gd name="T15" fmla="*/ 0 h 131"/>
                <a:gd name="T16" fmla="*/ 23 w 149"/>
                <a:gd name="T17" fmla="*/ 12 h 131"/>
                <a:gd name="T18" fmla="*/ 16 w 149"/>
                <a:gd name="T19" fmla="*/ 37 h 131"/>
                <a:gd name="T20" fmla="*/ 11 w 149"/>
                <a:gd name="T21" fmla="*/ 37 h 131"/>
                <a:gd name="T22" fmla="*/ 0 w 149"/>
                <a:gd name="T23" fmla="*/ 50 h 131"/>
                <a:gd name="T24" fmla="*/ 6 w 149"/>
                <a:gd name="T25" fmla="*/ 56 h 131"/>
                <a:gd name="T26" fmla="*/ 10 w 149"/>
                <a:gd name="T27" fmla="*/ 56 h 131"/>
                <a:gd name="T28" fmla="*/ 7 w 149"/>
                <a:gd name="T29" fmla="*/ 66 h 131"/>
                <a:gd name="T30" fmla="*/ 7 w 149"/>
                <a:gd name="T31" fmla="*/ 71 h 131"/>
                <a:gd name="T32" fmla="*/ 7 w 149"/>
                <a:gd name="T33" fmla="*/ 127 h 131"/>
                <a:gd name="T34" fmla="*/ 11 w 149"/>
                <a:gd name="T35" fmla="*/ 131 h 131"/>
                <a:gd name="T36" fmla="*/ 34 w 149"/>
                <a:gd name="T37" fmla="*/ 131 h 131"/>
                <a:gd name="T38" fmla="*/ 38 w 149"/>
                <a:gd name="T39" fmla="*/ 127 h 131"/>
                <a:gd name="T40" fmla="*/ 38 w 149"/>
                <a:gd name="T41" fmla="*/ 112 h 131"/>
                <a:gd name="T42" fmla="*/ 74 w 149"/>
                <a:gd name="T43" fmla="*/ 112 h 131"/>
                <a:gd name="T44" fmla="*/ 76 w 149"/>
                <a:gd name="T45" fmla="*/ 112 h 131"/>
                <a:gd name="T46" fmla="*/ 112 w 149"/>
                <a:gd name="T47" fmla="*/ 112 h 131"/>
                <a:gd name="T48" fmla="*/ 112 w 149"/>
                <a:gd name="T49" fmla="*/ 127 h 131"/>
                <a:gd name="T50" fmla="*/ 116 w 149"/>
                <a:gd name="T51" fmla="*/ 131 h 131"/>
                <a:gd name="T52" fmla="*/ 139 w 149"/>
                <a:gd name="T53" fmla="*/ 131 h 131"/>
                <a:gd name="T54" fmla="*/ 143 w 149"/>
                <a:gd name="T55" fmla="*/ 127 h 131"/>
                <a:gd name="T56" fmla="*/ 143 w 149"/>
                <a:gd name="T57" fmla="*/ 71 h 131"/>
                <a:gd name="T58" fmla="*/ 142 w 149"/>
                <a:gd name="T59" fmla="*/ 66 h 131"/>
                <a:gd name="T60" fmla="*/ 139 w 149"/>
                <a:gd name="T61" fmla="*/ 56 h 131"/>
                <a:gd name="T62" fmla="*/ 143 w 149"/>
                <a:gd name="T63" fmla="*/ 56 h 131"/>
                <a:gd name="T64" fmla="*/ 149 w 149"/>
                <a:gd name="T65" fmla="*/ 50 h 131"/>
                <a:gd name="T66" fmla="*/ 139 w 149"/>
                <a:gd name="T67" fmla="*/ 37 h 131"/>
                <a:gd name="T68" fmla="*/ 39 w 149"/>
                <a:gd name="T69" fmla="*/ 94 h 131"/>
                <a:gd name="T70" fmla="*/ 32 w 149"/>
                <a:gd name="T71" fmla="*/ 94 h 131"/>
                <a:gd name="T72" fmla="*/ 19 w 149"/>
                <a:gd name="T73" fmla="*/ 89 h 131"/>
                <a:gd name="T74" fmla="*/ 19 w 149"/>
                <a:gd name="T75" fmla="*/ 79 h 131"/>
                <a:gd name="T76" fmla="*/ 25 w 149"/>
                <a:gd name="T77" fmla="*/ 75 h 131"/>
                <a:gd name="T78" fmla="*/ 37 w 149"/>
                <a:gd name="T79" fmla="*/ 79 h 131"/>
                <a:gd name="T80" fmla="*/ 51 w 149"/>
                <a:gd name="T81" fmla="*/ 90 h 131"/>
                <a:gd name="T82" fmla="*/ 39 w 149"/>
                <a:gd name="T83" fmla="*/ 94 h 131"/>
                <a:gd name="T84" fmla="*/ 21 w 149"/>
                <a:gd name="T85" fmla="*/ 51 h 131"/>
                <a:gd name="T86" fmla="*/ 31 w 149"/>
                <a:gd name="T87" fmla="*/ 16 h 131"/>
                <a:gd name="T88" fmla="*/ 75 w 149"/>
                <a:gd name="T89" fmla="*/ 9 h 131"/>
                <a:gd name="T90" fmla="*/ 119 w 149"/>
                <a:gd name="T91" fmla="*/ 16 h 131"/>
                <a:gd name="T92" fmla="*/ 129 w 149"/>
                <a:gd name="T93" fmla="*/ 51 h 131"/>
                <a:gd name="T94" fmla="*/ 75 w 149"/>
                <a:gd name="T95" fmla="*/ 56 h 131"/>
                <a:gd name="T96" fmla="*/ 21 w 149"/>
                <a:gd name="T97" fmla="*/ 51 h 131"/>
                <a:gd name="T98" fmla="*/ 131 w 149"/>
                <a:gd name="T99" fmla="*/ 89 h 131"/>
                <a:gd name="T100" fmla="*/ 118 w 149"/>
                <a:gd name="T101" fmla="*/ 94 h 131"/>
                <a:gd name="T102" fmla="*/ 111 w 149"/>
                <a:gd name="T103" fmla="*/ 94 h 131"/>
                <a:gd name="T104" fmla="*/ 99 w 149"/>
                <a:gd name="T105" fmla="*/ 90 h 131"/>
                <a:gd name="T106" fmla="*/ 113 w 149"/>
                <a:gd name="T107" fmla="*/ 79 h 131"/>
                <a:gd name="T108" fmla="*/ 125 w 149"/>
                <a:gd name="T109" fmla="*/ 75 h 131"/>
                <a:gd name="T110" fmla="*/ 131 w 149"/>
                <a:gd name="T111" fmla="*/ 79 h 131"/>
                <a:gd name="T112" fmla="*/ 131 w 149"/>
                <a:gd name="T113" fmla="*/ 8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" h="131">
                  <a:moveTo>
                    <a:pt x="139" y="37"/>
                  </a:moveTo>
                  <a:cubicBezTo>
                    <a:pt x="134" y="37"/>
                    <a:pt x="134" y="37"/>
                    <a:pt x="134" y="37"/>
                  </a:cubicBezTo>
                  <a:cubicBezTo>
                    <a:pt x="131" y="25"/>
                    <a:pt x="127" y="14"/>
                    <a:pt x="126" y="12"/>
                  </a:cubicBezTo>
                  <a:cubicBezTo>
                    <a:pt x="124" y="7"/>
                    <a:pt x="117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33" y="0"/>
                    <a:pt x="26" y="7"/>
                    <a:pt x="23" y="12"/>
                  </a:cubicBezTo>
                  <a:cubicBezTo>
                    <a:pt x="22" y="14"/>
                    <a:pt x="19" y="25"/>
                    <a:pt x="16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2" y="37"/>
                    <a:pt x="0" y="47"/>
                    <a:pt x="0" y="50"/>
                  </a:cubicBezTo>
                  <a:cubicBezTo>
                    <a:pt x="0" y="53"/>
                    <a:pt x="2" y="56"/>
                    <a:pt x="6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8" y="62"/>
                    <a:pt x="7" y="66"/>
                    <a:pt x="7" y="66"/>
                  </a:cubicBezTo>
                  <a:cubicBezTo>
                    <a:pt x="7" y="67"/>
                    <a:pt x="7" y="70"/>
                    <a:pt x="7" y="71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9"/>
                    <a:pt x="9" y="131"/>
                    <a:pt x="11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6" y="131"/>
                    <a:pt x="38" y="129"/>
                    <a:pt x="38" y="127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12" y="127"/>
                    <a:pt x="112" y="127"/>
                    <a:pt x="112" y="127"/>
                  </a:cubicBezTo>
                  <a:cubicBezTo>
                    <a:pt x="112" y="129"/>
                    <a:pt x="114" y="131"/>
                    <a:pt x="116" y="131"/>
                  </a:cubicBezTo>
                  <a:cubicBezTo>
                    <a:pt x="139" y="131"/>
                    <a:pt x="139" y="131"/>
                    <a:pt x="139" y="131"/>
                  </a:cubicBezTo>
                  <a:cubicBezTo>
                    <a:pt x="141" y="131"/>
                    <a:pt x="143" y="129"/>
                    <a:pt x="143" y="127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67"/>
                    <a:pt x="142" y="66"/>
                  </a:cubicBezTo>
                  <a:cubicBezTo>
                    <a:pt x="142" y="66"/>
                    <a:pt x="141" y="62"/>
                    <a:pt x="139" y="56"/>
                  </a:cubicBezTo>
                  <a:cubicBezTo>
                    <a:pt x="143" y="56"/>
                    <a:pt x="143" y="56"/>
                    <a:pt x="143" y="56"/>
                  </a:cubicBezTo>
                  <a:cubicBezTo>
                    <a:pt x="148" y="56"/>
                    <a:pt x="149" y="53"/>
                    <a:pt x="149" y="50"/>
                  </a:cubicBezTo>
                  <a:cubicBezTo>
                    <a:pt x="149" y="47"/>
                    <a:pt x="148" y="37"/>
                    <a:pt x="139" y="37"/>
                  </a:cubicBezTo>
                  <a:close/>
                  <a:moveTo>
                    <a:pt x="39" y="94"/>
                  </a:moveTo>
                  <a:cubicBezTo>
                    <a:pt x="32" y="94"/>
                    <a:pt x="32" y="94"/>
                    <a:pt x="32" y="94"/>
                  </a:cubicBezTo>
                  <a:cubicBezTo>
                    <a:pt x="25" y="94"/>
                    <a:pt x="19" y="93"/>
                    <a:pt x="19" y="8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5"/>
                    <a:pt x="22" y="75"/>
                    <a:pt x="25" y="75"/>
                  </a:cubicBezTo>
                  <a:cubicBezTo>
                    <a:pt x="27" y="75"/>
                    <a:pt x="33" y="77"/>
                    <a:pt x="37" y="79"/>
                  </a:cubicBezTo>
                  <a:cubicBezTo>
                    <a:pt x="41" y="80"/>
                    <a:pt x="51" y="87"/>
                    <a:pt x="51" y="90"/>
                  </a:cubicBezTo>
                  <a:cubicBezTo>
                    <a:pt x="51" y="93"/>
                    <a:pt x="44" y="94"/>
                    <a:pt x="39" y="94"/>
                  </a:cubicBezTo>
                  <a:close/>
                  <a:moveTo>
                    <a:pt x="21" y="51"/>
                  </a:moveTo>
                  <a:cubicBezTo>
                    <a:pt x="25" y="36"/>
                    <a:pt x="30" y="18"/>
                    <a:pt x="31" y="16"/>
                  </a:cubicBezTo>
                  <a:cubicBezTo>
                    <a:pt x="32" y="14"/>
                    <a:pt x="42" y="9"/>
                    <a:pt x="75" y="9"/>
                  </a:cubicBezTo>
                  <a:cubicBezTo>
                    <a:pt x="108" y="9"/>
                    <a:pt x="118" y="14"/>
                    <a:pt x="119" y="16"/>
                  </a:cubicBezTo>
                  <a:cubicBezTo>
                    <a:pt x="120" y="18"/>
                    <a:pt x="124" y="36"/>
                    <a:pt x="129" y="51"/>
                  </a:cubicBezTo>
                  <a:cubicBezTo>
                    <a:pt x="129" y="51"/>
                    <a:pt x="104" y="56"/>
                    <a:pt x="75" y="56"/>
                  </a:cubicBezTo>
                  <a:cubicBezTo>
                    <a:pt x="45" y="56"/>
                    <a:pt x="21" y="51"/>
                    <a:pt x="21" y="51"/>
                  </a:cubicBezTo>
                  <a:close/>
                  <a:moveTo>
                    <a:pt x="131" y="89"/>
                  </a:moveTo>
                  <a:cubicBezTo>
                    <a:pt x="131" y="93"/>
                    <a:pt x="124" y="94"/>
                    <a:pt x="118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6" y="94"/>
                    <a:pt x="99" y="93"/>
                    <a:pt x="99" y="90"/>
                  </a:cubicBezTo>
                  <a:cubicBezTo>
                    <a:pt x="99" y="87"/>
                    <a:pt x="109" y="80"/>
                    <a:pt x="113" y="79"/>
                  </a:cubicBezTo>
                  <a:cubicBezTo>
                    <a:pt x="116" y="77"/>
                    <a:pt x="122" y="75"/>
                    <a:pt x="125" y="75"/>
                  </a:cubicBezTo>
                  <a:cubicBezTo>
                    <a:pt x="128" y="75"/>
                    <a:pt x="131" y="75"/>
                    <a:pt x="131" y="79"/>
                  </a:cubicBezTo>
                  <a:lnTo>
                    <a:pt x="131" y="8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056114" y="1866265"/>
            <a:ext cx="1176338" cy="1663700"/>
            <a:chOff x="4056114" y="1866265"/>
            <a:chExt cx="1176338" cy="1663700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4056114" y="1866265"/>
              <a:ext cx="1176338" cy="1663700"/>
            </a:xfrm>
            <a:custGeom>
              <a:avLst/>
              <a:gdLst>
                <a:gd name="T0" fmla="*/ 310 w 310"/>
                <a:gd name="T1" fmla="*/ 168 h 441"/>
                <a:gd name="T2" fmla="*/ 155 w 310"/>
                <a:gd name="T3" fmla="*/ 441 h 441"/>
                <a:gd name="T4" fmla="*/ 0 w 310"/>
                <a:gd name="T5" fmla="*/ 168 h 441"/>
                <a:gd name="T6" fmla="*/ 155 w 310"/>
                <a:gd name="T7" fmla="*/ 0 h 441"/>
                <a:gd name="T8" fmla="*/ 310 w 310"/>
                <a:gd name="T9" fmla="*/ 168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441">
                  <a:moveTo>
                    <a:pt x="310" y="168"/>
                  </a:moveTo>
                  <a:cubicBezTo>
                    <a:pt x="310" y="278"/>
                    <a:pt x="155" y="441"/>
                    <a:pt x="155" y="441"/>
                  </a:cubicBezTo>
                  <a:cubicBezTo>
                    <a:pt x="155" y="441"/>
                    <a:pt x="0" y="278"/>
                    <a:pt x="0" y="168"/>
                  </a:cubicBezTo>
                  <a:cubicBezTo>
                    <a:pt x="0" y="57"/>
                    <a:pt x="69" y="0"/>
                    <a:pt x="155" y="0"/>
                  </a:cubicBezTo>
                  <a:cubicBezTo>
                    <a:pt x="241" y="0"/>
                    <a:pt x="310" y="57"/>
                    <a:pt x="310" y="168"/>
                  </a:cubicBezTo>
                  <a:close/>
                </a:path>
              </a:pathLst>
            </a:custGeom>
            <a:solidFill>
              <a:srgbClr val="FFAB3F"/>
            </a:soli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4186289" y="2007622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Freeform 6"/>
            <p:cNvSpPr>
              <a:spLocks noEditPoints="1"/>
            </p:cNvSpPr>
            <p:nvPr/>
          </p:nvSpPr>
          <p:spPr bwMode="auto">
            <a:xfrm>
              <a:off x="4419636" y="2263804"/>
              <a:ext cx="447706" cy="392372"/>
            </a:xfrm>
            <a:custGeom>
              <a:avLst/>
              <a:gdLst>
                <a:gd name="T0" fmla="*/ 139 w 149"/>
                <a:gd name="T1" fmla="*/ 37 h 131"/>
                <a:gd name="T2" fmla="*/ 134 w 149"/>
                <a:gd name="T3" fmla="*/ 37 h 131"/>
                <a:gd name="T4" fmla="*/ 126 w 149"/>
                <a:gd name="T5" fmla="*/ 12 h 131"/>
                <a:gd name="T6" fmla="*/ 76 w 149"/>
                <a:gd name="T7" fmla="*/ 0 h 131"/>
                <a:gd name="T8" fmla="*/ 76 w 149"/>
                <a:gd name="T9" fmla="*/ 0 h 131"/>
                <a:gd name="T10" fmla="*/ 75 w 149"/>
                <a:gd name="T11" fmla="*/ 0 h 131"/>
                <a:gd name="T12" fmla="*/ 74 w 149"/>
                <a:gd name="T13" fmla="*/ 0 h 131"/>
                <a:gd name="T14" fmla="*/ 74 w 149"/>
                <a:gd name="T15" fmla="*/ 0 h 131"/>
                <a:gd name="T16" fmla="*/ 23 w 149"/>
                <a:gd name="T17" fmla="*/ 12 h 131"/>
                <a:gd name="T18" fmla="*/ 16 w 149"/>
                <a:gd name="T19" fmla="*/ 37 h 131"/>
                <a:gd name="T20" fmla="*/ 11 w 149"/>
                <a:gd name="T21" fmla="*/ 37 h 131"/>
                <a:gd name="T22" fmla="*/ 0 w 149"/>
                <a:gd name="T23" fmla="*/ 50 h 131"/>
                <a:gd name="T24" fmla="*/ 6 w 149"/>
                <a:gd name="T25" fmla="*/ 56 h 131"/>
                <a:gd name="T26" fmla="*/ 10 w 149"/>
                <a:gd name="T27" fmla="*/ 56 h 131"/>
                <a:gd name="T28" fmla="*/ 7 w 149"/>
                <a:gd name="T29" fmla="*/ 66 h 131"/>
                <a:gd name="T30" fmla="*/ 7 w 149"/>
                <a:gd name="T31" fmla="*/ 71 h 131"/>
                <a:gd name="T32" fmla="*/ 7 w 149"/>
                <a:gd name="T33" fmla="*/ 127 h 131"/>
                <a:gd name="T34" fmla="*/ 11 w 149"/>
                <a:gd name="T35" fmla="*/ 131 h 131"/>
                <a:gd name="T36" fmla="*/ 34 w 149"/>
                <a:gd name="T37" fmla="*/ 131 h 131"/>
                <a:gd name="T38" fmla="*/ 38 w 149"/>
                <a:gd name="T39" fmla="*/ 127 h 131"/>
                <a:gd name="T40" fmla="*/ 38 w 149"/>
                <a:gd name="T41" fmla="*/ 112 h 131"/>
                <a:gd name="T42" fmla="*/ 74 w 149"/>
                <a:gd name="T43" fmla="*/ 112 h 131"/>
                <a:gd name="T44" fmla="*/ 76 w 149"/>
                <a:gd name="T45" fmla="*/ 112 h 131"/>
                <a:gd name="T46" fmla="*/ 112 w 149"/>
                <a:gd name="T47" fmla="*/ 112 h 131"/>
                <a:gd name="T48" fmla="*/ 112 w 149"/>
                <a:gd name="T49" fmla="*/ 127 h 131"/>
                <a:gd name="T50" fmla="*/ 116 w 149"/>
                <a:gd name="T51" fmla="*/ 131 h 131"/>
                <a:gd name="T52" fmla="*/ 139 w 149"/>
                <a:gd name="T53" fmla="*/ 131 h 131"/>
                <a:gd name="T54" fmla="*/ 143 w 149"/>
                <a:gd name="T55" fmla="*/ 127 h 131"/>
                <a:gd name="T56" fmla="*/ 143 w 149"/>
                <a:gd name="T57" fmla="*/ 71 h 131"/>
                <a:gd name="T58" fmla="*/ 142 w 149"/>
                <a:gd name="T59" fmla="*/ 66 h 131"/>
                <a:gd name="T60" fmla="*/ 139 w 149"/>
                <a:gd name="T61" fmla="*/ 56 h 131"/>
                <a:gd name="T62" fmla="*/ 143 w 149"/>
                <a:gd name="T63" fmla="*/ 56 h 131"/>
                <a:gd name="T64" fmla="*/ 149 w 149"/>
                <a:gd name="T65" fmla="*/ 50 h 131"/>
                <a:gd name="T66" fmla="*/ 139 w 149"/>
                <a:gd name="T67" fmla="*/ 37 h 131"/>
                <a:gd name="T68" fmla="*/ 39 w 149"/>
                <a:gd name="T69" fmla="*/ 94 h 131"/>
                <a:gd name="T70" fmla="*/ 32 w 149"/>
                <a:gd name="T71" fmla="*/ 94 h 131"/>
                <a:gd name="T72" fmla="*/ 19 w 149"/>
                <a:gd name="T73" fmla="*/ 89 h 131"/>
                <a:gd name="T74" fmla="*/ 19 w 149"/>
                <a:gd name="T75" fmla="*/ 79 h 131"/>
                <a:gd name="T76" fmla="*/ 25 w 149"/>
                <a:gd name="T77" fmla="*/ 75 h 131"/>
                <a:gd name="T78" fmla="*/ 37 w 149"/>
                <a:gd name="T79" fmla="*/ 79 h 131"/>
                <a:gd name="T80" fmla="*/ 51 w 149"/>
                <a:gd name="T81" fmla="*/ 90 h 131"/>
                <a:gd name="T82" fmla="*/ 39 w 149"/>
                <a:gd name="T83" fmla="*/ 94 h 131"/>
                <a:gd name="T84" fmla="*/ 21 w 149"/>
                <a:gd name="T85" fmla="*/ 51 h 131"/>
                <a:gd name="T86" fmla="*/ 31 w 149"/>
                <a:gd name="T87" fmla="*/ 16 h 131"/>
                <a:gd name="T88" fmla="*/ 75 w 149"/>
                <a:gd name="T89" fmla="*/ 9 h 131"/>
                <a:gd name="T90" fmla="*/ 119 w 149"/>
                <a:gd name="T91" fmla="*/ 16 h 131"/>
                <a:gd name="T92" fmla="*/ 129 w 149"/>
                <a:gd name="T93" fmla="*/ 51 h 131"/>
                <a:gd name="T94" fmla="*/ 75 w 149"/>
                <a:gd name="T95" fmla="*/ 56 h 131"/>
                <a:gd name="T96" fmla="*/ 21 w 149"/>
                <a:gd name="T97" fmla="*/ 51 h 131"/>
                <a:gd name="T98" fmla="*/ 131 w 149"/>
                <a:gd name="T99" fmla="*/ 89 h 131"/>
                <a:gd name="T100" fmla="*/ 118 w 149"/>
                <a:gd name="T101" fmla="*/ 94 h 131"/>
                <a:gd name="T102" fmla="*/ 111 w 149"/>
                <a:gd name="T103" fmla="*/ 94 h 131"/>
                <a:gd name="T104" fmla="*/ 99 w 149"/>
                <a:gd name="T105" fmla="*/ 90 h 131"/>
                <a:gd name="T106" fmla="*/ 113 w 149"/>
                <a:gd name="T107" fmla="*/ 79 h 131"/>
                <a:gd name="T108" fmla="*/ 125 w 149"/>
                <a:gd name="T109" fmla="*/ 75 h 131"/>
                <a:gd name="T110" fmla="*/ 131 w 149"/>
                <a:gd name="T111" fmla="*/ 79 h 131"/>
                <a:gd name="T112" fmla="*/ 131 w 149"/>
                <a:gd name="T113" fmla="*/ 8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" h="131">
                  <a:moveTo>
                    <a:pt x="139" y="37"/>
                  </a:moveTo>
                  <a:cubicBezTo>
                    <a:pt x="134" y="37"/>
                    <a:pt x="134" y="37"/>
                    <a:pt x="134" y="37"/>
                  </a:cubicBezTo>
                  <a:cubicBezTo>
                    <a:pt x="131" y="25"/>
                    <a:pt x="127" y="14"/>
                    <a:pt x="126" y="12"/>
                  </a:cubicBezTo>
                  <a:cubicBezTo>
                    <a:pt x="124" y="7"/>
                    <a:pt x="117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33" y="0"/>
                    <a:pt x="26" y="7"/>
                    <a:pt x="23" y="12"/>
                  </a:cubicBezTo>
                  <a:cubicBezTo>
                    <a:pt x="22" y="14"/>
                    <a:pt x="19" y="25"/>
                    <a:pt x="16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2" y="37"/>
                    <a:pt x="0" y="47"/>
                    <a:pt x="0" y="50"/>
                  </a:cubicBezTo>
                  <a:cubicBezTo>
                    <a:pt x="0" y="53"/>
                    <a:pt x="2" y="56"/>
                    <a:pt x="6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8" y="62"/>
                    <a:pt x="7" y="66"/>
                    <a:pt x="7" y="66"/>
                  </a:cubicBezTo>
                  <a:cubicBezTo>
                    <a:pt x="7" y="67"/>
                    <a:pt x="7" y="70"/>
                    <a:pt x="7" y="71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9"/>
                    <a:pt x="9" y="131"/>
                    <a:pt x="11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6" y="131"/>
                    <a:pt x="38" y="129"/>
                    <a:pt x="38" y="127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12" y="127"/>
                    <a:pt x="112" y="127"/>
                    <a:pt x="112" y="127"/>
                  </a:cubicBezTo>
                  <a:cubicBezTo>
                    <a:pt x="112" y="129"/>
                    <a:pt x="114" y="131"/>
                    <a:pt x="116" y="131"/>
                  </a:cubicBezTo>
                  <a:cubicBezTo>
                    <a:pt x="139" y="131"/>
                    <a:pt x="139" y="131"/>
                    <a:pt x="139" y="131"/>
                  </a:cubicBezTo>
                  <a:cubicBezTo>
                    <a:pt x="141" y="131"/>
                    <a:pt x="143" y="129"/>
                    <a:pt x="143" y="127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67"/>
                    <a:pt x="142" y="66"/>
                  </a:cubicBezTo>
                  <a:cubicBezTo>
                    <a:pt x="142" y="66"/>
                    <a:pt x="141" y="62"/>
                    <a:pt x="139" y="56"/>
                  </a:cubicBezTo>
                  <a:cubicBezTo>
                    <a:pt x="143" y="56"/>
                    <a:pt x="143" y="56"/>
                    <a:pt x="143" y="56"/>
                  </a:cubicBezTo>
                  <a:cubicBezTo>
                    <a:pt x="148" y="56"/>
                    <a:pt x="149" y="53"/>
                    <a:pt x="149" y="50"/>
                  </a:cubicBezTo>
                  <a:cubicBezTo>
                    <a:pt x="149" y="47"/>
                    <a:pt x="148" y="37"/>
                    <a:pt x="139" y="37"/>
                  </a:cubicBezTo>
                  <a:close/>
                  <a:moveTo>
                    <a:pt x="39" y="94"/>
                  </a:moveTo>
                  <a:cubicBezTo>
                    <a:pt x="32" y="94"/>
                    <a:pt x="32" y="94"/>
                    <a:pt x="32" y="94"/>
                  </a:cubicBezTo>
                  <a:cubicBezTo>
                    <a:pt x="25" y="94"/>
                    <a:pt x="19" y="93"/>
                    <a:pt x="19" y="8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5"/>
                    <a:pt x="22" y="75"/>
                    <a:pt x="25" y="75"/>
                  </a:cubicBezTo>
                  <a:cubicBezTo>
                    <a:pt x="27" y="75"/>
                    <a:pt x="33" y="77"/>
                    <a:pt x="37" y="79"/>
                  </a:cubicBezTo>
                  <a:cubicBezTo>
                    <a:pt x="41" y="80"/>
                    <a:pt x="51" y="87"/>
                    <a:pt x="51" y="90"/>
                  </a:cubicBezTo>
                  <a:cubicBezTo>
                    <a:pt x="51" y="93"/>
                    <a:pt x="44" y="94"/>
                    <a:pt x="39" y="94"/>
                  </a:cubicBezTo>
                  <a:close/>
                  <a:moveTo>
                    <a:pt x="21" y="51"/>
                  </a:moveTo>
                  <a:cubicBezTo>
                    <a:pt x="25" y="36"/>
                    <a:pt x="30" y="18"/>
                    <a:pt x="31" y="16"/>
                  </a:cubicBezTo>
                  <a:cubicBezTo>
                    <a:pt x="32" y="14"/>
                    <a:pt x="42" y="9"/>
                    <a:pt x="75" y="9"/>
                  </a:cubicBezTo>
                  <a:cubicBezTo>
                    <a:pt x="108" y="9"/>
                    <a:pt x="118" y="14"/>
                    <a:pt x="119" y="16"/>
                  </a:cubicBezTo>
                  <a:cubicBezTo>
                    <a:pt x="120" y="18"/>
                    <a:pt x="124" y="36"/>
                    <a:pt x="129" y="51"/>
                  </a:cubicBezTo>
                  <a:cubicBezTo>
                    <a:pt x="129" y="51"/>
                    <a:pt x="104" y="56"/>
                    <a:pt x="75" y="56"/>
                  </a:cubicBezTo>
                  <a:cubicBezTo>
                    <a:pt x="45" y="56"/>
                    <a:pt x="21" y="51"/>
                    <a:pt x="21" y="51"/>
                  </a:cubicBezTo>
                  <a:close/>
                  <a:moveTo>
                    <a:pt x="131" y="89"/>
                  </a:moveTo>
                  <a:cubicBezTo>
                    <a:pt x="131" y="93"/>
                    <a:pt x="124" y="94"/>
                    <a:pt x="118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6" y="94"/>
                    <a:pt x="99" y="93"/>
                    <a:pt x="99" y="90"/>
                  </a:cubicBezTo>
                  <a:cubicBezTo>
                    <a:pt x="99" y="87"/>
                    <a:pt x="109" y="80"/>
                    <a:pt x="113" y="79"/>
                  </a:cubicBezTo>
                  <a:cubicBezTo>
                    <a:pt x="116" y="77"/>
                    <a:pt x="122" y="75"/>
                    <a:pt x="125" y="75"/>
                  </a:cubicBezTo>
                  <a:cubicBezTo>
                    <a:pt x="128" y="75"/>
                    <a:pt x="131" y="75"/>
                    <a:pt x="131" y="79"/>
                  </a:cubicBezTo>
                  <a:lnTo>
                    <a:pt x="131" y="8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832675" y="1866265"/>
            <a:ext cx="1176338" cy="1663700"/>
            <a:chOff x="6832675" y="1866265"/>
            <a:chExt cx="1176338" cy="166370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6832675" y="1866265"/>
              <a:ext cx="1176338" cy="1663700"/>
            </a:xfrm>
            <a:custGeom>
              <a:avLst/>
              <a:gdLst>
                <a:gd name="T0" fmla="*/ 310 w 310"/>
                <a:gd name="T1" fmla="*/ 168 h 441"/>
                <a:gd name="T2" fmla="*/ 155 w 310"/>
                <a:gd name="T3" fmla="*/ 441 h 441"/>
                <a:gd name="T4" fmla="*/ 0 w 310"/>
                <a:gd name="T5" fmla="*/ 168 h 441"/>
                <a:gd name="T6" fmla="*/ 155 w 310"/>
                <a:gd name="T7" fmla="*/ 0 h 441"/>
                <a:gd name="T8" fmla="*/ 310 w 310"/>
                <a:gd name="T9" fmla="*/ 168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441">
                  <a:moveTo>
                    <a:pt x="310" y="168"/>
                  </a:moveTo>
                  <a:cubicBezTo>
                    <a:pt x="310" y="278"/>
                    <a:pt x="155" y="441"/>
                    <a:pt x="155" y="441"/>
                  </a:cubicBezTo>
                  <a:cubicBezTo>
                    <a:pt x="155" y="441"/>
                    <a:pt x="0" y="278"/>
                    <a:pt x="0" y="168"/>
                  </a:cubicBezTo>
                  <a:cubicBezTo>
                    <a:pt x="0" y="57"/>
                    <a:pt x="69" y="0"/>
                    <a:pt x="155" y="0"/>
                  </a:cubicBezTo>
                  <a:cubicBezTo>
                    <a:pt x="241" y="0"/>
                    <a:pt x="310" y="57"/>
                    <a:pt x="310" y="168"/>
                  </a:cubicBezTo>
                  <a:close/>
                </a:path>
              </a:pathLst>
            </a:custGeom>
            <a:solidFill>
              <a:srgbClr val="00A2B3"/>
            </a:soli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6962850" y="2009896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1" name="Freeform 6"/>
            <p:cNvSpPr>
              <a:spLocks noEditPoints="1"/>
            </p:cNvSpPr>
            <p:nvPr/>
          </p:nvSpPr>
          <p:spPr bwMode="auto">
            <a:xfrm>
              <a:off x="7183706" y="2252857"/>
              <a:ext cx="472688" cy="414266"/>
            </a:xfrm>
            <a:custGeom>
              <a:avLst/>
              <a:gdLst>
                <a:gd name="T0" fmla="*/ 139 w 149"/>
                <a:gd name="T1" fmla="*/ 37 h 131"/>
                <a:gd name="T2" fmla="*/ 134 w 149"/>
                <a:gd name="T3" fmla="*/ 37 h 131"/>
                <a:gd name="T4" fmla="*/ 126 w 149"/>
                <a:gd name="T5" fmla="*/ 12 h 131"/>
                <a:gd name="T6" fmla="*/ 76 w 149"/>
                <a:gd name="T7" fmla="*/ 0 h 131"/>
                <a:gd name="T8" fmla="*/ 76 w 149"/>
                <a:gd name="T9" fmla="*/ 0 h 131"/>
                <a:gd name="T10" fmla="*/ 75 w 149"/>
                <a:gd name="T11" fmla="*/ 0 h 131"/>
                <a:gd name="T12" fmla="*/ 74 w 149"/>
                <a:gd name="T13" fmla="*/ 0 h 131"/>
                <a:gd name="T14" fmla="*/ 74 w 149"/>
                <a:gd name="T15" fmla="*/ 0 h 131"/>
                <a:gd name="T16" fmla="*/ 23 w 149"/>
                <a:gd name="T17" fmla="*/ 12 h 131"/>
                <a:gd name="T18" fmla="*/ 16 w 149"/>
                <a:gd name="T19" fmla="*/ 37 h 131"/>
                <a:gd name="T20" fmla="*/ 11 w 149"/>
                <a:gd name="T21" fmla="*/ 37 h 131"/>
                <a:gd name="T22" fmla="*/ 0 w 149"/>
                <a:gd name="T23" fmla="*/ 50 h 131"/>
                <a:gd name="T24" fmla="*/ 6 w 149"/>
                <a:gd name="T25" fmla="*/ 56 h 131"/>
                <a:gd name="T26" fmla="*/ 10 w 149"/>
                <a:gd name="T27" fmla="*/ 56 h 131"/>
                <a:gd name="T28" fmla="*/ 7 w 149"/>
                <a:gd name="T29" fmla="*/ 66 h 131"/>
                <a:gd name="T30" fmla="*/ 7 w 149"/>
                <a:gd name="T31" fmla="*/ 71 h 131"/>
                <a:gd name="T32" fmla="*/ 7 w 149"/>
                <a:gd name="T33" fmla="*/ 127 h 131"/>
                <a:gd name="T34" fmla="*/ 11 w 149"/>
                <a:gd name="T35" fmla="*/ 131 h 131"/>
                <a:gd name="T36" fmla="*/ 34 w 149"/>
                <a:gd name="T37" fmla="*/ 131 h 131"/>
                <a:gd name="T38" fmla="*/ 38 w 149"/>
                <a:gd name="T39" fmla="*/ 127 h 131"/>
                <a:gd name="T40" fmla="*/ 38 w 149"/>
                <a:gd name="T41" fmla="*/ 112 h 131"/>
                <a:gd name="T42" fmla="*/ 74 w 149"/>
                <a:gd name="T43" fmla="*/ 112 h 131"/>
                <a:gd name="T44" fmla="*/ 76 w 149"/>
                <a:gd name="T45" fmla="*/ 112 h 131"/>
                <a:gd name="T46" fmla="*/ 112 w 149"/>
                <a:gd name="T47" fmla="*/ 112 h 131"/>
                <a:gd name="T48" fmla="*/ 112 w 149"/>
                <a:gd name="T49" fmla="*/ 127 h 131"/>
                <a:gd name="T50" fmla="*/ 116 w 149"/>
                <a:gd name="T51" fmla="*/ 131 h 131"/>
                <a:gd name="T52" fmla="*/ 139 w 149"/>
                <a:gd name="T53" fmla="*/ 131 h 131"/>
                <a:gd name="T54" fmla="*/ 143 w 149"/>
                <a:gd name="T55" fmla="*/ 127 h 131"/>
                <a:gd name="T56" fmla="*/ 143 w 149"/>
                <a:gd name="T57" fmla="*/ 71 h 131"/>
                <a:gd name="T58" fmla="*/ 142 w 149"/>
                <a:gd name="T59" fmla="*/ 66 h 131"/>
                <a:gd name="T60" fmla="*/ 139 w 149"/>
                <a:gd name="T61" fmla="*/ 56 h 131"/>
                <a:gd name="T62" fmla="*/ 143 w 149"/>
                <a:gd name="T63" fmla="*/ 56 h 131"/>
                <a:gd name="T64" fmla="*/ 149 w 149"/>
                <a:gd name="T65" fmla="*/ 50 h 131"/>
                <a:gd name="T66" fmla="*/ 139 w 149"/>
                <a:gd name="T67" fmla="*/ 37 h 131"/>
                <a:gd name="T68" fmla="*/ 39 w 149"/>
                <a:gd name="T69" fmla="*/ 94 h 131"/>
                <a:gd name="T70" fmla="*/ 32 w 149"/>
                <a:gd name="T71" fmla="*/ 94 h 131"/>
                <a:gd name="T72" fmla="*/ 19 w 149"/>
                <a:gd name="T73" fmla="*/ 89 h 131"/>
                <a:gd name="T74" fmla="*/ 19 w 149"/>
                <a:gd name="T75" fmla="*/ 79 h 131"/>
                <a:gd name="T76" fmla="*/ 25 w 149"/>
                <a:gd name="T77" fmla="*/ 75 h 131"/>
                <a:gd name="T78" fmla="*/ 37 w 149"/>
                <a:gd name="T79" fmla="*/ 79 h 131"/>
                <a:gd name="T80" fmla="*/ 51 w 149"/>
                <a:gd name="T81" fmla="*/ 90 h 131"/>
                <a:gd name="T82" fmla="*/ 39 w 149"/>
                <a:gd name="T83" fmla="*/ 94 h 131"/>
                <a:gd name="T84" fmla="*/ 21 w 149"/>
                <a:gd name="T85" fmla="*/ 51 h 131"/>
                <a:gd name="T86" fmla="*/ 31 w 149"/>
                <a:gd name="T87" fmla="*/ 16 h 131"/>
                <a:gd name="T88" fmla="*/ 75 w 149"/>
                <a:gd name="T89" fmla="*/ 9 h 131"/>
                <a:gd name="T90" fmla="*/ 119 w 149"/>
                <a:gd name="T91" fmla="*/ 16 h 131"/>
                <a:gd name="T92" fmla="*/ 129 w 149"/>
                <a:gd name="T93" fmla="*/ 51 h 131"/>
                <a:gd name="T94" fmla="*/ 75 w 149"/>
                <a:gd name="T95" fmla="*/ 56 h 131"/>
                <a:gd name="T96" fmla="*/ 21 w 149"/>
                <a:gd name="T97" fmla="*/ 51 h 131"/>
                <a:gd name="T98" fmla="*/ 131 w 149"/>
                <a:gd name="T99" fmla="*/ 89 h 131"/>
                <a:gd name="T100" fmla="*/ 118 w 149"/>
                <a:gd name="T101" fmla="*/ 94 h 131"/>
                <a:gd name="T102" fmla="*/ 111 w 149"/>
                <a:gd name="T103" fmla="*/ 94 h 131"/>
                <a:gd name="T104" fmla="*/ 99 w 149"/>
                <a:gd name="T105" fmla="*/ 90 h 131"/>
                <a:gd name="T106" fmla="*/ 113 w 149"/>
                <a:gd name="T107" fmla="*/ 79 h 131"/>
                <a:gd name="T108" fmla="*/ 125 w 149"/>
                <a:gd name="T109" fmla="*/ 75 h 131"/>
                <a:gd name="T110" fmla="*/ 131 w 149"/>
                <a:gd name="T111" fmla="*/ 79 h 131"/>
                <a:gd name="T112" fmla="*/ 131 w 149"/>
                <a:gd name="T113" fmla="*/ 8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" h="131">
                  <a:moveTo>
                    <a:pt x="139" y="37"/>
                  </a:moveTo>
                  <a:cubicBezTo>
                    <a:pt x="134" y="37"/>
                    <a:pt x="134" y="37"/>
                    <a:pt x="134" y="37"/>
                  </a:cubicBezTo>
                  <a:cubicBezTo>
                    <a:pt x="131" y="25"/>
                    <a:pt x="127" y="14"/>
                    <a:pt x="126" y="12"/>
                  </a:cubicBezTo>
                  <a:cubicBezTo>
                    <a:pt x="124" y="7"/>
                    <a:pt x="117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33" y="0"/>
                    <a:pt x="26" y="7"/>
                    <a:pt x="23" y="12"/>
                  </a:cubicBezTo>
                  <a:cubicBezTo>
                    <a:pt x="22" y="14"/>
                    <a:pt x="19" y="25"/>
                    <a:pt x="16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2" y="37"/>
                    <a:pt x="0" y="47"/>
                    <a:pt x="0" y="50"/>
                  </a:cubicBezTo>
                  <a:cubicBezTo>
                    <a:pt x="0" y="53"/>
                    <a:pt x="2" y="56"/>
                    <a:pt x="6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8" y="62"/>
                    <a:pt x="7" y="66"/>
                    <a:pt x="7" y="66"/>
                  </a:cubicBezTo>
                  <a:cubicBezTo>
                    <a:pt x="7" y="67"/>
                    <a:pt x="7" y="70"/>
                    <a:pt x="7" y="71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9"/>
                    <a:pt x="9" y="131"/>
                    <a:pt x="11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6" y="131"/>
                    <a:pt x="38" y="129"/>
                    <a:pt x="38" y="127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12" y="127"/>
                    <a:pt x="112" y="127"/>
                    <a:pt x="112" y="127"/>
                  </a:cubicBezTo>
                  <a:cubicBezTo>
                    <a:pt x="112" y="129"/>
                    <a:pt x="114" y="131"/>
                    <a:pt x="116" y="131"/>
                  </a:cubicBezTo>
                  <a:cubicBezTo>
                    <a:pt x="139" y="131"/>
                    <a:pt x="139" y="131"/>
                    <a:pt x="139" y="131"/>
                  </a:cubicBezTo>
                  <a:cubicBezTo>
                    <a:pt x="141" y="131"/>
                    <a:pt x="143" y="129"/>
                    <a:pt x="143" y="127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67"/>
                    <a:pt x="142" y="66"/>
                  </a:cubicBezTo>
                  <a:cubicBezTo>
                    <a:pt x="142" y="66"/>
                    <a:pt x="141" y="62"/>
                    <a:pt x="139" y="56"/>
                  </a:cubicBezTo>
                  <a:cubicBezTo>
                    <a:pt x="143" y="56"/>
                    <a:pt x="143" y="56"/>
                    <a:pt x="143" y="56"/>
                  </a:cubicBezTo>
                  <a:cubicBezTo>
                    <a:pt x="148" y="56"/>
                    <a:pt x="149" y="53"/>
                    <a:pt x="149" y="50"/>
                  </a:cubicBezTo>
                  <a:cubicBezTo>
                    <a:pt x="149" y="47"/>
                    <a:pt x="148" y="37"/>
                    <a:pt x="139" y="37"/>
                  </a:cubicBezTo>
                  <a:close/>
                  <a:moveTo>
                    <a:pt x="39" y="94"/>
                  </a:moveTo>
                  <a:cubicBezTo>
                    <a:pt x="32" y="94"/>
                    <a:pt x="32" y="94"/>
                    <a:pt x="32" y="94"/>
                  </a:cubicBezTo>
                  <a:cubicBezTo>
                    <a:pt x="25" y="94"/>
                    <a:pt x="19" y="93"/>
                    <a:pt x="19" y="8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5"/>
                    <a:pt x="22" y="75"/>
                    <a:pt x="25" y="75"/>
                  </a:cubicBezTo>
                  <a:cubicBezTo>
                    <a:pt x="27" y="75"/>
                    <a:pt x="33" y="77"/>
                    <a:pt x="37" y="79"/>
                  </a:cubicBezTo>
                  <a:cubicBezTo>
                    <a:pt x="41" y="80"/>
                    <a:pt x="51" y="87"/>
                    <a:pt x="51" y="90"/>
                  </a:cubicBezTo>
                  <a:cubicBezTo>
                    <a:pt x="51" y="93"/>
                    <a:pt x="44" y="94"/>
                    <a:pt x="39" y="94"/>
                  </a:cubicBezTo>
                  <a:close/>
                  <a:moveTo>
                    <a:pt x="21" y="51"/>
                  </a:moveTo>
                  <a:cubicBezTo>
                    <a:pt x="25" y="36"/>
                    <a:pt x="30" y="18"/>
                    <a:pt x="31" y="16"/>
                  </a:cubicBezTo>
                  <a:cubicBezTo>
                    <a:pt x="32" y="14"/>
                    <a:pt x="42" y="9"/>
                    <a:pt x="75" y="9"/>
                  </a:cubicBezTo>
                  <a:cubicBezTo>
                    <a:pt x="108" y="9"/>
                    <a:pt x="118" y="14"/>
                    <a:pt x="119" y="16"/>
                  </a:cubicBezTo>
                  <a:cubicBezTo>
                    <a:pt x="120" y="18"/>
                    <a:pt x="124" y="36"/>
                    <a:pt x="129" y="51"/>
                  </a:cubicBezTo>
                  <a:cubicBezTo>
                    <a:pt x="129" y="51"/>
                    <a:pt x="104" y="56"/>
                    <a:pt x="75" y="56"/>
                  </a:cubicBezTo>
                  <a:cubicBezTo>
                    <a:pt x="45" y="56"/>
                    <a:pt x="21" y="51"/>
                    <a:pt x="21" y="51"/>
                  </a:cubicBezTo>
                  <a:close/>
                  <a:moveTo>
                    <a:pt x="131" y="89"/>
                  </a:moveTo>
                  <a:cubicBezTo>
                    <a:pt x="131" y="93"/>
                    <a:pt x="124" y="94"/>
                    <a:pt x="118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6" y="94"/>
                    <a:pt x="99" y="93"/>
                    <a:pt x="99" y="90"/>
                  </a:cubicBezTo>
                  <a:cubicBezTo>
                    <a:pt x="99" y="87"/>
                    <a:pt x="109" y="80"/>
                    <a:pt x="113" y="79"/>
                  </a:cubicBezTo>
                  <a:cubicBezTo>
                    <a:pt x="116" y="77"/>
                    <a:pt x="122" y="75"/>
                    <a:pt x="125" y="75"/>
                  </a:cubicBezTo>
                  <a:cubicBezTo>
                    <a:pt x="128" y="75"/>
                    <a:pt x="131" y="75"/>
                    <a:pt x="131" y="79"/>
                  </a:cubicBezTo>
                  <a:lnTo>
                    <a:pt x="131" y="8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9609236" y="1866265"/>
            <a:ext cx="1176338" cy="1663700"/>
            <a:chOff x="9609236" y="1866265"/>
            <a:chExt cx="1176338" cy="1663700"/>
          </a:xfrm>
        </p:grpSpPr>
        <p:sp>
          <p:nvSpPr>
            <p:cNvPr id="63" name="Freeform 5"/>
            <p:cNvSpPr>
              <a:spLocks/>
            </p:cNvSpPr>
            <p:nvPr/>
          </p:nvSpPr>
          <p:spPr bwMode="auto">
            <a:xfrm>
              <a:off x="9609236" y="1866265"/>
              <a:ext cx="1176338" cy="1663700"/>
            </a:xfrm>
            <a:custGeom>
              <a:avLst/>
              <a:gdLst>
                <a:gd name="T0" fmla="*/ 310 w 310"/>
                <a:gd name="T1" fmla="*/ 168 h 441"/>
                <a:gd name="T2" fmla="*/ 155 w 310"/>
                <a:gd name="T3" fmla="*/ 441 h 441"/>
                <a:gd name="T4" fmla="*/ 0 w 310"/>
                <a:gd name="T5" fmla="*/ 168 h 441"/>
                <a:gd name="T6" fmla="*/ 155 w 310"/>
                <a:gd name="T7" fmla="*/ 0 h 441"/>
                <a:gd name="T8" fmla="*/ 310 w 310"/>
                <a:gd name="T9" fmla="*/ 168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441">
                  <a:moveTo>
                    <a:pt x="310" y="168"/>
                  </a:moveTo>
                  <a:cubicBezTo>
                    <a:pt x="310" y="278"/>
                    <a:pt x="155" y="441"/>
                    <a:pt x="155" y="441"/>
                  </a:cubicBezTo>
                  <a:cubicBezTo>
                    <a:pt x="155" y="441"/>
                    <a:pt x="0" y="278"/>
                    <a:pt x="0" y="168"/>
                  </a:cubicBezTo>
                  <a:cubicBezTo>
                    <a:pt x="0" y="57"/>
                    <a:pt x="69" y="0"/>
                    <a:pt x="155" y="0"/>
                  </a:cubicBezTo>
                  <a:cubicBezTo>
                    <a:pt x="241" y="0"/>
                    <a:pt x="310" y="57"/>
                    <a:pt x="310" y="168"/>
                  </a:cubicBezTo>
                  <a:close/>
                </a:path>
              </a:pathLst>
            </a:custGeom>
            <a:solidFill>
              <a:srgbClr val="F7636B"/>
            </a:solidFill>
            <a:ln>
              <a:noFill/>
            </a:ln>
            <a:effectLst>
              <a:outerShdw blurRad="241300" dist="63500" dir="5400000" algn="t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9743203" y="2009896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 w="22225">
              <a:solidFill>
                <a:schemeClr val="bg1"/>
              </a:solidFill>
            </a:ln>
            <a:effectLst>
              <a:outerShdw blurRad="304800" dist="38100" dir="2700000" algn="t" rotWithShape="0">
                <a:prstClr val="black">
                  <a:alpha val="3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Freeform 6"/>
            <p:cNvSpPr>
              <a:spLocks noEditPoints="1"/>
            </p:cNvSpPr>
            <p:nvPr/>
          </p:nvSpPr>
          <p:spPr bwMode="auto">
            <a:xfrm>
              <a:off x="9972758" y="2263804"/>
              <a:ext cx="447706" cy="392372"/>
            </a:xfrm>
            <a:custGeom>
              <a:avLst/>
              <a:gdLst>
                <a:gd name="T0" fmla="*/ 139 w 149"/>
                <a:gd name="T1" fmla="*/ 37 h 131"/>
                <a:gd name="T2" fmla="*/ 134 w 149"/>
                <a:gd name="T3" fmla="*/ 37 h 131"/>
                <a:gd name="T4" fmla="*/ 126 w 149"/>
                <a:gd name="T5" fmla="*/ 12 h 131"/>
                <a:gd name="T6" fmla="*/ 76 w 149"/>
                <a:gd name="T7" fmla="*/ 0 h 131"/>
                <a:gd name="T8" fmla="*/ 76 w 149"/>
                <a:gd name="T9" fmla="*/ 0 h 131"/>
                <a:gd name="T10" fmla="*/ 75 w 149"/>
                <a:gd name="T11" fmla="*/ 0 h 131"/>
                <a:gd name="T12" fmla="*/ 74 w 149"/>
                <a:gd name="T13" fmla="*/ 0 h 131"/>
                <a:gd name="T14" fmla="*/ 74 w 149"/>
                <a:gd name="T15" fmla="*/ 0 h 131"/>
                <a:gd name="T16" fmla="*/ 23 w 149"/>
                <a:gd name="T17" fmla="*/ 12 h 131"/>
                <a:gd name="T18" fmla="*/ 16 w 149"/>
                <a:gd name="T19" fmla="*/ 37 h 131"/>
                <a:gd name="T20" fmla="*/ 11 w 149"/>
                <a:gd name="T21" fmla="*/ 37 h 131"/>
                <a:gd name="T22" fmla="*/ 0 w 149"/>
                <a:gd name="T23" fmla="*/ 50 h 131"/>
                <a:gd name="T24" fmla="*/ 6 w 149"/>
                <a:gd name="T25" fmla="*/ 56 h 131"/>
                <a:gd name="T26" fmla="*/ 10 w 149"/>
                <a:gd name="T27" fmla="*/ 56 h 131"/>
                <a:gd name="T28" fmla="*/ 7 w 149"/>
                <a:gd name="T29" fmla="*/ 66 h 131"/>
                <a:gd name="T30" fmla="*/ 7 w 149"/>
                <a:gd name="T31" fmla="*/ 71 h 131"/>
                <a:gd name="T32" fmla="*/ 7 w 149"/>
                <a:gd name="T33" fmla="*/ 127 h 131"/>
                <a:gd name="T34" fmla="*/ 11 w 149"/>
                <a:gd name="T35" fmla="*/ 131 h 131"/>
                <a:gd name="T36" fmla="*/ 34 w 149"/>
                <a:gd name="T37" fmla="*/ 131 h 131"/>
                <a:gd name="T38" fmla="*/ 38 w 149"/>
                <a:gd name="T39" fmla="*/ 127 h 131"/>
                <a:gd name="T40" fmla="*/ 38 w 149"/>
                <a:gd name="T41" fmla="*/ 112 h 131"/>
                <a:gd name="T42" fmla="*/ 74 w 149"/>
                <a:gd name="T43" fmla="*/ 112 h 131"/>
                <a:gd name="T44" fmla="*/ 76 w 149"/>
                <a:gd name="T45" fmla="*/ 112 h 131"/>
                <a:gd name="T46" fmla="*/ 112 w 149"/>
                <a:gd name="T47" fmla="*/ 112 h 131"/>
                <a:gd name="T48" fmla="*/ 112 w 149"/>
                <a:gd name="T49" fmla="*/ 127 h 131"/>
                <a:gd name="T50" fmla="*/ 116 w 149"/>
                <a:gd name="T51" fmla="*/ 131 h 131"/>
                <a:gd name="T52" fmla="*/ 139 w 149"/>
                <a:gd name="T53" fmla="*/ 131 h 131"/>
                <a:gd name="T54" fmla="*/ 143 w 149"/>
                <a:gd name="T55" fmla="*/ 127 h 131"/>
                <a:gd name="T56" fmla="*/ 143 w 149"/>
                <a:gd name="T57" fmla="*/ 71 h 131"/>
                <a:gd name="T58" fmla="*/ 142 w 149"/>
                <a:gd name="T59" fmla="*/ 66 h 131"/>
                <a:gd name="T60" fmla="*/ 139 w 149"/>
                <a:gd name="T61" fmla="*/ 56 h 131"/>
                <a:gd name="T62" fmla="*/ 143 w 149"/>
                <a:gd name="T63" fmla="*/ 56 h 131"/>
                <a:gd name="T64" fmla="*/ 149 w 149"/>
                <a:gd name="T65" fmla="*/ 50 h 131"/>
                <a:gd name="T66" fmla="*/ 139 w 149"/>
                <a:gd name="T67" fmla="*/ 37 h 131"/>
                <a:gd name="T68" fmla="*/ 39 w 149"/>
                <a:gd name="T69" fmla="*/ 94 h 131"/>
                <a:gd name="T70" fmla="*/ 32 w 149"/>
                <a:gd name="T71" fmla="*/ 94 h 131"/>
                <a:gd name="T72" fmla="*/ 19 w 149"/>
                <a:gd name="T73" fmla="*/ 89 h 131"/>
                <a:gd name="T74" fmla="*/ 19 w 149"/>
                <a:gd name="T75" fmla="*/ 79 h 131"/>
                <a:gd name="T76" fmla="*/ 25 w 149"/>
                <a:gd name="T77" fmla="*/ 75 h 131"/>
                <a:gd name="T78" fmla="*/ 37 w 149"/>
                <a:gd name="T79" fmla="*/ 79 h 131"/>
                <a:gd name="T80" fmla="*/ 51 w 149"/>
                <a:gd name="T81" fmla="*/ 90 h 131"/>
                <a:gd name="T82" fmla="*/ 39 w 149"/>
                <a:gd name="T83" fmla="*/ 94 h 131"/>
                <a:gd name="T84" fmla="*/ 21 w 149"/>
                <a:gd name="T85" fmla="*/ 51 h 131"/>
                <a:gd name="T86" fmla="*/ 31 w 149"/>
                <a:gd name="T87" fmla="*/ 16 h 131"/>
                <a:gd name="T88" fmla="*/ 75 w 149"/>
                <a:gd name="T89" fmla="*/ 9 h 131"/>
                <a:gd name="T90" fmla="*/ 119 w 149"/>
                <a:gd name="T91" fmla="*/ 16 h 131"/>
                <a:gd name="T92" fmla="*/ 129 w 149"/>
                <a:gd name="T93" fmla="*/ 51 h 131"/>
                <a:gd name="T94" fmla="*/ 75 w 149"/>
                <a:gd name="T95" fmla="*/ 56 h 131"/>
                <a:gd name="T96" fmla="*/ 21 w 149"/>
                <a:gd name="T97" fmla="*/ 51 h 131"/>
                <a:gd name="T98" fmla="*/ 131 w 149"/>
                <a:gd name="T99" fmla="*/ 89 h 131"/>
                <a:gd name="T100" fmla="*/ 118 w 149"/>
                <a:gd name="T101" fmla="*/ 94 h 131"/>
                <a:gd name="T102" fmla="*/ 111 w 149"/>
                <a:gd name="T103" fmla="*/ 94 h 131"/>
                <a:gd name="T104" fmla="*/ 99 w 149"/>
                <a:gd name="T105" fmla="*/ 90 h 131"/>
                <a:gd name="T106" fmla="*/ 113 w 149"/>
                <a:gd name="T107" fmla="*/ 79 h 131"/>
                <a:gd name="T108" fmla="*/ 125 w 149"/>
                <a:gd name="T109" fmla="*/ 75 h 131"/>
                <a:gd name="T110" fmla="*/ 131 w 149"/>
                <a:gd name="T111" fmla="*/ 79 h 131"/>
                <a:gd name="T112" fmla="*/ 131 w 149"/>
                <a:gd name="T113" fmla="*/ 8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" h="131">
                  <a:moveTo>
                    <a:pt x="139" y="37"/>
                  </a:moveTo>
                  <a:cubicBezTo>
                    <a:pt x="134" y="37"/>
                    <a:pt x="134" y="37"/>
                    <a:pt x="134" y="37"/>
                  </a:cubicBezTo>
                  <a:cubicBezTo>
                    <a:pt x="131" y="25"/>
                    <a:pt x="127" y="14"/>
                    <a:pt x="126" y="12"/>
                  </a:cubicBezTo>
                  <a:cubicBezTo>
                    <a:pt x="124" y="7"/>
                    <a:pt x="117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33" y="0"/>
                    <a:pt x="26" y="7"/>
                    <a:pt x="23" y="12"/>
                  </a:cubicBezTo>
                  <a:cubicBezTo>
                    <a:pt x="22" y="14"/>
                    <a:pt x="19" y="25"/>
                    <a:pt x="16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2" y="37"/>
                    <a:pt x="0" y="47"/>
                    <a:pt x="0" y="50"/>
                  </a:cubicBezTo>
                  <a:cubicBezTo>
                    <a:pt x="0" y="53"/>
                    <a:pt x="2" y="56"/>
                    <a:pt x="6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8" y="62"/>
                    <a:pt x="7" y="66"/>
                    <a:pt x="7" y="66"/>
                  </a:cubicBezTo>
                  <a:cubicBezTo>
                    <a:pt x="7" y="67"/>
                    <a:pt x="7" y="70"/>
                    <a:pt x="7" y="71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9"/>
                    <a:pt x="9" y="131"/>
                    <a:pt x="11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6" y="131"/>
                    <a:pt x="38" y="129"/>
                    <a:pt x="38" y="127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12" y="127"/>
                    <a:pt x="112" y="127"/>
                    <a:pt x="112" y="127"/>
                  </a:cubicBezTo>
                  <a:cubicBezTo>
                    <a:pt x="112" y="129"/>
                    <a:pt x="114" y="131"/>
                    <a:pt x="116" y="131"/>
                  </a:cubicBezTo>
                  <a:cubicBezTo>
                    <a:pt x="139" y="131"/>
                    <a:pt x="139" y="131"/>
                    <a:pt x="139" y="131"/>
                  </a:cubicBezTo>
                  <a:cubicBezTo>
                    <a:pt x="141" y="131"/>
                    <a:pt x="143" y="129"/>
                    <a:pt x="143" y="127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67"/>
                    <a:pt x="142" y="66"/>
                  </a:cubicBezTo>
                  <a:cubicBezTo>
                    <a:pt x="142" y="66"/>
                    <a:pt x="141" y="62"/>
                    <a:pt x="139" y="56"/>
                  </a:cubicBezTo>
                  <a:cubicBezTo>
                    <a:pt x="143" y="56"/>
                    <a:pt x="143" y="56"/>
                    <a:pt x="143" y="56"/>
                  </a:cubicBezTo>
                  <a:cubicBezTo>
                    <a:pt x="148" y="56"/>
                    <a:pt x="149" y="53"/>
                    <a:pt x="149" y="50"/>
                  </a:cubicBezTo>
                  <a:cubicBezTo>
                    <a:pt x="149" y="47"/>
                    <a:pt x="148" y="37"/>
                    <a:pt x="139" y="37"/>
                  </a:cubicBezTo>
                  <a:close/>
                  <a:moveTo>
                    <a:pt x="39" y="94"/>
                  </a:moveTo>
                  <a:cubicBezTo>
                    <a:pt x="32" y="94"/>
                    <a:pt x="32" y="94"/>
                    <a:pt x="32" y="94"/>
                  </a:cubicBezTo>
                  <a:cubicBezTo>
                    <a:pt x="25" y="94"/>
                    <a:pt x="19" y="93"/>
                    <a:pt x="19" y="8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5"/>
                    <a:pt x="22" y="75"/>
                    <a:pt x="25" y="75"/>
                  </a:cubicBezTo>
                  <a:cubicBezTo>
                    <a:pt x="27" y="75"/>
                    <a:pt x="33" y="77"/>
                    <a:pt x="37" y="79"/>
                  </a:cubicBezTo>
                  <a:cubicBezTo>
                    <a:pt x="41" y="80"/>
                    <a:pt x="51" y="87"/>
                    <a:pt x="51" y="90"/>
                  </a:cubicBezTo>
                  <a:cubicBezTo>
                    <a:pt x="51" y="93"/>
                    <a:pt x="44" y="94"/>
                    <a:pt x="39" y="94"/>
                  </a:cubicBezTo>
                  <a:close/>
                  <a:moveTo>
                    <a:pt x="21" y="51"/>
                  </a:moveTo>
                  <a:cubicBezTo>
                    <a:pt x="25" y="36"/>
                    <a:pt x="30" y="18"/>
                    <a:pt x="31" y="16"/>
                  </a:cubicBezTo>
                  <a:cubicBezTo>
                    <a:pt x="32" y="14"/>
                    <a:pt x="42" y="9"/>
                    <a:pt x="75" y="9"/>
                  </a:cubicBezTo>
                  <a:cubicBezTo>
                    <a:pt x="108" y="9"/>
                    <a:pt x="118" y="14"/>
                    <a:pt x="119" y="16"/>
                  </a:cubicBezTo>
                  <a:cubicBezTo>
                    <a:pt x="120" y="18"/>
                    <a:pt x="124" y="36"/>
                    <a:pt x="129" y="51"/>
                  </a:cubicBezTo>
                  <a:cubicBezTo>
                    <a:pt x="129" y="51"/>
                    <a:pt x="104" y="56"/>
                    <a:pt x="75" y="56"/>
                  </a:cubicBezTo>
                  <a:cubicBezTo>
                    <a:pt x="45" y="56"/>
                    <a:pt x="21" y="51"/>
                    <a:pt x="21" y="51"/>
                  </a:cubicBezTo>
                  <a:close/>
                  <a:moveTo>
                    <a:pt x="131" y="89"/>
                  </a:moveTo>
                  <a:cubicBezTo>
                    <a:pt x="131" y="93"/>
                    <a:pt x="124" y="94"/>
                    <a:pt x="118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6" y="94"/>
                    <a:pt x="99" y="93"/>
                    <a:pt x="99" y="90"/>
                  </a:cubicBezTo>
                  <a:cubicBezTo>
                    <a:pt x="99" y="87"/>
                    <a:pt x="109" y="80"/>
                    <a:pt x="113" y="79"/>
                  </a:cubicBezTo>
                  <a:cubicBezTo>
                    <a:pt x="116" y="77"/>
                    <a:pt x="122" y="75"/>
                    <a:pt x="125" y="75"/>
                  </a:cubicBezTo>
                  <a:cubicBezTo>
                    <a:pt x="128" y="75"/>
                    <a:pt x="131" y="75"/>
                    <a:pt x="131" y="79"/>
                  </a:cubicBezTo>
                  <a:lnTo>
                    <a:pt x="131" y="8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1037759" y="5028412"/>
            <a:ext cx="1714541" cy="938719"/>
            <a:chOff x="2851028" y="1753255"/>
            <a:chExt cx="1714541" cy="938719"/>
          </a:xfrm>
        </p:grpSpPr>
        <p:sp>
          <p:nvSpPr>
            <p:cNvPr id="67" name="矩形 66"/>
            <p:cNvSpPr/>
            <p:nvPr/>
          </p:nvSpPr>
          <p:spPr>
            <a:xfrm>
              <a:off x="2851028" y="2091810"/>
              <a:ext cx="171454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点击输入简要文字内容，文字内容任意编辑，图片可替</a:t>
              </a:r>
              <a:r>
                <a:rPr lang="zh-CN" altLang="en-US" sz="11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换</a:t>
              </a:r>
              <a:endParaRPr lang="zh-CN" altLang="en-US" sz="1100" dirty="0">
                <a:solidFill>
                  <a:schemeClr val="tx1">
                    <a:lumMod val="60000"/>
                    <a:lumOff val="4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2949051" y="1753255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点击</a:t>
              </a:r>
              <a:r>
                <a:rPr lang="zh-CN" altLang="en-US" sz="1600" b="1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添加标题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795294" y="5028412"/>
            <a:ext cx="1714541" cy="938719"/>
            <a:chOff x="2851028" y="1753255"/>
            <a:chExt cx="1714541" cy="938719"/>
          </a:xfrm>
        </p:grpSpPr>
        <p:sp>
          <p:nvSpPr>
            <p:cNvPr id="70" name="矩形 69"/>
            <p:cNvSpPr/>
            <p:nvPr/>
          </p:nvSpPr>
          <p:spPr>
            <a:xfrm>
              <a:off x="2851028" y="2091810"/>
              <a:ext cx="171454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点击输入简要文字内容，文字内容任意编辑，图片可替</a:t>
              </a:r>
              <a:r>
                <a:rPr lang="zh-CN" altLang="en-US" sz="11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换</a:t>
              </a:r>
              <a:endParaRPr lang="zh-CN" altLang="en-US" sz="1100" dirty="0">
                <a:solidFill>
                  <a:schemeClr val="tx1">
                    <a:lumMod val="60000"/>
                    <a:lumOff val="4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2957326" y="1753255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  <a:cs typeface="BrowalliaUPC" panose="020B0604020202020204" pitchFamily="34" charset="-34"/>
                </a:rPr>
                <a:t>点击</a:t>
              </a:r>
              <a:r>
                <a:rPr lang="zh-CN" altLang="en-US" sz="1600" b="1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  <a:cs typeface="BrowalliaUPC" panose="020B0604020202020204" pitchFamily="34" charset="-34"/>
                </a:rPr>
                <a:t>添加标题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6552829" y="5028412"/>
            <a:ext cx="1714541" cy="938719"/>
            <a:chOff x="2851028" y="1753255"/>
            <a:chExt cx="1714541" cy="938719"/>
          </a:xfrm>
        </p:grpSpPr>
        <p:sp>
          <p:nvSpPr>
            <p:cNvPr id="73" name="矩形 72"/>
            <p:cNvSpPr/>
            <p:nvPr/>
          </p:nvSpPr>
          <p:spPr>
            <a:xfrm>
              <a:off x="2851028" y="2091810"/>
              <a:ext cx="171454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点击输入简要文字内容，文字内容任意编辑，图片可替</a:t>
              </a:r>
              <a:r>
                <a:rPr lang="zh-CN" altLang="en-US" sz="11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换</a:t>
              </a:r>
              <a:endParaRPr lang="zh-CN" altLang="en-US" sz="1100" dirty="0">
                <a:solidFill>
                  <a:schemeClr val="tx1">
                    <a:lumMod val="60000"/>
                    <a:lumOff val="4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2966657" y="1753255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  <a:cs typeface="BrowalliaUPC" panose="020B0604020202020204" pitchFamily="34" charset="-34"/>
                </a:rPr>
                <a:t>点击</a:t>
              </a:r>
              <a:r>
                <a:rPr lang="zh-CN" altLang="en-US" sz="1600" b="1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  <a:cs typeface="BrowalliaUPC" panose="020B0604020202020204" pitchFamily="34" charset="-34"/>
                </a:rPr>
                <a:t>添加标题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9459937" y="5028412"/>
            <a:ext cx="1714541" cy="938719"/>
            <a:chOff x="2851028" y="1753255"/>
            <a:chExt cx="1714541" cy="938719"/>
          </a:xfrm>
        </p:grpSpPr>
        <p:sp>
          <p:nvSpPr>
            <p:cNvPr id="76" name="矩形 75"/>
            <p:cNvSpPr/>
            <p:nvPr/>
          </p:nvSpPr>
          <p:spPr>
            <a:xfrm>
              <a:off x="2851028" y="2091810"/>
              <a:ext cx="171454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点击输入简要文字内容，文字内容任意编辑，图片可替</a:t>
              </a:r>
              <a:r>
                <a:rPr lang="zh-CN" altLang="en-US" sz="11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准黑_GBK" panose="02000000000000000000" pitchFamily="2" charset="-122"/>
                  <a:ea typeface="方正兰亭准黑_GBK" panose="02000000000000000000" pitchFamily="2" charset="-122"/>
                </a:rPr>
                <a:t>换</a:t>
              </a:r>
              <a:endParaRPr lang="zh-CN" altLang="en-US" sz="1100" dirty="0">
                <a:solidFill>
                  <a:schemeClr val="tx1">
                    <a:lumMod val="60000"/>
                    <a:lumOff val="4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2972419" y="1753255"/>
              <a:ext cx="141577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  <a:cs typeface="BrowalliaUPC" panose="020B0604020202020204" pitchFamily="34" charset="-34"/>
                </a:rPr>
                <a:t>点击</a:t>
              </a:r>
              <a:r>
                <a:rPr lang="zh-CN" altLang="en-US" sz="1600" b="1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  <a:cs typeface="BrowalliaUPC" panose="020B0604020202020204" pitchFamily="34" charset="-34"/>
                </a:rPr>
                <a:t>添加标题</a:t>
              </a:r>
            </a:p>
          </p:txBody>
        </p:sp>
      </p:grpSp>
      <p:sp>
        <p:nvSpPr>
          <p:cNvPr id="78" name="任意多边形 77"/>
          <p:cNvSpPr/>
          <p:nvPr/>
        </p:nvSpPr>
        <p:spPr>
          <a:xfrm>
            <a:off x="0" y="3652463"/>
            <a:ext cx="12201099" cy="0"/>
          </a:xfrm>
          <a:custGeom>
            <a:avLst/>
            <a:gdLst>
              <a:gd name="connsiteX0" fmla="*/ 0 w 12201099"/>
              <a:gd name="connsiteY0" fmla="*/ 0 h 0"/>
              <a:gd name="connsiteX1" fmla="*/ 12201099 w 1220109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01099">
                <a:moveTo>
                  <a:pt x="0" y="0"/>
                </a:moveTo>
                <a:lnTo>
                  <a:pt x="12201099" y="0"/>
                </a:lnTo>
              </a:path>
            </a:pathLst>
          </a:custGeom>
          <a:noFill/>
          <a:ln w="28575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1330677" y="4374388"/>
            <a:ext cx="11471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D95A03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2014</a:t>
            </a:r>
            <a:endParaRPr lang="zh-CN" altLang="en-US" sz="3200" dirty="0">
              <a:solidFill>
                <a:srgbClr val="D95A03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4088212" y="4374388"/>
            <a:ext cx="11471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E99C3A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2015</a:t>
            </a:r>
            <a:endParaRPr lang="zh-CN" altLang="en-US" sz="3200" dirty="0">
              <a:solidFill>
                <a:srgbClr val="E99C3A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6845747" y="4388107"/>
            <a:ext cx="11471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0099A9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2016</a:t>
            </a:r>
            <a:endParaRPr lang="zh-CN" altLang="en-US" sz="3200" dirty="0">
              <a:solidFill>
                <a:srgbClr val="0099A9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9713240" y="4303829"/>
            <a:ext cx="11471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EA5E66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2017</a:t>
            </a:r>
            <a:endParaRPr lang="zh-CN" altLang="en-US" sz="3200" dirty="0">
              <a:solidFill>
                <a:srgbClr val="EA5E66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279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6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6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6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6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6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76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76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26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76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76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26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76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76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26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9" grpId="0" animBg="1"/>
      <p:bldP spid="78" grpId="0" animBg="1"/>
      <p:bldP spid="79" grpId="0"/>
      <p:bldP spid="80" grpId="0"/>
      <p:bldP spid="81" grpId="0"/>
      <p:bldP spid="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395793" y="490835"/>
            <a:ext cx="30812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EA6103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所得荣誉 </a:t>
            </a:r>
            <a:r>
              <a:rPr lang="en-US" altLang="zh-CN" sz="2400" dirty="0">
                <a:solidFill>
                  <a:srgbClr val="EA6103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Honor</a:t>
            </a:r>
            <a:endParaRPr lang="zh-CN" altLang="en-US" sz="2400" dirty="0">
              <a:solidFill>
                <a:srgbClr val="EA6103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179340" y="1171575"/>
            <a:ext cx="584602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圆角矩形 38"/>
          <p:cNvSpPr/>
          <p:nvPr/>
        </p:nvSpPr>
        <p:spPr>
          <a:xfrm>
            <a:off x="1916673" y="2789897"/>
            <a:ext cx="1637954" cy="1350970"/>
          </a:xfrm>
          <a:prstGeom prst="roundRect">
            <a:avLst>
              <a:gd name="adj" fmla="val 10000"/>
            </a:avLst>
          </a:prstGeom>
          <a:solidFill>
            <a:srgbClr val="EA6103"/>
          </a:solidFill>
          <a:ln w="15875">
            <a:solidFill>
              <a:schemeClr val="bg1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形状 39"/>
          <p:cNvSpPr/>
          <p:nvPr/>
        </p:nvSpPr>
        <p:spPr>
          <a:xfrm>
            <a:off x="2810066" y="3014344"/>
            <a:ext cx="1950119" cy="1950119"/>
          </a:xfrm>
          <a:prstGeom prst="leftCircularArrow">
            <a:avLst>
              <a:gd name="adj1" fmla="val 3886"/>
              <a:gd name="adj2" fmla="val 486698"/>
              <a:gd name="adj3" fmla="val 2262209"/>
              <a:gd name="adj4" fmla="val 9024489"/>
              <a:gd name="adj5" fmla="val 453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2" name="圆角矩形 41"/>
          <p:cNvSpPr/>
          <p:nvPr/>
        </p:nvSpPr>
        <p:spPr>
          <a:xfrm>
            <a:off x="4097521" y="2789897"/>
            <a:ext cx="1637954" cy="1350970"/>
          </a:xfrm>
          <a:prstGeom prst="roundRect">
            <a:avLst>
              <a:gd name="adj" fmla="val 10000"/>
            </a:avLst>
          </a:prstGeom>
          <a:solidFill>
            <a:srgbClr val="FFAB3F"/>
          </a:solidFill>
          <a:ln w="15875">
            <a:solidFill>
              <a:schemeClr val="bg1"/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3" name="环形箭头 42"/>
          <p:cNvSpPr/>
          <p:nvPr/>
        </p:nvSpPr>
        <p:spPr>
          <a:xfrm>
            <a:off x="4977264" y="1913331"/>
            <a:ext cx="2159412" cy="2159412"/>
          </a:xfrm>
          <a:prstGeom prst="circularArrow">
            <a:avLst>
              <a:gd name="adj1" fmla="val 3510"/>
              <a:gd name="adj2" fmla="val 435572"/>
              <a:gd name="adj3" fmla="val 19388918"/>
              <a:gd name="adj4" fmla="val 12575511"/>
              <a:gd name="adj5" fmla="val 4095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5" name="圆角矩形 44"/>
          <p:cNvSpPr/>
          <p:nvPr/>
        </p:nvSpPr>
        <p:spPr>
          <a:xfrm>
            <a:off x="6278369" y="2789897"/>
            <a:ext cx="1637954" cy="1350970"/>
          </a:xfrm>
          <a:prstGeom prst="roundRect">
            <a:avLst>
              <a:gd name="adj" fmla="val 10000"/>
            </a:avLst>
          </a:prstGeom>
          <a:solidFill>
            <a:srgbClr val="0099A9"/>
          </a:solidFill>
          <a:ln w="15875">
            <a:solidFill>
              <a:schemeClr val="bg1"/>
            </a:solidFill>
          </a:ln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6" name="形状 45"/>
          <p:cNvSpPr/>
          <p:nvPr/>
        </p:nvSpPr>
        <p:spPr>
          <a:xfrm>
            <a:off x="7171762" y="3014344"/>
            <a:ext cx="1950119" cy="1950119"/>
          </a:xfrm>
          <a:prstGeom prst="leftCircularArrow">
            <a:avLst>
              <a:gd name="adj1" fmla="val 3886"/>
              <a:gd name="adj2" fmla="val 486698"/>
              <a:gd name="adj3" fmla="val 2262209"/>
              <a:gd name="adj4" fmla="val 9024489"/>
              <a:gd name="adj5" fmla="val 453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8" name="圆角矩形 47"/>
          <p:cNvSpPr/>
          <p:nvPr/>
        </p:nvSpPr>
        <p:spPr>
          <a:xfrm>
            <a:off x="8459217" y="2789897"/>
            <a:ext cx="1637954" cy="1350970"/>
          </a:xfrm>
          <a:prstGeom prst="roundRect">
            <a:avLst>
              <a:gd name="adj" fmla="val 10000"/>
            </a:avLst>
          </a:prstGeom>
          <a:solidFill>
            <a:srgbClr val="EA5E66"/>
          </a:solidFill>
          <a:ln w="15875">
            <a:solidFill>
              <a:schemeClr val="bg1"/>
            </a:solidFill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04" name="图片 10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2302" y="2958194"/>
            <a:ext cx="822253" cy="822253"/>
          </a:xfrm>
          <a:prstGeom prst="rect">
            <a:avLst/>
          </a:prstGeom>
        </p:spPr>
      </p:pic>
      <p:pic>
        <p:nvPicPr>
          <p:cNvPr id="105" name="图片 10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4674" y="3051794"/>
            <a:ext cx="893563" cy="893563"/>
          </a:xfrm>
          <a:prstGeom prst="rect">
            <a:avLst/>
          </a:prstGeom>
        </p:spPr>
      </p:pic>
      <p:pic>
        <p:nvPicPr>
          <p:cNvPr id="106" name="图片 10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9826" y="3012638"/>
            <a:ext cx="797606" cy="797606"/>
          </a:xfrm>
          <a:prstGeom prst="rect">
            <a:avLst/>
          </a:prstGeom>
        </p:spPr>
      </p:pic>
      <p:pic>
        <p:nvPicPr>
          <p:cNvPr id="107" name="图片 10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9744" y="3082115"/>
            <a:ext cx="908350" cy="908350"/>
          </a:xfrm>
          <a:prstGeom prst="rect">
            <a:avLst/>
          </a:prstGeom>
        </p:spPr>
      </p:pic>
      <p:sp>
        <p:nvSpPr>
          <p:cNvPr id="108" name="圆角矩形 107"/>
          <p:cNvSpPr/>
          <p:nvPr/>
        </p:nvSpPr>
        <p:spPr>
          <a:xfrm>
            <a:off x="2355436" y="3912171"/>
            <a:ext cx="1377882" cy="420570"/>
          </a:xfrm>
          <a:prstGeom prst="roundRect">
            <a:avLst>
              <a:gd name="adj" fmla="val 23715"/>
            </a:avLst>
          </a:prstGeom>
          <a:solidFill>
            <a:srgbClr val="D95A03"/>
          </a:soli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矩形 99"/>
          <p:cNvSpPr/>
          <p:nvPr/>
        </p:nvSpPr>
        <p:spPr>
          <a:xfrm>
            <a:off x="2332227" y="3955465"/>
            <a:ext cx="1350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0" dirty="0" smtClean="0">
                <a:solidFill>
                  <a:schemeClr val="bg1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文泉驿等宽微米黑" panose="020B0606030804020204" pitchFamily="34" charset="-122"/>
              </a:rPr>
              <a:t>添加标题</a:t>
            </a:r>
            <a:endParaRPr lang="zh-CN" altLang="en-US" sz="1600" spc="300" dirty="0">
              <a:solidFill>
                <a:schemeClr val="bg1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  <a:cs typeface="文泉驿等宽微米黑" panose="020B0606030804020204" pitchFamily="34" charset="-122"/>
            </a:endParaRPr>
          </a:p>
        </p:txBody>
      </p:sp>
      <p:sp>
        <p:nvSpPr>
          <p:cNvPr id="109" name="圆角矩形 108"/>
          <p:cNvSpPr/>
          <p:nvPr/>
        </p:nvSpPr>
        <p:spPr>
          <a:xfrm>
            <a:off x="4557774" y="2564372"/>
            <a:ext cx="1377882" cy="420570"/>
          </a:xfrm>
          <a:prstGeom prst="roundRect">
            <a:avLst>
              <a:gd name="adj" fmla="val 23715"/>
            </a:avLst>
          </a:prstGeom>
          <a:solidFill>
            <a:srgbClr val="E99C3A"/>
          </a:soli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矩形 109"/>
          <p:cNvSpPr/>
          <p:nvPr/>
        </p:nvSpPr>
        <p:spPr>
          <a:xfrm>
            <a:off x="4534565" y="2607666"/>
            <a:ext cx="1350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0" dirty="0" smtClean="0">
                <a:solidFill>
                  <a:schemeClr val="bg1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文泉驿等宽微米黑" panose="020B0606030804020204" pitchFamily="34" charset="-122"/>
              </a:rPr>
              <a:t>添加标题</a:t>
            </a:r>
            <a:endParaRPr lang="zh-CN" altLang="en-US" sz="1600" spc="300" dirty="0">
              <a:solidFill>
                <a:schemeClr val="bg1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  <a:cs typeface="文泉驿等宽微米黑" panose="020B0606030804020204" pitchFamily="34" charset="-122"/>
            </a:endParaRPr>
          </a:p>
        </p:txBody>
      </p:sp>
      <p:sp>
        <p:nvSpPr>
          <p:cNvPr id="111" name="圆角矩形 110"/>
          <p:cNvSpPr/>
          <p:nvPr/>
        </p:nvSpPr>
        <p:spPr>
          <a:xfrm>
            <a:off x="6729826" y="3970601"/>
            <a:ext cx="1377882" cy="420570"/>
          </a:xfrm>
          <a:prstGeom prst="roundRect">
            <a:avLst>
              <a:gd name="adj" fmla="val 23715"/>
            </a:avLst>
          </a:prstGeom>
          <a:solidFill>
            <a:srgbClr val="0099A9"/>
          </a:soli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矩形 111"/>
          <p:cNvSpPr/>
          <p:nvPr/>
        </p:nvSpPr>
        <p:spPr>
          <a:xfrm>
            <a:off x="6706617" y="4013895"/>
            <a:ext cx="1350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0" dirty="0" smtClean="0">
                <a:solidFill>
                  <a:schemeClr val="bg1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文泉驿等宽微米黑" panose="020B0606030804020204" pitchFamily="34" charset="-122"/>
              </a:rPr>
              <a:t>添加标题</a:t>
            </a:r>
            <a:endParaRPr lang="zh-CN" altLang="en-US" sz="1600" spc="300" dirty="0">
              <a:solidFill>
                <a:schemeClr val="bg1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  <a:cs typeface="文泉驿等宽微米黑" panose="020B0606030804020204" pitchFamily="34" charset="-122"/>
            </a:endParaRPr>
          </a:p>
        </p:txBody>
      </p:sp>
      <p:sp>
        <p:nvSpPr>
          <p:cNvPr id="113" name="圆角矩形 112"/>
          <p:cNvSpPr/>
          <p:nvPr/>
        </p:nvSpPr>
        <p:spPr>
          <a:xfrm>
            <a:off x="8993351" y="2564372"/>
            <a:ext cx="1377882" cy="420570"/>
          </a:xfrm>
          <a:prstGeom prst="roundRect">
            <a:avLst>
              <a:gd name="adj" fmla="val 23715"/>
            </a:avLst>
          </a:prstGeom>
          <a:solidFill>
            <a:srgbClr val="EA5E66"/>
          </a:soli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矩形 113"/>
          <p:cNvSpPr/>
          <p:nvPr/>
        </p:nvSpPr>
        <p:spPr>
          <a:xfrm>
            <a:off x="8970142" y="2607666"/>
            <a:ext cx="1350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0" dirty="0" smtClean="0">
                <a:solidFill>
                  <a:schemeClr val="bg1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  <a:cs typeface="文泉驿等宽微米黑" panose="020B0606030804020204" pitchFamily="34" charset="-122"/>
              </a:rPr>
              <a:t>添加标题</a:t>
            </a:r>
            <a:endParaRPr lang="zh-CN" altLang="en-US" sz="1600" spc="300" dirty="0">
              <a:solidFill>
                <a:schemeClr val="bg1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  <a:cs typeface="文泉驿等宽微米黑" panose="020B06060308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10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4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720"/>
                                </p:stCondLst>
                                <p:childTnLst>
                                  <p:par>
                                    <p:cTn id="1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20"/>
                                </p:stCondLst>
                                <p:childTnLst>
                                  <p:par>
                                    <p:cTn id="18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2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20"/>
                                </p:stCondLst>
                                <p:childTnLst>
                                  <p:par>
                                    <p:cTn id="26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22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87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370"/>
                                </p:stCondLst>
                                <p:childTnLst>
                                  <p:par>
                                    <p:cTn id="41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870"/>
                                </p:stCondLst>
                                <p:childTnLst>
                                  <p:par>
                                    <p:cTn id="45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37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020"/>
                                </p:stCondLst>
                                <p:childTnLst>
                                  <p:par>
                                    <p:cTn id="5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52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7020"/>
                                </p:stCondLst>
                                <p:childTnLst>
                                  <p:par>
                                    <p:cTn id="6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520"/>
                                </p:stCondLst>
                                <p:childTnLst>
                                  <p:par>
                                    <p:cTn id="68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8020"/>
                                </p:stCondLst>
                                <p:childTnLst>
                                  <p:par>
                                    <p:cTn id="7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8670"/>
                                </p:stCondLst>
                                <p:childTnLst>
                                  <p:par>
                                    <p:cTn id="7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9170"/>
                                </p:stCondLst>
                                <p:childTnLst>
                                  <p:par>
                                    <p:cTn id="8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9670"/>
                                </p:stCondLst>
                                <p:childTnLst>
                                  <p:par>
                                    <p:cTn id="87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10170"/>
                                </p:stCondLst>
                                <p:childTnLst>
                                  <p:par>
                                    <p:cTn id="91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0670"/>
                                </p:stCondLst>
                                <p:childTnLst>
                                  <p:par>
                                    <p:cTn id="9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11320"/>
                                </p:stCondLst>
                                <p:childTnLst>
                                  <p:par>
                                    <p:cTn id="10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08" grpId="0" animBg="1"/>
          <p:bldP spid="100" grpId="0"/>
          <p:bldP spid="109" grpId="0" animBg="1"/>
          <p:bldP spid="110" grpId="0"/>
          <p:bldP spid="111" grpId="0" animBg="1"/>
          <p:bldP spid="112" grpId="0"/>
          <p:bldP spid="113" grpId="0" animBg="1"/>
          <p:bldP spid="1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4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720"/>
                                </p:stCondLst>
                                <p:childTnLst>
                                  <p:par>
                                    <p:cTn id="1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20"/>
                                </p:stCondLst>
                                <p:childTnLst>
                                  <p:par>
                                    <p:cTn id="18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2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20"/>
                                </p:stCondLst>
                                <p:childTnLst>
                                  <p:par>
                                    <p:cTn id="26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22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87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370"/>
                                </p:stCondLst>
                                <p:childTnLst>
                                  <p:par>
                                    <p:cTn id="41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870"/>
                                </p:stCondLst>
                                <p:childTnLst>
                                  <p:par>
                                    <p:cTn id="45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37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020"/>
                                </p:stCondLst>
                                <p:childTnLst>
                                  <p:par>
                                    <p:cTn id="5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52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7020"/>
                                </p:stCondLst>
                                <p:childTnLst>
                                  <p:par>
                                    <p:cTn id="6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520"/>
                                </p:stCondLst>
                                <p:childTnLst>
                                  <p:par>
                                    <p:cTn id="68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8020"/>
                                </p:stCondLst>
                                <p:childTnLst>
                                  <p:par>
                                    <p:cTn id="7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8670"/>
                                </p:stCondLst>
                                <p:childTnLst>
                                  <p:par>
                                    <p:cTn id="7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9170"/>
                                </p:stCondLst>
                                <p:childTnLst>
                                  <p:par>
                                    <p:cTn id="8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9670"/>
                                </p:stCondLst>
                                <p:childTnLst>
                                  <p:par>
                                    <p:cTn id="87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10170"/>
                                </p:stCondLst>
                                <p:childTnLst>
                                  <p:par>
                                    <p:cTn id="91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0670"/>
                                </p:stCondLst>
                                <p:childTnLst>
                                  <p:par>
                                    <p:cTn id="9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11320"/>
                                </p:stCondLst>
                                <p:childTnLst>
                                  <p:par>
                                    <p:cTn id="10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08" grpId="0" animBg="1"/>
          <p:bldP spid="100" grpId="0"/>
          <p:bldP spid="109" grpId="0" animBg="1"/>
          <p:bldP spid="110" grpId="0"/>
          <p:bldP spid="111" grpId="0" animBg="1"/>
          <p:bldP spid="112" grpId="0"/>
          <p:bldP spid="113" grpId="0" animBg="1"/>
          <p:bldP spid="11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273163" y="490835"/>
            <a:ext cx="36583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EA6103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语音能力 </a:t>
            </a:r>
            <a:r>
              <a:rPr lang="en-US" altLang="zh-CN" sz="2400" dirty="0">
                <a:solidFill>
                  <a:srgbClr val="EA6103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Language</a:t>
            </a:r>
            <a:endParaRPr lang="zh-CN" altLang="en-US" sz="2400" dirty="0">
              <a:solidFill>
                <a:srgbClr val="EA6103"/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179340" y="1171575"/>
            <a:ext cx="584602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1584498" y="1993135"/>
            <a:ext cx="1067921" cy="707146"/>
            <a:chOff x="2640167" y="2372819"/>
            <a:chExt cx="1067921" cy="707146"/>
          </a:xfrm>
        </p:grpSpPr>
        <p:sp>
          <p:nvSpPr>
            <p:cNvPr id="26" name="矩形 25"/>
            <p:cNvSpPr/>
            <p:nvPr/>
          </p:nvSpPr>
          <p:spPr>
            <a:xfrm>
              <a:off x="2713198" y="2556745"/>
              <a:ext cx="90281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rgbClr val="EA6103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粤语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2640167" y="2372819"/>
              <a:ext cx="106792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rgbClr val="EA6103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Cantonese</a:t>
              </a:r>
              <a:endParaRPr lang="zh-CN" altLang="en-US" sz="1200" dirty="0">
                <a:solidFill>
                  <a:srgbClr val="EA6103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657529" y="3007968"/>
            <a:ext cx="902811" cy="707146"/>
            <a:chOff x="2713198" y="2372819"/>
            <a:chExt cx="902811" cy="707146"/>
          </a:xfrm>
        </p:grpSpPr>
        <p:sp>
          <p:nvSpPr>
            <p:cNvPr id="29" name="矩形 28"/>
            <p:cNvSpPr/>
            <p:nvPr/>
          </p:nvSpPr>
          <p:spPr>
            <a:xfrm>
              <a:off x="2713198" y="2556745"/>
              <a:ext cx="90281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rgbClr val="0099A9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国语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2746766" y="2372819"/>
              <a:ext cx="85472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rgbClr val="0099A9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Chinese</a:t>
              </a:r>
              <a:endParaRPr lang="zh-CN" altLang="en-US" sz="1200" dirty="0">
                <a:solidFill>
                  <a:srgbClr val="0099A9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657529" y="4020652"/>
            <a:ext cx="902811" cy="707146"/>
            <a:chOff x="2713198" y="2372819"/>
            <a:chExt cx="902811" cy="707146"/>
          </a:xfrm>
        </p:grpSpPr>
        <p:sp>
          <p:nvSpPr>
            <p:cNvPr id="32" name="矩形 31"/>
            <p:cNvSpPr/>
            <p:nvPr/>
          </p:nvSpPr>
          <p:spPr>
            <a:xfrm>
              <a:off x="2713198" y="2556745"/>
              <a:ext cx="90281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rgbClr val="EA5E66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英语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2746766" y="2372819"/>
              <a:ext cx="84510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 err="1">
                  <a:solidFill>
                    <a:srgbClr val="EA5E66"/>
                  </a:solidFill>
                  <a:latin typeface="方正兰亭中粗黑_GBK" panose="02000000000000000000" pitchFamily="2" charset="-122"/>
                  <a:ea typeface="方正兰亭中粗黑_GBK" panose="02000000000000000000" pitchFamily="2" charset="-122"/>
                </a:rPr>
                <a:t>EngLish</a:t>
              </a:r>
              <a:endParaRPr lang="zh-CN" altLang="en-US" sz="1200" dirty="0">
                <a:solidFill>
                  <a:srgbClr val="EA5E66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endParaRPr>
            </a:p>
          </p:txBody>
        </p:sp>
      </p:grpSp>
      <p:sp>
        <p:nvSpPr>
          <p:cNvPr id="35" name="TextBox 3073"/>
          <p:cNvSpPr txBox="1"/>
          <p:nvPr/>
        </p:nvSpPr>
        <p:spPr>
          <a:xfrm>
            <a:off x="8090137" y="2148486"/>
            <a:ext cx="2928620" cy="529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点击输入简要的文字介绍，文字内容需概括精炼，不用多余的文字修饰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，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sp>
        <p:nvSpPr>
          <p:cNvPr id="36" name="TextBox 3073"/>
          <p:cNvSpPr txBox="1"/>
          <p:nvPr/>
        </p:nvSpPr>
        <p:spPr>
          <a:xfrm>
            <a:off x="8090137" y="3163306"/>
            <a:ext cx="2928620" cy="529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点击输入简要的文字介绍，文字内容需概括精炼，不用多余的文字修饰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，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sp>
        <p:nvSpPr>
          <p:cNvPr id="37" name="TextBox 3073"/>
          <p:cNvSpPr txBox="1"/>
          <p:nvPr/>
        </p:nvSpPr>
        <p:spPr>
          <a:xfrm>
            <a:off x="8090137" y="4170630"/>
            <a:ext cx="2928620" cy="529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点击输入简要的文字介绍，文字内容需概括精炼，不用多余的文字修饰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，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sp>
        <p:nvSpPr>
          <p:cNvPr id="49" name="TextBox 3073"/>
          <p:cNvSpPr txBox="1"/>
          <p:nvPr/>
        </p:nvSpPr>
        <p:spPr>
          <a:xfrm>
            <a:off x="2418910" y="5251610"/>
            <a:ext cx="690018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点击输入简要的文字介绍，文字内容需概括精炼，不用多余的文字修饰，点击输入简要的文字介绍，文字内容需概括精炼，不用多余的文字修饰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，点击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输入简要的文字介绍，文字内容需概括精炼，不用多余的文字修饰，</a:t>
            </a:r>
          </a:p>
          <a:p>
            <a:pPr algn="ctr">
              <a:lnSpc>
                <a:spcPct val="150000"/>
              </a:lnSpc>
            </a:pP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方正兰亭准黑_GBK" panose="02000000000000000000" pitchFamily="2" charset="-122"/>
              <a:ea typeface="方正兰亭准黑_GBK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780026" y="2281800"/>
            <a:ext cx="5138049" cy="299701"/>
            <a:chOff x="2780026" y="1966570"/>
            <a:chExt cx="3981514" cy="228601"/>
          </a:xfrm>
        </p:grpSpPr>
        <p:sp>
          <p:nvSpPr>
            <p:cNvPr id="39" name="圆角矩形 38"/>
            <p:cNvSpPr/>
            <p:nvPr/>
          </p:nvSpPr>
          <p:spPr>
            <a:xfrm>
              <a:off x="2780027" y="1966571"/>
              <a:ext cx="3981513" cy="2286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2780026" y="1966570"/>
              <a:ext cx="2170999" cy="228600"/>
            </a:xfrm>
            <a:prstGeom prst="roundRect">
              <a:avLst>
                <a:gd name="adj" fmla="val 50000"/>
              </a:avLst>
            </a:prstGeom>
            <a:solidFill>
              <a:srgbClr val="EA6103"/>
            </a:soli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241300" dist="63500" dir="5400000" algn="t" rotWithShape="0">
                <a:schemeClr val="tx1">
                  <a:lumMod val="85000"/>
                  <a:lumOff val="15000"/>
                  <a:alpha val="43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780027" y="3324451"/>
            <a:ext cx="5138048" cy="299701"/>
            <a:chOff x="2780027" y="1966570"/>
            <a:chExt cx="3981513" cy="228601"/>
          </a:xfrm>
        </p:grpSpPr>
        <p:sp>
          <p:nvSpPr>
            <p:cNvPr id="50" name="圆角矩形 49"/>
            <p:cNvSpPr/>
            <p:nvPr/>
          </p:nvSpPr>
          <p:spPr>
            <a:xfrm>
              <a:off x="2780027" y="1966571"/>
              <a:ext cx="3981513" cy="2286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圆角矩形 50"/>
            <p:cNvSpPr/>
            <p:nvPr/>
          </p:nvSpPr>
          <p:spPr>
            <a:xfrm>
              <a:off x="2780027" y="1966570"/>
              <a:ext cx="3447912" cy="228600"/>
            </a:xfrm>
            <a:prstGeom prst="roundRect">
              <a:avLst>
                <a:gd name="adj" fmla="val 50000"/>
              </a:avLst>
            </a:prstGeom>
            <a:solidFill>
              <a:srgbClr val="0099A9"/>
            </a:soli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241300" dist="63500" dir="5400000" algn="t" rotWithShape="0">
                <a:schemeClr val="tx1">
                  <a:lumMod val="85000"/>
                  <a:lumOff val="15000"/>
                  <a:alpha val="43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780027" y="4285723"/>
            <a:ext cx="5138048" cy="299701"/>
            <a:chOff x="2780027" y="1966570"/>
            <a:chExt cx="3981513" cy="228601"/>
          </a:xfrm>
        </p:grpSpPr>
        <p:sp>
          <p:nvSpPr>
            <p:cNvPr id="53" name="圆角矩形 52"/>
            <p:cNvSpPr/>
            <p:nvPr/>
          </p:nvSpPr>
          <p:spPr>
            <a:xfrm>
              <a:off x="2780027" y="1966571"/>
              <a:ext cx="3981513" cy="2286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圆角矩形 53"/>
            <p:cNvSpPr/>
            <p:nvPr/>
          </p:nvSpPr>
          <p:spPr>
            <a:xfrm>
              <a:off x="2780027" y="1966570"/>
              <a:ext cx="1322185" cy="228600"/>
            </a:xfrm>
            <a:prstGeom prst="roundRect">
              <a:avLst>
                <a:gd name="adj" fmla="val 50000"/>
              </a:avLst>
            </a:prstGeom>
            <a:solidFill>
              <a:srgbClr val="EA5E66"/>
            </a:solidFill>
            <a:ln w="12700" cap="flat">
              <a:noFill/>
              <a:prstDash val="solid"/>
              <a:miter lim="800000"/>
              <a:headEnd/>
              <a:tailEnd/>
            </a:ln>
            <a:effectLst>
              <a:outerShdw blurRad="241300" dist="63500" dir="5400000" algn="t" rotWithShape="0">
                <a:schemeClr val="tx1">
                  <a:lumMod val="85000"/>
                  <a:lumOff val="15000"/>
                  <a:alpha val="43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843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4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4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9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4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84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9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34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9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84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59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34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5" grpId="0"/>
      <p:bldP spid="36" grpId="0"/>
      <p:bldP spid="37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4865915" y="2620169"/>
            <a:ext cx="5500224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FFAB3F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岗位认识 </a:t>
            </a:r>
            <a:r>
              <a:rPr lang="zh-CN" altLang="en-US" sz="2400" dirty="0">
                <a:solidFill>
                  <a:srgbClr val="FFAB3F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POST COGNITION</a:t>
            </a:r>
          </a:p>
        </p:txBody>
      </p:sp>
      <p:sp>
        <p:nvSpPr>
          <p:cNvPr id="3" name="矩形 2"/>
          <p:cNvSpPr/>
          <p:nvPr/>
        </p:nvSpPr>
        <p:spPr>
          <a:xfrm>
            <a:off x="4865915" y="332376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FFAB3F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知识技能</a:t>
            </a:r>
          </a:p>
        </p:txBody>
      </p:sp>
      <p:sp>
        <p:nvSpPr>
          <p:cNvPr id="5" name="矩形 4"/>
          <p:cNvSpPr/>
          <p:nvPr/>
        </p:nvSpPr>
        <p:spPr>
          <a:xfrm>
            <a:off x="6024512" y="332376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FFAB3F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处理能力</a:t>
            </a:r>
          </a:p>
        </p:txBody>
      </p:sp>
      <p:sp>
        <p:nvSpPr>
          <p:cNvPr id="12" name="矩形 11"/>
          <p:cNvSpPr/>
          <p:nvPr/>
        </p:nvSpPr>
        <p:spPr>
          <a:xfrm>
            <a:off x="4865915" y="374180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FFAB3F"/>
                </a:solidFill>
                <a:latin typeface="方正兰亭准黑_GBK" panose="02000000000000000000" pitchFamily="2" charset="-122"/>
                <a:ea typeface="方正兰亭准黑_GBK" panose="02000000000000000000" pitchFamily="2" charset="-122"/>
              </a:rPr>
              <a:t>岗位职责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029322" y="2478788"/>
            <a:ext cx="1698534" cy="1698534"/>
            <a:chOff x="7295451" y="2177951"/>
            <a:chExt cx="1401675" cy="1401675"/>
          </a:xfrm>
        </p:grpSpPr>
        <p:grpSp>
          <p:nvGrpSpPr>
            <p:cNvPr id="20" name="组合 19"/>
            <p:cNvGrpSpPr/>
            <p:nvPr/>
          </p:nvGrpSpPr>
          <p:grpSpPr>
            <a:xfrm>
              <a:off x="7295451" y="2177951"/>
              <a:ext cx="1401675" cy="1401675"/>
              <a:chOff x="475814" y="349984"/>
              <a:chExt cx="1821716" cy="1821716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75814" y="349984"/>
                <a:ext cx="1821716" cy="18217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22225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292100" dist="1397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7" name="组合 26"/>
              <p:cNvGrpSpPr/>
              <p:nvPr/>
            </p:nvGrpSpPr>
            <p:grpSpPr>
              <a:xfrm>
                <a:off x="584986" y="459157"/>
                <a:ext cx="1603371" cy="1603370"/>
                <a:chOff x="2706461" y="2004333"/>
                <a:chExt cx="2228850" cy="2228850"/>
              </a:xfrm>
              <a:effectLst/>
            </p:grpSpPr>
            <p:sp>
              <p:nvSpPr>
                <p:cNvPr id="28" name="椭圆 27"/>
                <p:cNvSpPr/>
                <p:nvPr/>
              </p:nvSpPr>
              <p:spPr>
                <a:xfrm>
                  <a:off x="2706461" y="2004333"/>
                  <a:ext cx="2228850" cy="2228850"/>
                </a:xfrm>
                <a:prstGeom prst="ellipse">
                  <a:avLst/>
                </a:prstGeom>
                <a:solidFill>
                  <a:srgbClr val="FFAB3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椭圆 28"/>
                <p:cNvSpPr/>
                <p:nvPr/>
              </p:nvSpPr>
              <p:spPr>
                <a:xfrm>
                  <a:off x="2819402" y="2117274"/>
                  <a:ext cx="2002968" cy="200296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D5D5D5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2977244" y="2275116"/>
                  <a:ext cx="1687284" cy="1687284"/>
                </a:xfrm>
                <a:prstGeom prst="ellipse">
                  <a:avLst/>
                </a:prstGeom>
                <a:solidFill>
                  <a:srgbClr val="FFAB3F"/>
                </a:solidFill>
                <a:ln w="38100">
                  <a:gradFill flip="none" rotWithShape="1">
                    <a:gsLst>
                      <a:gs pos="0">
                        <a:schemeClr val="bg1">
                          <a:lumMod val="85000"/>
                        </a:schemeClr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>
                  <a:innerShdw blurRad="177800" dist="76200" dir="135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21" name="组合 20"/>
            <p:cNvGrpSpPr/>
            <p:nvPr/>
          </p:nvGrpSpPr>
          <p:grpSpPr>
            <a:xfrm>
              <a:off x="7663054" y="2665051"/>
              <a:ext cx="573441" cy="449880"/>
              <a:chOff x="4172643" y="3997027"/>
              <a:chExt cx="736426" cy="577745"/>
            </a:xfrm>
            <a:solidFill>
              <a:schemeClr val="bg1"/>
            </a:solidFill>
          </p:grpSpPr>
          <p:sp>
            <p:nvSpPr>
              <p:cNvPr id="22" name="Freeform 14"/>
              <p:cNvSpPr>
                <a:spLocks/>
              </p:cNvSpPr>
              <p:nvPr/>
            </p:nvSpPr>
            <p:spPr bwMode="auto">
              <a:xfrm>
                <a:off x="4409944" y="4129742"/>
                <a:ext cx="499125" cy="385885"/>
              </a:xfrm>
              <a:custGeom>
                <a:avLst/>
                <a:gdLst>
                  <a:gd name="T0" fmla="*/ 272 w 293"/>
                  <a:gd name="T1" fmla="*/ 48 h 226"/>
                  <a:gd name="T2" fmla="*/ 255 w 293"/>
                  <a:gd name="T3" fmla="*/ 46 h 226"/>
                  <a:gd name="T4" fmla="*/ 96 w 293"/>
                  <a:gd name="T5" fmla="*/ 46 h 226"/>
                  <a:gd name="T6" fmla="*/ 96 w 293"/>
                  <a:gd name="T7" fmla="*/ 0 h 226"/>
                  <a:gd name="T8" fmla="*/ 89 w 293"/>
                  <a:gd name="T9" fmla="*/ 0 h 226"/>
                  <a:gd name="T10" fmla="*/ 73 w 293"/>
                  <a:gd name="T11" fmla="*/ 0 h 226"/>
                  <a:gd name="T12" fmla="*/ 23 w 293"/>
                  <a:gd name="T13" fmla="*/ 0 h 226"/>
                  <a:gd name="T14" fmla="*/ 2 w 293"/>
                  <a:gd name="T15" fmla="*/ 25 h 226"/>
                  <a:gd name="T16" fmla="*/ 2 w 293"/>
                  <a:gd name="T17" fmla="*/ 38 h 226"/>
                  <a:gd name="T18" fmla="*/ 89 w 293"/>
                  <a:gd name="T19" fmla="*/ 155 h 226"/>
                  <a:gd name="T20" fmla="*/ 66 w 293"/>
                  <a:gd name="T21" fmla="*/ 226 h 226"/>
                  <a:gd name="T22" fmla="*/ 96 w 293"/>
                  <a:gd name="T23" fmla="*/ 226 h 226"/>
                  <a:gd name="T24" fmla="*/ 255 w 293"/>
                  <a:gd name="T25" fmla="*/ 226 h 226"/>
                  <a:gd name="T26" fmla="*/ 293 w 293"/>
                  <a:gd name="T27" fmla="*/ 201 h 226"/>
                  <a:gd name="T28" fmla="*/ 293 w 293"/>
                  <a:gd name="T29" fmla="*/ 74 h 226"/>
                  <a:gd name="T30" fmla="*/ 272 w 293"/>
                  <a:gd name="T31" fmla="*/ 48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93" h="226">
                    <a:moveTo>
                      <a:pt x="272" y="48"/>
                    </a:moveTo>
                    <a:cubicBezTo>
                      <a:pt x="263" y="46"/>
                      <a:pt x="255" y="46"/>
                      <a:pt x="255" y="46"/>
                    </a:cubicBezTo>
                    <a:cubicBezTo>
                      <a:pt x="96" y="46"/>
                      <a:pt x="96" y="46"/>
                      <a:pt x="96" y="46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0"/>
                      <a:pt x="83" y="0"/>
                      <a:pt x="73" y="0"/>
                    </a:cubicBezTo>
                    <a:cubicBezTo>
                      <a:pt x="59" y="0"/>
                      <a:pt x="37" y="0"/>
                      <a:pt x="23" y="0"/>
                    </a:cubicBezTo>
                    <a:cubicBezTo>
                      <a:pt x="0" y="0"/>
                      <a:pt x="2" y="25"/>
                      <a:pt x="2" y="25"/>
                    </a:cubicBezTo>
                    <a:cubicBezTo>
                      <a:pt x="2" y="25"/>
                      <a:pt x="2" y="30"/>
                      <a:pt x="2" y="38"/>
                    </a:cubicBezTo>
                    <a:cubicBezTo>
                      <a:pt x="52" y="53"/>
                      <a:pt x="89" y="100"/>
                      <a:pt x="89" y="155"/>
                    </a:cubicBezTo>
                    <a:cubicBezTo>
                      <a:pt x="89" y="182"/>
                      <a:pt x="80" y="206"/>
                      <a:pt x="66" y="226"/>
                    </a:cubicBezTo>
                    <a:cubicBezTo>
                      <a:pt x="96" y="226"/>
                      <a:pt x="96" y="226"/>
                      <a:pt x="96" y="226"/>
                    </a:cubicBezTo>
                    <a:cubicBezTo>
                      <a:pt x="96" y="226"/>
                      <a:pt x="219" y="226"/>
                      <a:pt x="255" y="226"/>
                    </a:cubicBezTo>
                    <a:cubicBezTo>
                      <a:pt x="292" y="226"/>
                      <a:pt x="293" y="201"/>
                      <a:pt x="293" y="201"/>
                    </a:cubicBezTo>
                    <a:cubicBezTo>
                      <a:pt x="293" y="74"/>
                      <a:pt x="293" y="74"/>
                      <a:pt x="293" y="74"/>
                    </a:cubicBezTo>
                    <a:cubicBezTo>
                      <a:pt x="293" y="58"/>
                      <a:pt x="282" y="51"/>
                      <a:pt x="272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5"/>
              <p:cNvSpPr>
                <a:spLocks noEditPoints="1"/>
              </p:cNvSpPr>
              <p:nvPr/>
            </p:nvSpPr>
            <p:spPr bwMode="auto">
              <a:xfrm>
                <a:off x="4534004" y="3997027"/>
                <a:ext cx="339001" cy="188975"/>
              </a:xfrm>
              <a:custGeom>
                <a:avLst/>
                <a:gdLst>
                  <a:gd name="T0" fmla="*/ 83 w 470"/>
                  <a:gd name="T1" fmla="*/ 262 h 262"/>
                  <a:gd name="T2" fmla="*/ 397 w 470"/>
                  <a:gd name="T3" fmla="*/ 262 h 262"/>
                  <a:gd name="T4" fmla="*/ 470 w 470"/>
                  <a:gd name="T5" fmla="*/ 262 h 262"/>
                  <a:gd name="T6" fmla="*/ 470 w 470"/>
                  <a:gd name="T7" fmla="*/ 0 h 262"/>
                  <a:gd name="T8" fmla="*/ 0 w 470"/>
                  <a:gd name="T9" fmla="*/ 0 h 262"/>
                  <a:gd name="T10" fmla="*/ 0 w 470"/>
                  <a:gd name="T11" fmla="*/ 158 h 262"/>
                  <a:gd name="T12" fmla="*/ 83 w 470"/>
                  <a:gd name="T13" fmla="*/ 158 h 262"/>
                  <a:gd name="T14" fmla="*/ 83 w 470"/>
                  <a:gd name="T15" fmla="*/ 262 h 262"/>
                  <a:gd name="T16" fmla="*/ 123 w 470"/>
                  <a:gd name="T17" fmla="*/ 83 h 262"/>
                  <a:gd name="T18" fmla="*/ 362 w 470"/>
                  <a:gd name="T19" fmla="*/ 83 h 262"/>
                  <a:gd name="T20" fmla="*/ 362 w 470"/>
                  <a:gd name="T21" fmla="*/ 102 h 262"/>
                  <a:gd name="T22" fmla="*/ 123 w 470"/>
                  <a:gd name="T23" fmla="*/ 102 h 262"/>
                  <a:gd name="T24" fmla="*/ 123 w 470"/>
                  <a:gd name="T25" fmla="*/ 83 h 262"/>
                  <a:gd name="T26" fmla="*/ 121 w 470"/>
                  <a:gd name="T27" fmla="*/ 140 h 262"/>
                  <a:gd name="T28" fmla="*/ 362 w 470"/>
                  <a:gd name="T29" fmla="*/ 140 h 262"/>
                  <a:gd name="T30" fmla="*/ 362 w 470"/>
                  <a:gd name="T31" fmla="*/ 158 h 262"/>
                  <a:gd name="T32" fmla="*/ 121 w 470"/>
                  <a:gd name="T33" fmla="*/ 158 h 262"/>
                  <a:gd name="T34" fmla="*/ 121 w 470"/>
                  <a:gd name="T35" fmla="*/ 140 h 262"/>
                  <a:gd name="T36" fmla="*/ 121 w 470"/>
                  <a:gd name="T37" fmla="*/ 196 h 262"/>
                  <a:gd name="T38" fmla="*/ 362 w 470"/>
                  <a:gd name="T39" fmla="*/ 196 h 262"/>
                  <a:gd name="T40" fmla="*/ 362 w 470"/>
                  <a:gd name="T41" fmla="*/ 215 h 262"/>
                  <a:gd name="T42" fmla="*/ 121 w 470"/>
                  <a:gd name="T43" fmla="*/ 215 h 262"/>
                  <a:gd name="T44" fmla="*/ 121 w 470"/>
                  <a:gd name="T45" fmla="*/ 196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70" h="262">
                    <a:moveTo>
                      <a:pt x="83" y="262"/>
                    </a:moveTo>
                    <a:lnTo>
                      <a:pt x="397" y="262"/>
                    </a:lnTo>
                    <a:lnTo>
                      <a:pt x="470" y="262"/>
                    </a:lnTo>
                    <a:lnTo>
                      <a:pt x="470" y="0"/>
                    </a:lnTo>
                    <a:lnTo>
                      <a:pt x="0" y="0"/>
                    </a:lnTo>
                    <a:lnTo>
                      <a:pt x="0" y="158"/>
                    </a:lnTo>
                    <a:lnTo>
                      <a:pt x="83" y="158"/>
                    </a:lnTo>
                    <a:lnTo>
                      <a:pt x="83" y="262"/>
                    </a:lnTo>
                    <a:close/>
                    <a:moveTo>
                      <a:pt x="123" y="83"/>
                    </a:moveTo>
                    <a:lnTo>
                      <a:pt x="362" y="83"/>
                    </a:lnTo>
                    <a:lnTo>
                      <a:pt x="362" y="102"/>
                    </a:lnTo>
                    <a:lnTo>
                      <a:pt x="123" y="102"/>
                    </a:lnTo>
                    <a:lnTo>
                      <a:pt x="123" y="83"/>
                    </a:lnTo>
                    <a:close/>
                    <a:moveTo>
                      <a:pt x="121" y="140"/>
                    </a:moveTo>
                    <a:lnTo>
                      <a:pt x="362" y="140"/>
                    </a:lnTo>
                    <a:lnTo>
                      <a:pt x="362" y="158"/>
                    </a:lnTo>
                    <a:lnTo>
                      <a:pt x="121" y="158"/>
                    </a:lnTo>
                    <a:lnTo>
                      <a:pt x="121" y="140"/>
                    </a:lnTo>
                    <a:close/>
                    <a:moveTo>
                      <a:pt x="121" y="196"/>
                    </a:moveTo>
                    <a:lnTo>
                      <a:pt x="362" y="196"/>
                    </a:lnTo>
                    <a:lnTo>
                      <a:pt x="362" y="215"/>
                    </a:lnTo>
                    <a:lnTo>
                      <a:pt x="121" y="215"/>
                    </a:lnTo>
                    <a:lnTo>
                      <a:pt x="121" y="1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6"/>
              <p:cNvSpPr>
                <a:spLocks noEditPoints="1"/>
              </p:cNvSpPr>
              <p:nvPr/>
            </p:nvSpPr>
            <p:spPr bwMode="auto">
              <a:xfrm>
                <a:off x="4172643" y="4213411"/>
                <a:ext cx="361361" cy="361361"/>
              </a:xfrm>
              <a:custGeom>
                <a:avLst/>
                <a:gdLst>
                  <a:gd name="T0" fmla="*/ 141 w 212"/>
                  <a:gd name="T1" fmla="*/ 6 h 212"/>
                  <a:gd name="T2" fmla="*/ 106 w 212"/>
                  <a:gd name="T3" fmla="*/ 0 h 212"/>
                  <a:gd name="T4" fmla="*/ 0 w 212"/>
                  <a:gd name="T5" fmla="*/ 106 h 212"/>
                  <a:gd name="T6" fmla="*/ 106 w 212"/>
                  <a:gd name="T7" fmla="*/ 212 h 212"/>
                  <a:gd name="T8" fmla="*/ 185 w 212"/>
                  <a:gd name="T9" fmla="*/ 177 h 212"/>
                  <a:gd name="T10" fmla="*/ 212 w 212"/>
                  <a:gd name="T11" fmla="*/ 106 h 212"/>
                  <a:gd name="T12" fmla="*/ 141 w 212"/>
                  <a:gd name="T13" fmla="*/ 6 h 212"/>
                  <a:gd name="T14" fmla="*/ 106 w 212"/>
                  <a:gd name="T15" fmla="*/ 178 h 212"/>
                  <a:gd name="T16" fmla="*/ 34 w 212"/>
                  <a:gd name="T17" fmla="*/ 106 h 212"/>
                  <a:gd name="T18" fmla="*/ 106 w 212"/>
                  <a:gd name="T19" fmla="*/ 34 h 212"/>
                  <a:gd name="T20" fmla="*/ 141 w 212"/>
                  <a:gd name="T21" fmla="*/ 43 h 212"/>
                  <a:gd name="T22" fmla="*/ 178 w 212"/>
                  <a:gd name="T23" fmla="*/ 106 h 212"/>
                  <a:gd name="T24" fmla="*/ 147 w 212"/>
                  <a:gd name="T25" fmla="*/ 165 h 212"/>
                  <a:gd name="T26" fmla="*/ 106 w 212"/>
                  <a:gd name="T27" fmla="*/ 17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2" h="212">
                    <a:moveTo>
                      <a:pt x="141" y="6"/>
                    </a:moveTo>
                    <a:cubicBezTo>
                      <a:pt x="130" y="2"/>
                      <a:pt x="118" y="0"/>
                      <a:pt x="106" y="0"/>
                    </a:cubicBezTo>
                    <a:cubicBezTo>
                      <a:pt x="47" y="0"/>
                      <a:pt x="0" y="47"/>
                      <a:pt x="0" y="106"/>
                    </a:cubicBezTo>
                    <a:cubicBezTo>
                      <a:pt x="0" y="165"/>
                      <a:pt x="47" y="212"/>
                      <a:pt x="106" y="212"/>
                    </a:cubicBezTo>
                    <a:cubicBezTo>
                      <a:pt x="137" y="212"/>
                      <a:pt x="165" y="199"/>
                      <a:pt x="185" y="177"/>
                    </a:cubicBezTo>
                    <a:cubicBezTo>
                      <a:pt x="202" y="159"/>
                      <a:pt x="212" y="133"/>
                      <a:pt x="212" y="106"/>
                    </a:cubicBezTo>
                    <a:cubicBezTo>
                      <a:pt x="212" y="60"/>
                      <a:pt x="182" y="20"/>
                      <a:pt x="141" y="6"/>
                    </a:cubicBezTo>
                    <a:close/>
                    <a:moveTo>
                      <a:pt x="106" y="178"/>
                    </a:moveTo>
                    <a:cubicBezTo>
                      <a:pt x="66" y="178"/>
                      <a:pt x="34" y="146"/>
                      <a:pt x="34" y="106"/>
                    </a:cubicBezTo>
                    <a:cubicBezTo>
                      <a:pt x="34" y="66"/>
                      <a:pt x="66" y="34"/>
                      <a:pt x="106" y="34"/>
                    </a:cubicBezTo>
                    <a:cubicBezTo>
                      <a:pt x="119" y="34"/>
                      <a:pt x="131" y="38"/>
                      <a:pt x="141" y="43"/>
                    </a:cubicBezTo>
                    <a:cubicBezTo>
                      <a:pt x="163" y="56"/>
                      <a:pt x="178" y="79"/>
                      <a:pt x="178" y="106"/>
                    </a:cubicBezTo>
                    <a:cubicBezTo>
                      <a:pt x="178" y="130"/>
                      <a:pt x="166" y="152"/>
                      <a:pt x="147" y="165"/>
                    </a:cubicBezTo>
                    <a:cubicBezTo>
                      <a:pt x="136" y="173"/>
                      <a:pt x="121" y="178"/>
                      <a:pt x="106" y="1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7"/>
              <p:cNvSpPr>
                <a:spLocks/>
              </p:cNvSpPr>
              <p:nvPr/>
            </p:nvSpPr>
            <p:spPr bwMode="auto">
              <a:xfrm>
                <a:off x="4288769" y="4324488"/>
                <a:ext cx="83668" cy="102422"/>
              </a:xfrm>
              <a:custGeom>
                <a:avLst/>
                <a:gdLst>
                  <a:gd name="T0" fmla="*/ 45 w 49"/>
                  <a:gd name="T1" fmla="*/ 0 h 60"/>
                  <a:gd name="T2" fmla="*/ 41 w 49"/>
                  <a:gd name="T3" fmla="*/ 3 h 60"/>
                  <a:gd name="T4" fmla="*/ 41 w 49"/>
                  <a:gd name="T5" fmla="*/ 41 h 60"/>
                  <a:gd name="T6" fmla="*/ 3 w 49"/>
                  <a:gd name="T7" fmla="*/ 52 h 60"/>
                  <a:gd name="T8" fmla="*/ 0 w 49"/>
                  <a:gd name="T9" fmla="*/ 55 h 60"/>
                  <a:gd name="T10" fmla="*/ 1 w 49"/>
                  <a:gd name="T11" fmla="*/ 57 h 60"/>
                  <a:gd name="T12" fmla="*/ 5 w 49"/>
                  <a:gd name="T13" fmla="*/ 60 h 60"/>
                  <a:gd name="T14" fmla="*/ 43 w 49"/>
                  <a:gd name="T15" fmla="*/ 50 h 60"/>
                  <a:gd name="T16" fmla="*/ 47 w 49"/>
                  <a:gd name="T17" fmla="*/ 49 h 60"/>
                  <a:gd name="T18" fmla="*/ 49 w 49"/>
                  <a:gd name="T19" fmla="*/ 45 h 60"/>
                  <a:gd name="T20" fmla="*/ 49 w 49"/>
                  <a:gd name="T21" fmla="*/ 3 h 60"/>
                  <a:gd name="T22" fmla="*/ 48 w 49"/>
                  <a:gd name="T23" fmla="*/ 1 h 60"/>
                  <a:gd name="T24" fmla="*/ 45 w 49"/>
                  <a:gd name="T2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60">
                    <a:moveTo>
                      <a:pt x="45" y="0"/>
                    </a:moveTo>
                    <a:cubicBezTo>
                      <a:pt x="43" y="0"/>
                      <a:pt x="41" y="1"/>
                      <a:pt x="41" y="3"/>
                    </a:cubicBezTo>
                    <a:cubicBezTo>
                      <a:pt x="41" y="41"/>
                      <a:pt x="41" y="41"/>
                      <a:pt x="41" y="41"/>
                    </a:cubicBezTo>
                    <a:cubicBezTo>
                      <a:pt x="3" y="52"/>
                      <a:pt x="3" y="52"/>
                      <a:pt x="3" y="52"/>
                    </a:cubicBezTo>
                    <a:cubicBezTo>
                      <a:pt x="1" y="52"/>
                      <a:pt x="0" y="53"/>
                      <a:pt x="0" y="55"/>
                    </a:cubicBezTo>
                    <a:cubicBezTo>
                      <a:pt x="0" y="56"/>
                      <a:pt x="0" y="56"/>
                      <a:pt x="1" y="57"/>
                    </a:cubicBezTo>
                    <a:cubicBezTo>
                      <a:pt x="1" y="59"/>
                      <a:pt x="3" y="60"/>
                      <a:pt x="5" y="60"/>
                    </a:cubicBezTo>
                    <a:cubicBezTo>
                      <a:pt x="43" y="50"/>
                      <a:pt x="43" y="50"/>
                      <a:pt x="43" y="50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9" y="48"/>
                      <a:pt x="49" y="47"/>
                      <a:pt x="49" y="4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9" y="2"/>
                      <a:pt x="49" y="1"/>
                      <a:pt x="48" y="1"/>
                    </a:cubicBezTo>
                    <a:cubicBezTo>
                      <a:pt x="47" y="0"/>
                      <a:pt x="46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986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" grpId="0"/>
      <p:bldP spid="5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C4798D91-7388-4D09-9FE8-D69EC62AD5D2"/>
  <p:tag name="ISPRING_SCORM_RATE_SLIDES" val="1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Chfj0daf7mZOgQAAOEOAAAdAAAAdW5pdmVyc2FsL2NvbW1vbl9tZXNzYWdlcy5sbmetV/9u2zYQ/r9A34EQUGADtrQd0KIYEge0xNhCZMmV6DjZDwiMxNhEKDGTKLfZX32aPtieZEfKbuymg6R0gG2YtO+7091335HHpx8LiTa8qoUqT5zXR68cxMtM5aJcnTgLevbzOwfVmpU5k6rkJ06pHHQ6ev7sWLJy1bAVh+/PnyF0XPC6hmU9MquHNRL5iTMfp240m+PwKg2iSZSO/YkzclVxx8p7FKiV+qP64Ze37z6+fvP2x+OXW8s+QMkMB8EhFLJIb171AAppHAUpoJEgDckldUbmc5hdtKCBHxJntP0yzHoekwtnZD477RZxTEKaJoHvkdRP0jCiNhcBocRzRleqQWu24UgrtBH8A9JrDpXUouKoliK3P2QKNsqGdznzohn2wzQmCY19l/pR6IwSVVX3P1lY1ui1qsBdjXJRs2vJc+sTOGN/v6t4Da6ZBk4heOm1gH+qgonyqNN1jJd+OElpFAVJSkJvt+OMSJkjr2LGzUCUGCckBoCK1bx6gm1qWWbNEZZyGMLUn0wDeFMTwlSs1hLeemgccwI1mPOyywo4QmJgV5Iso9gzSQNXiKE7VtcfVJUf8GO/UF3AfuhGQEGX7oFTg7EDhhoLUI6q4pnuApuRJMETko6jSyAy9F00xCI6h3Y7H2JxRRJoEZJ02YT4wp9gQ3jTYjv+7/orY4bO8h6xLAM7k76NUE0NOyal0AW20+phXhLyfgFV83HwjS5uASGxtl4rseEQQpV3swc0xSWe4c/7hf9beob9gHgpEMqLlim1YmecMZCHUmnEpFTmAcAvyzeszDi65hlrgPD38Ldc5PZvptg2kr8a8TdieistL7aqFHrk8sXRwNAOhOxxhEVTQ3ha8+JOd7neC/8pURhi/2cIfR59oP+kbdaxDx0wFqq/BQF5NoIEiir7W/nhGTiatz0PouCXNwN8htEWIFToqRgXkKqDEC4ghQPsl2Sc+BSG7ZJf10J3zjFb2bZA3y5qBgcHyTV/KOw1v1HQE5KzTTvOQNZspTsLujctD7SH+jSAkEMAXLUjESClKCD+vAfmYkZ2GWgl4+BJlqqRuW1RKW6tbEBum4I/nsM3lSrsrmT1jrytap1+TxTtw8Wt0/mAeZIQHLvT1MWhS8wRzjSN7GkEXDQxBTRJAzw25kDKgulsDVp5o5oy7wnUnsI8coYBbJvShLMqW//z6XNPjK8iaXfRdvfXQSDQYUaIyBew30Olef1nFwjF40M7u+hjtT217ux6HmKpD3T4X06HrNX0QhWwddTtF9i2LRqmFLvTGRAysfxTTZV1j959hBmOz0FU7PnKGc1YdQuKRJWSg1Bsqg0B9TDvDxeHRktR8iG236fp5oGpP0+x59lbFDSfFNltO7xyOCtm2+uUhOtUXzB3ikMQvK/weC70QEA7I3byAo3erh/afPN4ZHxZ1fYyevxy7276L1BLAwQUAAIACAAoX49HWYZvqAsDAAC1CgAAJwAAAHVuaXZlcnNhbC9mbGFzaF9wdWJsaXNoaW5nX3NldHRpbmdzLnhtbNVW3U4aQRS+5ykm03gpqxarJQvGCKREBSK01Ssz7BzYibMz251ZEK/6NH2wPknP7AhCtM2qNWnDBcz5+c53fuYw4dFtIskMMiO0atDd6g4loCLNhZo26OdRZ/uQEmOZ4kxqBQ2qNCVHzUqY5mMpTDwEa9HUEIRRpp7aBo2tTetBMJ/Pq8KkmdNqmVvEN9VIJ0GagQFlIQtSyRb4ZRcpGNqsVAgJvehc81wCERwpKOHYMdmRzMQ08GZjFt1MM50rfqKlzkg2HTfou8Nj91naeKiWSEC55EwThU5s64xz4fgwORR3QGIQ0xiJH9QomQtu4wbdqzkUtA4eoxTYPgfmUE40JqPsPXwClnFmmT/6eBZurVkKvIgvFEtENEINcfk3aGt0/elq0L446/ZOr0f9/tmoO/AkCp9gEycMNgOFSEjnWQSrOCGzlkUx8kafCZMGwmBdtDSbaLVBzp3JWEusfeGF85CMgfdYAmvdGN4I1UHLXUommIhcNOhxJpikRFgmRbRyNvnYWGGL/nfWLQli4ZwBOR/Sh/C+OlHMMgPrtJYa42oeNb/qXHKy0DmR4gaI1QTzzxP8FQNZbw6ZZDoppDg+lhgpMOJMwBz4UVHTe8DfBbrCEEmOnji5qQTrI3zLxR0Zw0RniAtshjOOcmE8fvVZwCkz5gGULTluDc+6rfZ1t9dqX265BBmfMRU9ExwbDklq3wKfYe5KYwgpNVZzDQIrE7HcQNEfLnhhVibN0rFjNiua7hpZgGK7BfLxmKiIcDSFyqEsYMQU0UouCIvwChk3QjOhc4MSPywe2ryIoHclQhVUp3iDMFjGISuDtrO79762/+Hg8GO9Gvz8/mP7j073a2UgmYvm98rJHxfLark8vnNh4HbB06vBZvm/uRkGF+0vZeraa1+OSnWzPSwF1y9j1T8tY3XhV9lgbY2VooB7aOqXHm4iKRJhgf/NEXvBmLzqH8TP2NuMyRvm/Jqr8d+k7E+rx8jG6yMMnnweOU0ilEiwEG4jrt5Uzf3aDr5nnlRVKoi2+dRsVn4BUEsDBBQAAgAIAChfj0e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KF+PRzlO0w7fAgAAxgkAACYAAAB1bml2ZXJzYWwvaHRtbF9wdWJsaXNoaW5nX3NldHRpbmdzLnhtbM1WwU4bMRC95yssVxzJAqWFRpsgRIJApSQiaQsn5KwnWQuvvbW9CeHUr+mH9Us6XpOQCBotCKoqh2THM2/emxnPJj64zSSZgLFCqybdrm9RAirRXKhxk34dHG/uU2IdU5xJraBJlabkoFWL82IohU374By6WoIwyjZy16Spc3kjiqbTaV3Y3PhTLQuH+Lae6CzKDVhQDkyUSzbDLzfLwdJWrUZIHExfNC8kEMGRghKeHZMnLpM0Cl5DltyMjS4UP9JSG2LGwyZ9t3/oP3OfgNQWGSivzbbQ6M2uwTgXng6TfXEHJAUxTpH33i4lU8Fd2qQ7ux4FvaPHKCV2kMA8ypFGLcrdw2fgGGeOhceQz8Gts3NDMPGZYplIBnhCvPwmbQ+uT656nYuz0/PP14Nu92xw2gskyphoFSeOVhPFSEgXJoFFnpg5x5IUeWPMiEkLcbRsmruNtFoh55/JUEssfRlFyQiZylmTHhrBJCXCMSmSxaljZgzuWEjU4GO36yPl6ANg0JukzFhYTjQ/sb6KSeu7LiQnM10QKW6AOE1QUZHhrxTIcrnJyOistEpmHbFScCATAVPgB2WV7gH/lugKU2QFRuIo5hJcyPCjEHdkCCNtEBfYBIcW7cIG/PqzgHNm7QMom3Pc6J+dtjvXp+ftzuWGF8j4hKnkmeDYQshy9xb4DLUrjSmk1FjNJQisTMIKC2V/uOClWxWZlXOnbFI23TeyBMV2C+QTMPEgwdESqoCqgAlTRCs5IyzBS2H9CE2ELixawrAEaPsigiGUCFVSHeOCwmSGg6mCtrW98373w8e9/U+NevT756/NtUH3i6Inmc8WNsXR2lWxWBeP71wc+Rv69GV3pvhXd7130flWpVLnnctBpf50+pXgulW8up+reF2E5dRbWkyVKOBmGYc1hrtFikw44K85NC9o/PotH8bilRr/hirWju//KyI8LV7qK2/xOHryb0YN7av/vVq1P1BLAwQUAAIACAAoX49HaHFSkZoBAAAfBgAAHwAAAHVuaXZlcnNhbC9odG1sX3NraW5fc2V0dGluZ3MuanONlE1vwjAMhu/8CpRdJ8Q+YbuhwaRJHCaN27RDKKZUpEmVpB0d4r+vDl9N6o7FF/Ly5HXsKt52utViEes+d7fut9u/+3unAWpW53Dt66JFT1FnRiQLmCUpiEQCC5DiePQk784EZcykM52XH2hran5M4T9LLkwdzwgLTWiGOlwQ4DehbajDPyexU6trX1Ot0fPcWiV7kZIWpO1JpVPuGHb16la9xABWBegL6JJH4JkO3Gojz44PA4w6F6k047Kcqlj15jxax1rlctGWf1VmoKtPvt4D/afBy8SzE4mxbxbSMPFkiNFOZhqMgUPexwkGCQs+B1Hz7bv1B+oZNwsK6CIxiT3SoxuMOp3xGBpdGo4wfExWXo1uDjCanIWN3RN3txgeIXgJumE1vsfwQJXl2T8+YKZVjB1poM2en1Ch+CKR8SF1H4Pk8LJo29a9c6Hu+mPmPSEVPKEV9fzSttkRgoYArTeWjnlNkHdK2QlKlEQORWjUtCroOWLDOYL7zy7j1vJolVbjoRqOVRu4XoOeKSWq239dumeYq7P7BVBLAwQUAAIACAAoX49HGtrqO6oAAAAfAQAAGgAAAHVuaXZlcnNhbC9pMThuX3ByZXNldHMueG1snY8xD8IgEIV3fgW5XbBb0wDdTNwcdDYVUUno0XDU+vOF1Bhnh0vuXd73Xk71rzHwp0vkI2poxBa4QxuvHu8aTsfdpgVOecDrECI6DRiB94Yp37R4SI5cJl4ikDQ8cp46KZdlEZ6mVBIohjmXYBI2jrLMGFFWUk4rCivb+b/ozw0MY5yry+xD3qMpe1GrhVOyGipzdig83iLIalDy667KzpRLRRFK/jxm2BtQSwMEFAACAAgAKF+PR7O/s1BtAAAAcgAAABwAAAB1bml2ZXJzYWwvbG9jYWxfc2V0dGluZ3MueG1sDcw9DoMwDEDhnVNYnsrQv42BwMZYVSo9gBUshOTYKLGqcnuyveHT68d/EvhxLptpwOftgcAabdl0Dfidp2uHUJx0ITHlgGoI49D0YpHkw+4VFtiFDs4zpxrOL0pVvjMXVievZ7hE248W70NzAlBLAwQUAAIACACDgI9FzoIJN+wCAACICAAAFAAAAHVuaXZlcnNhbC9wbGF5ZXIueG1srVVNb9swDD2nwP6DoXutpF3XNJBbdAWKHdahQNZtt0C1GVuLbXmSXDf99aP8bc/pVmAHAzbF90jxkTS7ek5i5wmUFjL1yMKdEwdSXwYiDT3y8PX2eEmuLt8dsSzme1COCDySp8ICeEycALSvRGYQfM9N5JGewUVm4mRKSCXMHrnPkLuLtCTvjmbokmqPRMZkK0qLonCFRkQaahnnlkS7vkxopkBDakDRKg3iNNiV+Tsan0Sm1Owz0D1kZt4euCZpOZ61GJAUp65UIT2Zzxf0x93ntR9Bwo9Fqg1PfSAOVnJWlvKR+7s7GeQxaGubsSrJNRhjkyhtM2ZWYrFMHa18j1QOmwS05iFoN05DQissnQCzbcx1VPPoAa3l1TtR85Z+G/u9adxK5WjnnOWPsdARHvUhnXUSyOgwKkvK65Yd9NB00K1lIo6CX7lQEJSf39oWmS9IFbDtuDJPVxc+HuDbLfeNVPsbhGEX1Qq6rWhuJZpbgloOt42+7ihIc9stcJMraEo1Y08iAPmFK8VtW1walQOjI2ONpUMwo9WVa5E6QVhkkvjsH7SxfiNpfurXlCkB/0OYT0jU1kSkATzfCvQxkGBNDWCxrc01WezamF1OOn9Men09MFU51qLgRRzDVQg4hgE3nHZ2eggKimt08XM1wvYODoIjEUYxPmaSYXx6kCbhajfJ0Ds4CI6lv5uAtua2jHRcx1EztR3E6MQ6YX6ujUzES9megz1jVmUfvjZyzdF1JtqD8/kfoziI0QzmlkysLvvW21fN4b2dU6M7n01WWQbdivMAJs8qr2YW8mzkE8CW57G56efU7MMedJTz1HRMc33HfpfFWryAU4jA/ukWp7YmEdie8ciH5WmPAfXE7TIIX5qmIjJaS1KpeUg5hrV5ElBUmGpWPqLqoZJ5Goy0cbPu56Bj3FXXCrgTwxYzXZxg88nMI+/xpb7LxdlFd5XzxUWDLfO6rwJXubxhVdcJd51B635tL8LqmcfX31BLAwQUAAIACAAoX49HftmEoxEIAABeHgAAKQAAAHVuaXZlcnNhbC9za2luX2N1c3RvbWl6YXRpb25fc2V0dGluZ3MueG1srVnrbuO6Ef5/noJwcYBToIgv8i2F14UudCKsLftYSrLbojBoiYmFSKIr0d7NgX/0afpgfZIOKSmWHMeRdmvFQTSc+WY4N14ySp79SN8lnIX+H4T7LLIp5370lIx/QWjksoDFi5gmlCfNI+XBjzz2zYwemaABNeEk8kjs6WI0GbfQRH7QcKAOjSG8dbVuBw26uIOHyMA9HcauFeNa0WHM6LT1UfMEIsWNqUsjfh511CyNvhUwo4TG3Iw8+n2slLmLQ+UZ3MTE84EvGfe74jnkWg9GVzyo2+4NevjQURVF6SO9Z7SN1mEwuB6obYRb3V5LOWjDjtJRULvXa1/3D+1Bp6fA2+S6DyhdfN1H3UG32zEOHdwBaaSqmtHRDwPlut1WQRseXuuHyUQbtFqo3W4rXePQ6ysTrYWAWwEMVRkKByqGoin9g6qp7aGCJvpEm3QP2MB9vYeGHdxvtQ5dTVNaraNzj7MruutIrTyd3J0fAJ4NwdlRkVvNM8k1cndxDMwODbcB4RRFJKSfGjInIy4zFv3msu3LnxtZgspkztlzu8rUlAhkATY+gzVqypGcTdpVLIwiHfnep8Z6xzmLrlwWcYC6ilgckqAx/lOaO9nMqkiyPY3ryD0Slx7VDeSnqlimC/IZnktCLgu3JHqZsid2tSbu81PMdpFXyczNy5bGgR89A3freqDji4oCP+Emp2HJPjwUT3WxLcQzocK8PhZPJcmArGmQa2zJTw25o8qPPXIiuvcTn0tRtS2eS6Jb8kTLARiq4rksE4GWctQG4vlYiNPvHNgVUf6di+wBeaFxWUnaLi9Kse1uWzeftjF7Es4uy30c6Fe5gEH3iZ6EhS3xVBISExQKK0Upc5ucv3HCmL2e9pJRCFoguMXmkpEk5EJb6fPZQrW+rqbzm/lKM28aYz2tSiTK8pffOv3h93avD60rE6wIZc/U6bQMhiRYr1UNy3KW8+kKAPF0ZeEvTmMsftcWnd85U9PCjXH2R22AxRLfN8bidxXRu+USW87KnpoGXpn2ypo70i9T7GCjMf7KdmhD9hRxhvY+/Yb4hiLoz35MURL4nhwQPduPdrSCPmM+U01rtcS2szR1x5xbjbHN4vjlLxKZ7PgGsmdDEuT5CVkH1JNqIUfk+La4RMEP3/jAyULiR1dVtC/VB9O6WTnz+dReYcvIKY0xjjxkxERoqg+0VG28BIyYwEL+Y+IrmX0SAalBUBvk1ry5ncLXEYbc+k+bAL78B6xZYAjJgkYVBCFx8BKyzrYf5ktD+BAUIoK2JEm+sdgrJU0xdBWwTUufQ2rqTgHfETA5NgTej1xIHeryCngzbNvqDV5p8y+Q41Cb85pC889Qkp9rCn3FNtQQtiuIWeq9eaOKihBlmBdIXoMuEfkevCDiuiAnvLn32S4BivAwlImsxqS2Ihv/fgdxNNXpmWJPMcHPMoJP/p6CFbFXKaugAenYEHn1+53599VENafYWEGiGfOHlSP7o9BHoJFEjCMSBExMA1QTb08il6I1dckOyuEF2Dzfk2wi/NKYf+38PxDhWRP6NetfloG//HpV37pS13trZAi7ZlAGm5Ut/0h7YQY/aIhI+HetqOKA+ibYaSlrJlSG5rNaQhg6umhd0ISDWoKmNQF12akDGoc46tQCsOYZhsXQT8Dcg+dKhtyDR+tBPGDNNh1YtB/oWmxjKwjLcKdROx9pcdgIKJz0XqO9po8MyiWgZJ8uiNADZfirRLmw5JZalGM6UzDcAsyndF0F1MAPxWa8GuzdDOeuSNtKaT4PbBd4soYD/1m2FvDzLqRv1/PHmIWSGpAkz+u0uf3tJw1Jp7hM9S7qLUQ2Vpf67UpXLR2L/aGoqqC6HOSosGzq2KupqgkESNaQcHcDjfVRbNurY6X7OwNPVMDL3GtTErub//77P9VhTuxJqSij/rUuDpSg6Fr4Fe8fFuM0+WcFHEfVyqLypaJgtj3ORavvlh0T0uT/sgEl6WIQslDcWFRSDYmYhVF1HFW/nUGu2jI12S52K63fRZCZuvwM7Ufu3BrjGYmfoX05jAV1gaTnRW7y2jYcDyw7HvgRrSn+0+uBmLxjLlaqYciTHNRo4LvP6SLowXY0u7VBARzpauDpt6oFPfIEkno+r48pl5i8HUFLSN+PDWF/dsV5JRzPx3D+ZjteOm5HPGbBQlxUvL2ZAwZxrwJpPOaxOKDlb0WOZMO+ZbEbP5IgAbYi6ZR1ATYsxMYsgyzTTrmXona8Im5GOWW8ZwF0Zz2dTgG6TD+V0nVNXuQVFbzS3lgOm+ZsqGD6kXjKb9Hv/A1/gXjKb4slaw679Lc2nQ4VRfPbFY3ERXqV2AEPjWSXynjytzKPsGAqbtmSwkQyQpkzZB4dy6XX8UOalbOgFQ1uvmPxKHrdRMyEzPrFzg4lJwPH9G1ezt8R93lA309uOQ8owaKr5fu5Csh4zpVAeht86oyUivjLln5qwPafuBvR6ZMGyjA+NYQ70wv39+S2eT8T7awgKa25LBrKfi7beS2Vkeji9VSxtNgvC42ab/w0al6K0CiDfT+A0S5c0xhDDvjQ5bIIlYlF9k1+sXEv94Uncu+MFgH4BrAjOKnklVAglBJLbqvyaklfiuPhLuB+QPc0b1UFQsE5l+c/SqA6Lie3yqf0kRfTO6PUroKs1x1zsdwDC/R3peS5qKjkZKRm0XGyTuTsz3SrfPE52nhmOcrbtEj3Yodm/CTqzTOqgPc974+axWUWetSbf5qd0kAU8N79F/L/AFBLAwQUAAIACAApX49HQ3Z2Hb0RAAAVYAAAFwAAAHVuaXZlcnNhbC91bml2ZXJzYWwucG5n7dx5VJLZ3wBwl9JSy1aX0bSaJrFSU1sc9zJLzRI1K0ukUrJFs9yFAK1RS52sNJcxwSX31FLTFBGnxQ1zCyVFoCxXBEIDFAReml915pd1zvvn+57zcA4Phy+He7/3cj934Y/nJvjwgWVKvyjJyMgsc3TY5yYjswgsIyMfskRBGkleN3RX+iIb7HZgr0x5p/aE9M0ivz2H9sjIPE5Snj+9WPp+6WUHz2AZmeXPPz9lWwKLfGVkoCWO+/YcifBmUl/Fe43Qmt9pJys+Um0qfmt73+HsRnO3PXtcl96Uv3ltxZpr5vGgXLOlG9Ojndb84bBk0cpkxx3r0ztyOdfhfAJd9Mc9mEfFk0lWSflkvdwrWkEprhRbL2Ck4UqSXpmjWUN1prgr75unBp9cRLgcK/fifFDROBUlq/Dvyyk9lWodt4AHvzjyux7zdAnz08TD2rGgTfHGTTLyKtv/dWnSkO9zGsTio4IY/QacfYd8vytJeoErlGSQsD7hbFqombXtgrqiohcrlGRplwq5iRllTxMjV/93BdLLVG70Bb0W1Ow7RVl72A8qUNMoCgvyVyfe4XsawxaUrq+waE2M6+kF34uWlZeLV12lu+n76ravz07fdChjU902o+8/mqdELY5vLzIx+b4bpOGgIu0FYduzTXL2sCOamt83uknut63OSlkzPgtao7zmnusPGikNO+svbFzHT/NxOpq+xnysReb73lQDbclrb/1ROMOtfUE446f5pDzcrh/SmbTgx9gGPrL/3p0fhU3yUxaETX6ej+dpt/H7ugsGw/HsosQtv/4o7OukvyDs+/N8Kp896P7d5vu4xiNbV02P/T8Kt6W4LQi3/jwf3xjHnGDUgsF1KjrXpCTxR+G7+vkLwrc1f5pPm1Ly3rF5jYUj6ycDzv43d6cF4fWmP83n7trNMZ1zxj8Y6T8B4FSQAgAAAAAAAAAAAAAAAAAAAAAAAAAAAAAAAAAAAAAAAAAAAAAAAAAAAAAAAAAAAAAAAAAAAAAAAAAAAAAAAAAAAAAAAAAAAAAAAAAAAAAAAAAAAAAAAAAAAAAAAAAAAAAAAAAAAAAAAAAAAAAAAAAAAAAAAAAAAAAAAAAAAAAAAAAAAAAAAAAAAAD4/wPg8hSfjsZGBiks+KSp6Yy8XHzUpuyFd5+LkpV9qXhTddWC+leAnR85P9L4vz+uo/PVQLWBdEyWDRoVNtqRMdCWrOfXZS2carbq45YwjpGryo2mHpn+d0WfloWgG6kvsAEt3oWCuVqMtXj2vaONPFkINXrtjZqiUF4Qy+plnZeDdgfS7uNnhxO01J15OM6koJ/La+vVO/hdCmffCrgMLQslBzl7kYoXm3KbW99RI7pqM+p1AWw8KtI1x4pn9BRTgsc6Azwsz8edJCMm3yXWzR/QRe4oLTROQ4rnxvzI5RAhGUYQCxgDmYGNdfxPLBz7FhziQ8MQVdCnn16dm8ZXSaaqulgWQhbTLe1kCCY08wmFTYai8ewg90Cy/f7lwwEqkDT3wsOveAgbdxdFvFeViRYvi3bWm6b5pf1NrrvAktbGYn6RxuqlsYYznRZsFbG/Z5om3IoimK8PUIU7GP+e7X8xq4SB7Nad59ox5VUtH/Gfz6STkfOzHDSkfPigCCl65O2iaj37lia5FYk0TEbvKa2quOzmJya5uzBFEnOy0gZmTdGY1fzH58rvj+G9IAXeNYbkS2lBrq65MekCiV3tgOWvzPrfAn0IDDf2RbwqLNKDd/RztkQbtVh/eKPp2S/9muebLb7C/jTx+sAunepx45DMgIvamgg8Y5d1a9yndG1ws3fPoYahFRj9rgpdM0bciIBuLJufqjeDiip/uYcf11+zKj0I4hVWZ3TWILF6ppRrb58sYKtpD85sSe0L8JBAekqpZw2aqon34mocStb3QB7Mj9lIMrRODxINTSqnKEX8HAMMD2fItd7dVaoEYhwvL7sAG31/sS7JaGx06OutHpOXkXxgl4a7Hiois2IvXb+OQmTOCiZrdMzjHnepg1PnPTyY5ct9rh8QydAICa0NWm1yMCT03CD1TH2tXUysgI16U/Kou3/D2mcnNhWDepFzoznP7NGHelP3J1ibqWt68gJIlK2FduR8+9Qcxm5ecnsDscynrib+nue0NWKAi9xmcdHv1Zdx7a5C8vHxH1YVlD49bDdWGV9bd74ieOr93ypZHlZQW0+T7Orn67TAk9BZYVJSDyF6Mo5XE6QR/L7OmRdzhhZAlnOy2Rwi397wtpe/nT1tF33mzp2wrFSklk8FsZt7sKGMkXwuaB3en8f5MP9t/vS/Hl1v0eKKGkoW86l2tW31jS42U7Xu4SOa5gnG0vb3rwGPWtXY46K3PCTNvEzmonoGqqMqW29EmYjJD5LmHoyZMERmwbTOzC+cdrU1uaK6SZF3zoxPqVr4P5xhkisu6Jgn5Ywpgy4uAYWSs+yTkt04D3QOwjrkE5dT0zE2zAR36rJCrbL6pGg3NF3EdKK22E5ggqkjJcLMe4M+2ST6kxb382l0tjGYZ3q38c/H5JdysL90dQM7E74afmMor27kPZSBY0WsGJiTLEFM9OaDcrVP2GZwxSHE16iug0p9W6z//rNOuQtF0KlBgSuielHKLiJ2AzS0IZ7RyKio6qzL3Y+wzGRBirZgSEy36FL7crUj9aobKcgMuBXVwe1dntBElN1rJdnwq8En50gtquKddcGQXQbZV6X6gwlNfWNx9ljFMGo1H41rvBmMqMP/J7Xj2GgPydHWD2Mkj8ap2489GpmHrlInAtlrwM8WO4mihiBbOuTrx8s1meUW3HnW626GlmD9x3kO9gbjIcPQhEu65mhBiFdjRj7Zdh5NR64YUDs2OFJfC0lYx21Q2ioUxWbm4CL6QjMFuwavt/ZzdYIhvASz4mJ9rCUjedDFRlRNdh3D348yoYXDcZGR30bagZe201sTGLo8gQsbz6fh2R4M4Thrxkb06fXAyUD8ToSIS2YLUWE0RjFB+Pa6Ko91p1uMliDewiHcBgFdn36MDIu7RCiuqDCEkvNpLSxiDeM4+4AIiXdJoNHhqCyoFQFxi8vnwhlsht81eyPClGc1I9NSJz5qlULKhtsYdsJyeUKSeB8UG8EeqgsO/KMfWtCHVgZZF1x1/rYGffYA3bZaaZD4ib2hR4yz/0OgE9aD3XqsfAhBSTB0l0QcDyxF6g5JlqXaSOZnaAk1ZsYjSE3zQv2KUrQONdvdNU9cTbgoWW/ORpaT3a8Ui0nCIRo9Xp9bmNXyzE7ENlUr62tptCFaS/PamK1ytC1H1byLv9i/tQmFbeUJX4CyH+30Jc5onv4yoUlXBzx8Z7weU/fjoCo34Lce0R7C4hSWKnetxSVqfSh0dryxo4GdRBCycHhiOHkdFz7pYp/y+Eo2oi4nKQnm7ScU42kE3nSCXDuqgoB3xtPXup6wnYzLDWukUk5lMKjojErjEGuRFItcu+8O9zt1DUYXHG3PJySLJZ2IrIePm78tg907L68ghPp5z54rvS3AhHjbFhMk00Qj9kmYyuKUmvbx5rufm8laVeW8Q0MQcXw0NEwiW22fB5NzwjPDbgU8Ngn0rCyJctsV23nAdqXz5l8z4ttHkD2TWivA6R8jo7/CMlORJy66JiZWL3YQrYe6GCSSzuRqgbfIVbcwx6EFBp6jZRW4nuyyo4PvC6ubugknu97wL453tDRixCYNNHL9pVAFJufkJFKrXtkFbd+b64r3D+/pRSKkszH3n5ozVoBR85yWAUogAa+YKzyCPtaVCX9jyE5oLv9lBfgN3UNIC+T9ZzNh5vU5lUhZmLTJqlGDqKZATp7hydM5OpIHiPAUHn/tynoXaqijshGXwGRZhKqnwehJG9DEBlrNg/PscDw2QQ0k4j+hVbAoU7RQvx5IyKIUidUKX/XThHMGcJrJ7suIjA2WzLm1B5QYyS7WvyO4fcf8Ahs4zUgXvcP3062kOwxE2kq35fzVw28opJHl/LBV4OX8+blw8Zcf5FGpwmGMZV3I1XP05zx1kIge+5qg7JKwVHR8e4g6Bo6gKh4LCKdPSAr+0rdZrUpluXsf41uemDqXROllXXsNzVbBi+ONApC96Pk0XqW0g2A+41e3gRXUQAQRjzI1UYjFeGzSL0rAdGKscOEZ9f74DtL18Ejoi7A221XgemwR5dOVHgYl35TbKNB+9nWYqGg9vfzuWfSiFJFOUwjNJ7saR/uEVu5KV9zLNPRUo5bBQM6J61YmIq1mWM/c0WTI7Q6cdIqsIKTuNtgS+txVQrap2JKd8mexrp3Ovhr1IxcCpoeCu5haLvWu+YYnjUy5byGo2eQsU3Nzvx281cGl3IDofsk+g2ztdautG6mpX3vGUN6v8/7Nje3dQb49ge/O01/XeDTn4j5+ynM6iSGNCLemPqYfq9iaTaKcJ6AivG0n6DGFYpycIzUzjzVK0rHL93ZBEISEK+fWyuY7b3vvYjuxKIWYZsSm7vQjjLQ1jFkJxvOqXKznfHkiPh0xWGk6+/G5Kp9VMnKeo0nSewqzrguBnm3XEwgWDaBiBhrSSl061ECN75wOwSNjv6wf6+Sle1DaSSfnOUw1YkCQgybcdqUbkWECgn7hNVvEqQE4cubMXiGORSl92i1ulGxFFjaq2nUWNjbyUJ+68ljtr4cdIAUYwriobKYEbVY2Fo6GBeO9EFZUnMGTmUM+bggocW+GhnlmpHRNNZfN19Gu0Zl5oOs42SyaLK3gYSYlfKykfWtFhzd84jeOL3HYUdl7uO2y7YnRZGKlbP4hWfVXWotTqHNn9ULHRjxPf9u3TvaVHlRMgW18XtDQ0d3SVODVFeqddDDN0GCty+Q2VYPshzNRzZ1pmIjhm3gojrRsk8cLAfGuAMeCXRDPtP6atEQ6zdyBVKogh9fBxfXWtLjyuDHh5vhvyypEfqwLS6+7YfIBCaEXBrZTfg9nDfVy9tlOWInbOO9bJE8MPUNq74uVRnLidFaBF62Rhf19fUcFY/Vot/qSLjo1MH2IdwnxpTSQfKELllYsLQz1ubBnlGJ6fdUUJHzw9xPZIai3q8FhM8ZeQzF+0qFYNaX3JsdoBYatpfftlty1y4YaIk3hlikwgovVwzStadRxMmM7jcVlkPO4Nxc7saHEMWpMobRbCXsnbJbH4z76h0esBB/VBd9VZP4ibHtCa/4nKaY0KfEl9LekuBoaPoSWIR5xWQadxw+c4hIiOMPR8w9PRffeBHEZN8asbkypQ69eMcolSbD89ZVcRqJIDcNU0Zdrn5R3opIvT+nVwozSaNgr4wkJY8LYb5sSM3OFfo5oopJO1vkgLdyqtfZJcQVjPfqwdOfbzzFqKzWbNZaYi17tpk9Zxb4kQX3m3/gkvaKhJUhZmLKu/Ih0TrSqTDoZBD49nuGHuXmRWVJ4l8uBBPqMK/8xppsVCB9KvfT1JOOwjGS19CinaqygoRPekZRjWkL0b+dCXnKLKBHjKgWW6CDbgX633TXm+I/PlKtW6x1OvAUKHYBn6MexKq0H2LnR9V3vtjQ69DEsbwhNWcMBw0he3Y0vDQkbaCqR3Alcu+dUO0N7xvRjjVh6MtI+ykl6mCzfvmtjZtDl3ZeG0vt8chrmp4nC/SlVfl0sSIF0eqgiYiMa2I0f/31KbNr1SxH6BqUf4TmlvrJZrNLwpw096U+90tkD/W2y+dago1yjNp/lZyZhqXPkCaWN3AjpljFGQBdD4N4I5hM8DkmaebEaCqrhKMcwOgz+dSaUBJ7KRDWum5n5SMJGh4tE2Okrj47YZkwr1MxVqht6pWeZh144SqA9/WeNoYzyX4XyFyd/fxblKCxKoVWYxPpZ6viNPPzu9Bz2Mkq6STjeu/1/fwrXUAKh5zlxdtPRzxb8kaGybTuY+eENFi2eiLp6e0GhMvLKKkcsfud12UjM1v/gJu1NTXLyfYdvvRILW5Re5m1mt+dtRth4+v13/elnsv9yFA0og7hjFQSx21+khf9fnHqLVii5V23Dl3MSvaSjJVY4BL/8+vTfCxO2uJg96LDzLgsrkedrrXleWXxmpYz04Wh/eF/53lPX/gdQSwMEFAACAAgAKV+PR4l3YEJKAAAAawAAABsAAAB1bml2ZXJzYWwvdW5pdmVyc2FsLnBuZy54bWyzsa/IzVEoSy0qzszPs1Uy1DNQsrfj5bIpKEoty0wtV6gAigEFIUBJoRLINUJwyzNTSjKAQgYWBgjBjNTM9IwSWyULQ4SgPtBMAFBLAQIAABQAAgAIAChfj0daf7mZOgQAAOEOAAAdAAAAAAAAAAEAAAAAAAAAAAB1bml2ZXJzYWwvY29tbW9uX21lc3NhZ2VzLmxuZ1BLAQIAABQAAgAIAChfj0dZhm+oCwMAALUKAAAnAAAAAAAAAAEAAAAAAHUEAAB1bml2ZXJzYWwvZmxhc2hfcHVibGlzaGluZ19zZXR0aW5ncy54bWxQSwECAAAUAAIACAAoX49HtfwJZLoCAABVCgAAIQAAAAAAAAABAAAAAADFBwAAdW5pdmVyc2FsL2ZsYXNoX3NraW5fc2V0dGluZ3MueG1sUEsBAgAAFAACAAgAKF+PRzlO0w7fAgAAxgkAACYAAAAAAAAAAQAAAAAAvgoAAHVuaXZlcnNhbC9odG1sX3B1Ymxpc2hpbmdfc2V0dGluZ3MueG1sUEsBAgAAFAACAAgAKF+PR2hxUpGaAQAAHwYAAB8AAAAAAAAAAQAAAAAA4Q0AAHVuaXZlcnNhbC9odG1sX3NraW5fc2V0dGluZ3MuanNQSwECAAAUAAIACAAoX49HGtrqO6oAAAAfAQAAGgAAAAAAAAABAAAAAAC4DwAAdW5pdmVyc2FsL2kxOG5fcHJlc2V0cy54bWxQSwECAAAUAAIACAAoX49Hs7+zUG0AAAByAAAAHAAAAAAAAAABAAAAAACaEAAAdW5pdmVyc2FsL2xvY2FsX3NldHRpbmdzLnhtbFBLAQIAABQAAgAIAIOAj0XOggk37AIAAIgIAAAUAAAAAAAAAAEAAAAAAEERAAB1bml2ZXJzYWwvcGxheWVyLnhtbFBLAQIAABQAAgAIAChfj0d+2YSjEQgAAF4eAAApAAAAAAAAAAEAAAAAAF8UAAB1bml2ZXJzYWwvc2tpbl9jdXN0b21pemF0aW9uX3NldHRpbmdzLnhtbFBLAQIAABQAAgAIAClfj0dDdnYdvREAABVgAAAXAAAAAAAAAAAAAAAAALccAAB1bml2ZXJzYWwvdW5pdmVyc2FsLnBuZ1BLAQIAABQAAgAIAClfj0eJd2BCSgAAAGsAAAAbAAAAAAAAAAEAAAAAAKkuAAB1bml2ZXJzYWwvdW5pdmVyc2FsLnBuZy54bWxQSwUGAAAAAAsACwBJAwAALC8AAAAA"/>
  <p:tag name="ISPRING_RESOURCE_PATHS_HASH_PRESENTER" val="036dece57157b78570bafe436edb949cf68519"/>
  <p:tag name="ISPRING_PRESENTATION_TITLE" val="14"/>
</p:tagLst>
</file>

<file path=ppt/theme/theme1.xml><?xml version="1.0" encoding="utf-8"?>
<a:theme xmlns:a="http://schemas.openxmlformats.org/drawingml/2006/main" name="第一PPT，www.1ppt.com">
  <a:themeElements>
    <a:clrScheme name="自定义 63">
      <a:dk1>
        <a:srgbClr val="5F5F5F"/>
      </a:dk1>
      <a:lt1>
        <a:srgbClr val="FFFFFF"/>
      </a:lt1>
      <a:dk2>
        <a:srgbClr val="4D4D4D"/>
      </a:dk2>
      <a:lt2>
        <a:srgbClr val="FFFFFF"/>
      </a:lt2>
      <a:accent1>
        <a:srgbClr val="64606D"/>
      </a:accent1>
      <a:accent2>
        <a:srgbClr val="B99179"/>
      </a:accent2>
      <a:accent3>
        <a:srgbClr val="9994A6"/>
      </a:accent3>
      <a:accent4>
        <a:srgbClr val="B595B5"/>
      </a:accent4>
      <a:accent5>
        <a:srgbClr val="79B6D1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13">
      <a:majorFont>
        <a:latin typeface="Castellar"/>
        <a:ea typeface="微软雅黑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A000120141119A25KPBG</Template>
  <TotalTime>419</TotalTime>
  <Words>2424</Words>
  <Application>Microsoft Office PowerPoint</Application>
  <PresentationFormat>自定义</PresentationFormat>
  <Paragraphs>217</Paragraphs>
  <Slides>22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动态手势个人简历</dc:title>
  <dc:creator>第一PPT</dc:creator>
  <cp:keywords>www.1ppt.com</cp:keywords>
  <cp:lastModifiedBy>Windows User</cp:lastModifiedBy>
  <cp:revision>72</cp:revision>
  <dcterms:created xsi:type="dcterms:W3CDTF">2016-01-23T03:26:09Z</dcterms:created>
  <dcterms:modified xsi:type="dcterms:W3CDTF">2018-05-22T08:07:16Z</dcterms:modified>
</cp:coreProperties>
</file>