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9" r:id="rId2"/>
  </p:sldMasterIdLst>
  <p:notesMasterIdLst>
    <p:notesMasterId r:id="rId26"/>
  </p:notesMasterIdLst>
  <p:sldIdLst>
    <p:sldId id="271" r:id="rId3"/>
    <p:sldId id="319" r:id="rId4"/>
    <p:sldId id="272" r:id="rId5"/>
    <p:sldId id="274" r:id="rId6"/>
    <p:sldId id="307" r:id="rId7"/>
    <p:sldId id="313" r:id="rId8"/>
    <p:sldId id="314" r:id="rId9"/>
    <p:sldId id="290" r:id="rId10"/>
    <p:sldId id="292" r:id="rId11"/>
    <p:sldId id="317" r:id="rId12"/>
    <p:sldId id="308" r:id="rId13"/>
    <p:sldId id="294" r:id="rId14"/>
    <p:sldId id="296" r:id="rId15"/>
    <p:sldId id="298" r:id="rId16"/>
    <p:sldId id="299" r:id="rId17"/>
    <p:sldId id="309" r:id="rId18"/>
    <p:sldId id="301" r:id="rId19"/>
    <p:sldId id="302" r:id="rId20"/>
    <p:sldId id="310" r:id="rId21"/>
    <p:sldId id="304" r:id="rId22"/>
    <p:sldId id="311" r:id="rId23"/>
    <p:sldId id="312" r:id="rId24"/>
    <p:sldId id="320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D7B"/>
    <a:srgbClr val="0187D0"/>
    <a:srgbClr val="26323E"/>
    <a:srgbClr val="8BC43F"/>
    <a:srgbClr val="3B4E5D"/>
    <a:srgbClr val="79A4C7"/>
    <a:srgbClr val="BA2B1B"/>
    <a:srgbClr val="293C4B"/>
    <a:srgbClr val="376AA7"/>
    <a:srgbClr val="013F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39" autoAdjust="0"/>
    <p:restoredTop sz="94660"/>
  </p:normalViewPr>
  <p:slideViewPr>
    <p:cSldViewPr snapToGrid="0">
      <p:cViewPr varScale="1">
        <p:scale>
          <a:sx n="56" d="100"/>
          <a:sy n="56" d="100"/>
        </p:scale>
        <p:origin x="-90" y="-14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2F9F9F-8801-4F41-A506-4C1F4E7AE6F3}" type="datetimeFigureOut">
              <a:rPr lang="zh-CN" altLang="en-US" smtClean="0"/>
              <a:t>2018/5/21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9A4D8-C655-4CB2-AC87-CE159BCF3F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585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3B1B66-F3EE-4F0D-95E9-FE23E9477CC4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232702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3B1B66-F3EE-4F0D-95E9-FE23E9477CC4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1526394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3B1B66-F3EE-4F0D-95E9-FE23E9477CC4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733878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3B1B66-F3EE-4F0D-95E9-FE23E9477CC4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366715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3B1B66-F3EE-4F0D-95E9-FE23E9477CC4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996360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3B1B66-F3EE-4F0D-95E9-FE23E9477CC4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780278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3B1B66-F3EE-4F0D-95E9-FE23E9477CC4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69122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3B1B66-F3EE-4F0D-95E9-FE23E9477CC4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3564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3B1B66-F3EE-4F0D-95E9-FE23E9477CC4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192098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3B1B66-F3EE-4F0D-95E9-FE23E9477CC4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450702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3B1B66-F3EE-4F0D-95E9-FE23E9477CC4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20282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8325228" y="673488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模板下载：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行业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节日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模板：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素材下载：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背景图片：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图表下载：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优秀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Word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教程：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教程：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资料下载：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课件下载：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范文下载：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试卷下载：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</a:rPr>
              <a:t>教案下载：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</a:rPr>
              <a:t>      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</a:rPr>
              <a:t>www.1ppt.com/ziti/</a:t>
            </a:r>
            <a:endParaRPr lang="en-US" altLang="zh-CN" sz="100" dirty="0">
              <a:solidFill>
                <a:schemeClr val="bg1">
                  <a:lumMod val="95000"/>
                </a:schemeClr>
              </a:solidFill>
            </a:endParaRPr>
          </a:p>
          <a:p>
            <a:pPr lvl="0"/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</a:rPr>
              <a:t> </a:t>
            </a:r>
            <a:endParaRPr lang="zh-CN" altLang="en-US" sz="1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0" y="6720849"/>
            <a:ext cx="12192000" cy="274302"/>
          </a:xfrm>
          <a:prstGeom prst="rect">
            <a:avLst/>
          </a:prstGeom>
          <a:solidFill>
            <a:srgbClr val="2632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KSO_Shape"/>
          <p:cNvSpPr>
            <a:spLocks/>
          </p:cNvSpPr>
          <p:nvPr userDrawn="1"/>
        </p:nvSpPr>
        <p:spPr bwMode="auto">
          <a:xfrm>
            <a:off x="272720" y="318512"/>
            <a:ext cx="611212" cy="680859"/>
          </a:xfrm>
          <a:custGeom>
            <a:avLst/>
            <a:gdLst>
              <a:gd name="T0" fmla="*/ 686385 w 13624"/>
              <a:gd name="T1" fmla="*/ 84727 h 15172"/>
              <a:gd name="T2" fmla="*/ 669887 w 13624"/>
              <a:gd name="T3" fmla="*/ 64792 h 15172"/>
              <a:gd name="T4" fmla="*/ 653508 w 13624"/>
              <a:gd name="T5" fmla="*/ 47585 h 15172"/>
              <a:gd name="T6" fmla="*/ 637366 w 13624"/>
              <a:gd name="T7" fmla="*/ 33108 h 15172"/>
              <a:gd name="T8" fmla="*/ 621224 w 13624"/>
              <a:gd name="T9" fmla="*/ 21241 h 15172"/>
              <a:gd name="T10" fmla="*/ 605201 w 13624"/>
              <a:gd name="T11" fmla="*/ 11985 h 15172"/>
              <a:gd name="T12" fmla="*/ 589415 w 13624"/>
              <a:gd name="T13" fmla="*/ 5221 h 15172"/>
              <a:gd name="T14" fmla="*/ 573748 w 13624"/>
              <a:gd name="T15" fmla="*/ 1305 h 15172"/>
              <a:gd name="T16" fmla="*/ 558200 w 13624"/>
              <a:gd name="T17" fmla="*/ 0 h 15172"/>
              <a:gd name="T18" fmla="*/ 149431 w 13624"/>
              <a:gd name="T19" fmla="*/ 580988 h 15172"/>
              <a:gd name="T20" fmla="*/ 149668 w 13624"/>
              <a:gd name="T21" fmla="*/ 1215612 h 15172"/>
              <a:gd name="T22" fmla="*/ 558200 w 13624"/>
              <a:gd name="T23" fmla="*/ 1800397 h 15172"/>
              <a:gd name="T24" fmla="*/ 569831 w 13624"/>
              <a:gd name="T25" fmla="*/ 1799685 h 15172"/>
              <a:gd name="T26" fmla="*/ 585380 w 13624"/>
              <a:gd name="T27" fmla="*/ 1796244 h 15172"/>
              <a:gd name="T28" fmla="*/ 601165 w 13624"/>
              <a:gd name="T29" fmla="*/ 1790310 h 15172"/>
              <a:gd name="T30" fmla="*/ 617189 w 13624"/>
              <a:gd name="T31" fmla="*/ 1781766 h 15172"/>
              <a:gd name="T32" fmla="*/ 633212 w 13624"/>
              <a:gd name="T33" fmla="*/ 1770493 h 15172"/>
              <a:gd name="T34" fmla="*/ 649472 w 13624"/>
              <a:gd name="T35" fmla="*/ 1756609 h 15172"/>
              <a:gd name="T36" fmla="*/ 665733 w 13624"/>
              <a:gd name="T37" fmla="*/ 1739996 h 15172"/>
              <a:gd name="T38" fmla="*/ 682231 w 13624"/>
              <a:gd name="T39" fmla="*/ 1720772 h 15172"/>
              <a:gd name="T40" fmla="*/ 1344403 w 13624"/>
              <a:gd name="T41" fmla="*/ 1051379 h 15172"/>
              <a:gd name="T42" fmla="*/ 1414786 w 13624"/>
              <a:gd name="T43" fmla="*/ 1042360 h 15172"/>
              <a:gd name="T44" fmla="*/ 1449918 w 13624"/>
              <a:gd name="T45" fmla="*/ 1035952 h 15172"/>
              <a:gd name="T46" fmla="*/ 1481965 w 13624"/>
              <a:gd name="T47" fmla="*/ 1028358 h 15172"/>
              <a:gd name="T48" fmla="*/ 1504634 w 13624"/>
              <a:gd name="T49" fmla="*/ 1021119 h 15172"/>
              <a:gd name="T50" fmla="*/ 1527423 w 13624"/>
              <a:gd name="T51" fmla="*/ 1010795 h 15172"/>
              <a:gd name="T52" fmla="*/ 1549855 w 13624"/>
              <a:gd name="T53" fmla="*/ 997148 h 15172"/>
              <a:gd name="T54" fmla="*/ 1572407 w 13624"/>
              <a:gd name="T55" fmla="*/ 980417 h 15172"/>
              <a:gd name="T56" fmla="*/ 1587599 w 13624"/>
              <a:gd name="T57" fmla="*/ 966414 h 15172"/>
              <a:gd name="T58" fmla="*/ 1602910 w 13624"/>
              <a:gd name="T59" fmla="*/ 947071 h 15172"/>
              <a:gd name="T60" fmla="*/ 1610743 w 13624"/>
              <a:gd name="T61" fmla="*/ 931882 h 15172"/>
              <a:gd name="T62" fmla="*/ 1614304 w 13624"/>
              <a:gd name="T63" fmla="*/ 921440 h 15172"/>
              <a:gd name="T64" fmla="*/ 1616322 w 13624"/>
              <a:gd name="T65" fmla="*/ 910878 h 15172"/>
              <a:gd name="T66" fmla="*/ 1617034 w 13624"/>
              <a:gd name="T67" fmla="*/ 900080 h 15172"/>
              <a:gd name="T68" fmla="*/ 1616441 w 13624"/>
              <a:gd name="T69" fmla="*/ 888332 h 15172"/>
              <a:gd name="T70" fmla="*/ 1613711 w 13624"/>
              <a:gd name="T71" fmla="*/ 873380 h 15172"/>
              <a:gd name="T72" fmla="*/ 1609082 w 13624"/>
              <a:gd name="T73" fmla="*/ 859140 h 15172"/>
              <a:gd name="T74" fmla="*/ 1602079 w 13624"/>
              <a:gd name="T75" fmla="*/ 845850 h 15172"/>
              <a:gd name="T76" fmla="*/ 1592940 w 13624"/>
              <a:gd name="T77" fmla="*/ 833271 h 15172"/>
              <a:gd name="T78" fmla="*/ 1581902 w 13624"/>
              <a:gd name="T79" fmla="*/ 821642 h 15172"/>
              <a:gd name="T80" fmla="*/ 1568490 w 13624"/>
              <a:gd name="T81" fmla="*/ 810725 h 15172"/>
              <a:gd name="T82" fmla="*/ 1553060 w 13624"/>
              <a:gd name="T83" fmla="*/ 800638 h 15172"/>
              <a:gd name="T84" fmla="*/ 1535494 w 13624"/>
              <a:gd name="T85" fmla="*/ 791382 h 15172"/>
              <a:gd name="T86" fmla="*/ 1515791 w 13624"/>
              <a:gd name="T87" fmla="*/ 782957 h 15172"/>
              <a:gd name="T88" fmla="*/ 1493952 w 13624"/>
              <a:gd name="T89" fmla="*/ 775481 h 15172"/>
              <a:gd name="T90" fmla="*/ 1463686 w 13624"/>
              <a:gd name="T91" fmla="*/ 767056 h 15172"/>
              <a:gd name="T92" fmla="*/ 1408258 w 13624"/>
              <a:gd name="T93" fmla="*/ 756376 h 15172"/>
              <a:gd name="T94" fmla="*/ 1344403 w 13624"/>
              <a:gd name="T95" fmla="*/ 749018 h 1517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3624" h="15172">
                <a:moveTo>
                  <a:pt x="11327" y="6312"/>
                </a:moveTo>
                <a:lnTo>
                  <a:pt x="10515" y="6254"/>
                </a:lnTo>
                <a:lnTo>
                  <a:pt x="5783" y="714"/>
                </a:lnTo>
                <a:lnTo>
                  <a:pt x="5748" y="670"/>
                </a:lnTo>
                <a:lnTo>
                  <a:pt x="5714" y="628"/>
                </a:lnTo>
                <a:lnTo>
                  <a:pt x="5679" y="586"/>
                </a:lnTo>
                <a:lnTo>
                  <a:pt x="5644" y="546"/>
                </a:lnTo>
                <a:lnTo>
                  <a:pt x="5609" y="508"/>
                </a:lnTo>
                <a:lnTo>
                  <a:pt x="5576" y="471"/>
                </a:lnTo>
                <a:lnTo>
                  <a:pt x="5541" y="436"/>
                </a:lnTo>
                <a:lnTo>
                  <a:pt x="5506" y="401"/>
                </a:lnTo>
                <a:lnTo>
                  <a:pt x="5472" y="369"/>
                </a:lnTo>
                <a:lnTo>
                  <a:pt x="5438" y="338"/>
                </a:lnTo>
                <a:lnTo>
                  <a:pt x="5403" y="308"/>
                </a:lnTo>
                <a:lnTo>
                  <a:pt x="5370" y="279"/>
                </a:lnTo>
                <a:lnTo>
                  <a:pt x="5335" y="252"/>
                </a:lnTo>
                <a:lnTo>
                  <a:pt x="5301" y="225"/>
                </a:lnTo>
                <a:lnTo>
                  <a:pt x="5268" y="201"/>
                </a:lnTo>
                <a:lnTo>
                  <a:pt x="5234" y="179"/>
                </a:lnTo>
                <a:lnTo>
                  <a:pt x="5200" y="157"/>
                </a:lnTo>
                <a:lnTo>
                  <a:pt x="5166" y="137"/>
                </a:lnTo>
                <a:lnTo>
                  <a:pt x="5132" y="117"/>
                </a:lnTo>
                <a:lnTo>
                  <a:pt x="5099" y="101"/>
                </a:lnTo>
                <a:lnTo>
                  <a:pt x="5065" y="84"/>
                </a:lnTo>
                <a:lnTo>
                  <a:pt x="5033" y="69"/>
                </a:lnTo>
                <a:lnTo>
                  <a:pt x="4999" y="56"/>
                </a:lnTo>
                <a:lnTo>
                  <a:pt x="4966" y="44"/>
                </a:lnTo>
                <a:lnTo>
                  <a:pt x="4932" y="34"/>
                </a:lnTo>
                <a:lnTo>
                  <a:pt x="4900" y="25"/>
                </a:lnTo>
                <a:lnTo>
                  <a:pt x="4866" y="17"/>
                </a:lnTo>
                <a:lnTo>
                  <a:pt x="4834" y="11"/>
                </a:lnTo>
                <a:lnTo>
                  <a:pt x="4801" y="6"/>
                </a:lnTo>
                <a:lnTo>
                  <a:pt x="4768" y="2"/>
                </a:lnTo>
                <a:lnTo>
                  <a:pt x="4736" y="0"/>
                </a:lnTo>
                <a:lnTo>
                  <a:pt x="4703" y="0"/>
                </a:lnTo>
                <a:lnTo>
                  <a:pt x="4047" y="0"/>
                </a:lnTo>
                <a:lnTo>
                  <a:pt x="7045" y="6405"/>
                </a:lnTo>
                <a:lnTo>
                  <a:pt x="2884" y="6714"/>
                </a:lnTo>
                <a:lnTo>
                  <a:pt x="1259" y="4896"/>
                </a:lnTo>
                <a:lnTo>
                  <a:pt x="0" y="4896"/>
                </a:lnTo>
                <a:lnTo>
                  <a:pt x="1667" y="7445"/>
                </a:lnTo>
                <a:lnTo>
                  <a:pt x="2" y="10244"/>
                </a:lnTo>
                <a:lnTo>
                  <a:pt x="1261" y="10244"/>
                </a:lnTo>
                <a:lnTo>
                  <a:pt x="2886" y="8425"/>
                </a:lnTo>
                <a:lnTo>
                  <a:pt x="7045" y="8734"/>
                </a:lnTo>
                <a:lnTo>
                  <a:pt x="4047" y="15172"/>
                </a:lnTo>
                <a:lnTo>
                  <a:pt x="4703" y="15172"/>
                </a:lnTo>
                <a:lnTo>
                  <a:pt x="4736" y="15171"/>
                </a:lnTo>
                <a:lnTo>
                  <a:pt x="4768" y="15170"/>
                </a:lnTo>
                <a:lnTo>
                  <a:pt x="4801" y="15166"/>
                </a:lnTo>
                <a:lnTo>
                  <a:pt x="4834" y="15161"/>
                </a:lnTo>
                <a:lnTo>
                  <a:pt x="4866" y="15154"/>
                </a:lnTo>
                <a:lnTo>
                  <a:pt x="4900" y="15147"/>
                </a:lnTo>
                <a:lnTo>
                  <a:pt x="4932" y="15137"/>
                </a:lnTo>
                <a:lnTo>
                  <a:pt x="4966" y="15128"/>
                </a:lnTo>
                <a:lnTo>
                  <a:pt x="4999" y="15116"/>
                </a:lnTo>
                <a:lnTo>
                  <a:pt x="5033" y="15103"/>
                </a:lnTo>
                <a:lnTo>
                  <a:pt x="5065" y="15087"/>
                </a:lnTo>
                <a:lnTo>
                  <a:pt x="5099" y="15071"/>
                </a:lnTo>
                <a:lnTo>
                  <a:pt x="5132" y="15053"/>
                </a:lnTo>
                <a:lnTo>
                  <a:pt x="5166" y="15035"/>
                </a:lnTo>
                <a:lnTo>
                  <a:pt x="5200" y="15015"/>
                </a:lnTo>
                <a:lnTo>
                  <a:pt x="5234" y="14993"/>
                </a:lnTo>
                <a:lnTo>
                  <a:pt x="5268" y="14971"/>
                </a:lnTo>
                <a:lnTo>
                  <a:pt x="5301" y="14946"/>
                </a:lnTo>
                <a:lnTo>
                  <a:pt x="5335" y="14920"/>
                </a:lnTo>
                <a:lnTo>
                  <a:pt x="5370" y="14893"/>
                </a:lnTo>
                <a:lnTo>
                  <a:pt x="5403" y="14864"/>
                </a:lnTo>
                <a:lnTo>
                  <a:pt x="5438" y="14834"/>
                </a:lnTo>
                <a:lnTo>
                  <a:pt x="5472" y="14803"/>
                </a:lnTo>
                <a:lnTo>
                  <a:pt x="5506" y="14769"/>
                </a:lnTo>
                <a:lnTo>
                  <a:pt x="5541" y="14736"/>
                </a:lnTo>
                <a:lnTo>
                  <a:pt x="5576" y="14700"/>
                </a:lnTo>
                <a:lnTo>
                  <a:pt x="5609" y="14663"/>
                </a:lnTo>
                <a:lnTo>
                  <a:pt x="5644" y="14624"/>
                </a:lnTo>
                <a:lnTo>
                  <a:pt x="5679" y="14585"/>
                </a:lnTo>
                <a:lnTo>
                  <a:pt x="5714" y="14544"/>
                </a:lnTo>
                <a:lnTo>
                  <a:pt x="5748" y="14501"/>
                </a:lnTo>
                <a:lnTo>
                  <a:pt x="5783" y="14458"/>
                </a:lnTo>
                <a:lnTo>
                  <a:pt x="10515" y="8918"/>
                </a:lnTo>
                <a:lnTo>
                  <a:pt x="11327" y="8860"/>
                </a:lnTo>
                <a:lnTo>
                  <a:pt x="11604" y="8823"/>
                </a:lnTo>
                <a:lnTo>
                  <a:pt x="11858" y="8792"/>
                </a:lnTo>
                <a:lnTo>
                  <a:pt x="11920" y="8784"/>
                </a:lnTo>
                <a:lnTo>
                  <a:pt x="11987" y="8774"/>
                </a:lnTo>
                <a:lnTo>
                  <a:pt x="12059" y="8761"/>
                </a:lnTo>
                <a:lnTo>
                  <a:pt x="12136" y="8746"/>
                </a:lnTo>
                <a:lnTo>
                  <a:pt x="12216" y="8730"/>
                </a:lnTo>
                <a:lnTo>
                  <a:pt x="12301" y="8710"/>
                </a:lnTo>
                <a:lnTo>
                  <a:pt x="12391" y="8690"/>
                </a:lnTo>
                <a:lnTo>
                  <a:pt x="12486" y="8666"/>
                </a:lnTo>
                <a:lnTo>
                  <a:pt x="12533" y="8654"/>
                </a:lnTo>
                <a:lnTo>
                  <a:pt x="12581" y="8640"/>
                </a:lnTo>
                <a:lnTo>
                  <a:pt x="12629" y="8623"/>
                </a:lnTo>
                <a:lnTo>
                  <a:pt x="12677" y="8605"/>
                </a:lnTo>
                <a:lnTo>
                  <a:pt x="12725" y="8586"/>
                </a:lnTo>
                <a:lnTo>
                  <a:pt x="12773" y="8564"/>
                </a:lnTo>
                <a:lnTo>
                  <a:pt x="12821" y="8542"/>
                </a:lnTo>
                <a:lnTo>
                  <a:pt x="12869" y="8518"/>
                </a:lnTo>
                <a:lnTo>
                  <a:pt x="12916" y="8491"/>
                </a:lnTo>
                <a:lnTo>
                  <a:pt x="12964" y="8464"/>
                </a:lnTo>
                <a:lnTo>
                  <a:pt x="13012" y="8434"/>
                </a:lnTo>
                <a:lnTo>
                  <a:pt x="13058" y="8403"/>
                </a:lnTo>
                <a:lnTo>
                  <a:pt x="13106" y="8370"/>
                </a:lnTo>
                <a:lnTo>
                  <a:pt x="13153" y="8335"/>
                </a:lnTo>
                <a:lnTo>
                  <a:pt x="13201" y="8299"/>
                </a:lnTo>
                <a:lnTo>
                  <a:pt x="13248" y="8262"/>
                </a:lnTo>
                <a:lnTo>
                  <a:pt x="13293" y="8223"/>
                </a:lnTo>
                <a:lnTo>
                  <a:pt x="13336" y="8183"/>
                </a:lnTo>
                <a:lnTo>
                  <a:pt x="13376" y="8144"/>
                </a:lnTo>
                <a:lnTo>
                  <a:pt x="13413" y="8104"/>
                </a:lnTo>
                <a:lnTo>
                  <a:pt x="13447" y="8063"/>
                </a:lnTo>
                <a:lnTo>
                  <a:pt x="13478" y="8022"/>
                </a:lnTo>
                <a:lnTo>
                  <a:pt x="13505" y="7981"/>
                </a:lnTo>
                <a:lnTo>
                  <a:pt x="13530" y="7939"/>
                </a:lnTo>
                <a:lnTo>
                  <a:pt x="13552" y="7896"/>
                </a:lnTo>
                <a:lnTo>
                  <a:pt x="13563" y="7874"/>
                </a:lnTo>
                <a:lnTo>
                  <a:pt x="13571" y="7853"/>
                </a:lnTo>
                <a:lnTo>
                  <a:pt x="13580" y="7831"/>
                </a:lnTo>
                <a:lnTo>
                  <a:pt x="13588" y="7809"/>
                </a:lnTo>
                <a:lnTo>
                  <a:pt x="13595" y="7788"/>
                </a:lnTo>
                <a:lnTo>
                  <a:pt x="13601" y="7765"/>
                </a:lnTo>
                <a:lnTo>
                  <a:pt x="13606" y="7744"/>
                </a:lnTo>
                <a:lnTo>
                  <a:pt x="13611" y="7721"/>
                </a:lnTo>
                <a:lnTo>
                  <a:pt x="13616" y="7699"/>
                </a:lnTo>
                <a:lnTo>
                  <a:pt x="13618" y="7676"/>
                </a:lnTo>
                <a:lnTo>
                  <a:pt x="13622" y="7654"/>
                </a:lnTo>
                <a:lnTo>
                  <a:pt x="13623" y="7631"/>
                </a:lnTo>
                <a:lnTo>
                  <a:pt x="13624" y="7608"/>
                </a:lnTo>
                <a:lnTo>
                  <a:pt x="13624" y="7585"/>
                </a:lnTo>
                <a:lnTo>
                  <a:pt x="13624" y="7552"/>
                </a:lnTo>
                <a:lnTo>
                  <a:pt x="13622" y="7520"/>
                </a:lnTo>
                <a:lnTo>
                  <a:pt x="13619" y="7486"/>
                </a:lnTo>
                <a:lnTo>
                  <a:pt x="13616" y="7454"/>
                </a:lnTo>
                <a:lnTo>
                  <a:pt x="13611" y="7422"/>
                </a:lnTo>
                <a:lnTo>
                  <a:pt x="13604" y="7391"/>
                </a:lnTo>
                <a:lnTo>
                  <a:pt x="13596" y="7360"/>
                </a:lnTo>
                <a:lnTo>
                  <a:pt x="13588" y="7329"/>
                </a:lnTo>
                <a:lnTo>
                  <a:pt x="13578" y="7299"/>
                </a:lnTo>
                <a:lnTo>
                  <a:pt x="13569" y="7270"/>
                </a:lnTo>
                <a:lnTo>
                  <a:pt x="13557" y="7240"/>
                </a:lnTo>
                <a:lnTo>
                  <a:pt x="13544" y="7212"/>
                </a:lnTo>
                <a:lnTo>
                  <a:pt x="13529" y="7183"/>
                </a:lnTo>
                <a:lnTo>
                  <a:pt x="13515" y="7155"/>
                </a:lnTo>
                <a:lnTo>
                  <a:pt x="13498" y="7128"/>
                </a:lnTo>
                <a:lnTo>
                  <a:pt x="13481" y="7101"/>
                </a:lnTo>
                <a:lnTo>
                  <a:pt x="13462" y="7074"/>
                </a:lnTo>
                <a:lnTo>
                  <a:pt x="13443" y="7049"/>
                </a:lnTo>
                <a:lnTo>
                  <a:pt x="13421" y="7022"/>
                </a:lnTo>
                <a:lnTo>
                  <a:pt x="13400" y="6997"/>
                </a:lnTo>
                <a:lnTo>
                  <a:pt x="13377" y="6972"/>
                </a:lnTo>
                <a:lnTo>
                  <a:pt x="13353" y="6948"/>
                </a:lnTo>
                <a:lnTo>
                  <a:pt x="13328" y="6924"/>
                </a:lnTo>
                <a:lnTo>
                  <a:pt x="13302" y="6900"/>
                </a:lnTo>
                <a:lnTo>
                  <a:pt x="13274" y="6877"/>
                </a:lnTo>
                <a:lnTo>
                  <a:pt x="13245" y="6855"/>
                </a:lnTo>
                <a:lnTo>
                  <a:pt x="13215" y="6832"/>
                </a:lnTo>
                <a:lnTo>
                  <a:pt x="13184" y="6810"/>
                </a:lnTo>
                <a:lnTo>
                  <a:pt x="13153" y="6789"/>
                </a:lnTo>
                <a:lnTo>
                  <a:pt x="13119" y="6768"/>
                </a:lnTo>
                <a:lnTo>
                  <a:pt x="13085" y="6747"/>
                </a:lnTo>
                <a:lnTo>
                  <a:pt x="13050" y="6728"/>
                </a:lnTo>
                <a:lnTo>
                  <a:pt x="13014" y="6707"/>
                </a:lnTo>
                <a:lnTo>
                  <a:pt x="12976" y="6688"/>
                </a:lnTo>
                <a:lnTo>
                  <a:pt x="12937" y="6669"/>
                </a:lnTo>
                <a:lnTo>
                  <a:pt x="12898" y="6651"/>
                </a:lnTo>
                <a:lnTo>
                  <a:pt x="12857" y="6633"/>
                </a:lnTo>
                <a:lnTo>
                  <a:pt x="12814" y="6615"/>
                </a:lnTo>
                <a:lnTo>
                  <a:pt x="12771" y="6598"/>
                </a:lnTo>
                <a:lnTo>
                  <a:pt x="12726" y="6581"/>
                </a:lnTo>
                <a:lnTo>
                  <a:pt x="12681" y="6566"/>
                </a:lnTo>
                <a:lnTo>
                  <a:pt x="12635" y="6549"/>
                </a:lnTo>
                <a:lnTo>
                  <a:pt x="12587" y="6535"/>
                </a:lnTo>
                <a:lnTo>
                  <a:pt x="12538" y="6519"/>
                </a:lnTo>
                <a:lnTo>
                  <a:pt x="12488" y="6505"/>
                </a:lnTo>
                <a:lnTo>
                  <a:pt x="12438" y="6490"/>
                </a:lnTo>
                <a:lnTo>
                  <a:pt x="12332" y="6464"/>
                </a:lnTo>
                <a:lnTo>
                  <a:pt x="12222" y="6439"/>
                </a:lnTo>
                <a:lnTo>
                  <a:pt x="12108" y="6416"/>
                </a:lnTo>
                <a:lnTo>
                  <a:pt x="11988" y="6393"/>
                </a:lnTo>
                <a:lnTo>
                  <a:pt x="11865" y="6374"/>
                </a:lnTo>
                <a:lnTo>
                  <a:pt x="11738" y="6356"/>
                </a:lnTo>
                <a:lnTo>
                  <a:pt x="11605" y="6339"/>
                </a:lnTo>
                <a:lnTo>
                  <a:pt x="11468" y="6325"/>
                </a:lnTo>
                <a:lnTo>
                  <a:pt x="11327" y="6312"/>
                </a:lnTo>
                <a:close/>
              </a:path>
            </a:pathLst>
          </a:custGeom>
          <a:solidFill>
            <a:srgbClr val="26323E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/>
          </p:nvPr>
        </p:nvSpPr>
        <p:spPr>
          <a:xfrm>
            <a:off x="1014702" y="304835"/>
            <a:ext cx="4970462" cy="701731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4400" dirty="0" smtClean="0">
                <a:solidFill>
                  <a:srgbClr val="26323E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/>
            <a:r>
              <a:rPr lang="zh-CN" altLang="en-US" dirty="0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607613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FE7E-A8A8-4BA0-81D7-D85FCF510617}" type="datetimeFigureOut">
              <a:rPr lang="zh-CN" altLang="en-US" smtClean="0"/>
              <a:t>2018/5/21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CC2A-B125-4277-B811-29F006F73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9427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FE7E-A8A8-4BA0-81D7-D85FCF510617}" type="datetimeFigureOut">
              <a:rPr lang="zh-CN" altLang="en-US" smtClean="0"/>
              <a:t>2018/5/21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CC2A-B125-4277-B811-29F006F73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2995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FE7E-A8A8-4BA0-81D7-D85FCF510617}" type="datetimeFigureOut">
              <a:rPr lang="zh-CN" altLang="en-US" smtClean="0"/>
              <a:t>2018/5/21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CC2A-B125-4277-B811-29F006F73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44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FE7E-A8A8-4BA0-81D7-D85FCF510617}" type="datetimeFigureOut">
              <a:rPr lang="zh-CN" altLang="en-US" smtClean="0"/>
              <a:t>2018/5/21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CC2A-B125-4277-B811-29F006F73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47471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5839237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bg>
      <p:bgPr>
        <a:pattFill prst="ltVert">
          <a:fgClr>
            <a:schemeClr val="bg1"/>
          </a:fgClr>
          <a:bgClr>
            <a:schemeClr val="bg1">
              <a:lumMod val="9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290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833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4191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9970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117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6600306"/>
            <a:ext cx="12192000" cy="274302"/>
          </a:xfrm>
          <a:prstGeom prst="rect">
            <a:avLst/>
          </a:prstGeom>
          <a:solidFill>
            <a:srgbClr val="223D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KSO_Shape"/>
          <p:cNvSpPr>
            <a:spLocks/>
          </p:cNvSpPr>
          <p:nvPr userDrawn="1"/>
        </p:nvSpPr>
        <p:spPr bwMode="auto">
          <a:xfrm>
            <a:off x="272720" y="318512"/>
            <a:ext cx="611212" cy="680859"/>
          </a:xfrm>
          <a:custGeom>
            <a:avLst/>
            <a:gdLst>
              <a:gd name="T0" fmla="*/ 686385 w 13624"/>
              <a:gd name="T1" fmla="*/ 84727 h 15172"/>
              <a:gd name="T2" fmla="*/ 669887 w 13624"/>
              <a:gd name="T3" fmla="*/ 64792 h 15172"/>
              <a:gd name="T4" fmla="*/ 653508 w 13624"/>
              <a:gd name="T5" fmla="*/ 47585 h 15172"/>
              <a:gd name="T6" fmla="*/ 637366 w 13624"/>
              <a:gd name="T7" fmla="*/ 33108 h 15172"/>
              <a:gd name="T8" fmla="*/ 621224 w 13624"/>
              <a:gd name="T9" fmla="*/ 21241 h 15172"/>
              <a:gd name="T10" fmla="*/ 605201 w 13624"/>
              <a:gd name="T11" fmla="*/ 11985 h 15172"/>
              <a:gd name="T12" fmla="*/ 589415 w 13624"/>
              <a:gd name="T13" fmla="*/ 5221 h 15172"/>
              <a:gd name="T14" fmla="*/ 573748 w 13624"/>
              <a:gd name="T15" fmla="*/ 1305 h 15172"/>
              <a:gd name="T16" fmla="*/ 558200 w 13624"/>
              <a:gd name="T17" fmla="*/ 0 h 15172"/>
              <a:gd name="T18" fmla="*/ 149431 w 13624"/>
              <a:gd name="T19" fmla="*/ 580988 h 15172"/>
              <a:gd name="T20" fmla="*/ 149668 w 13624"/>
              <a:gd name="T21" fmla="*/ 1215612 h 15172"/>
              <a:gd name="T22" fmla="*/ 558200 w 13624"/>
              <a:gd name="T23" fmla="*/ 1800397 h 15172"/>
              <a:gd name="T24" fmla="*/ 569831 w 13624"/>
              <a:gd name="T25" fmla="*/ 1799685 h 15172"/>
              <a:gd name="T26" fmla="*/ 585380 w 13624"/>
              <a:gd name="T27" fmla="*/ 1796244 h 15172"/>
              <a:gd name="T28" fmla="*/ 601165 w 13624"/>
              <a:gd name="T29" fmla="*/ 1790310 h 15172"/>
              <a:gd name="T30" fmla="*/ 617189 w 13624"/>
              <a:gd name="T31" fmla="*/ 1781766 h 15172"/>
              <a:gd name="T32" fmla="*/ 633212 w 13624"/>
              <a:gd name="T33" fmla="*/ 1770493 h 15172"/>
              <a:gd name="T34" fmla="*/ 649472 w 13624"/>
              <a:gd name="T35" fmla="*/ 1756609 h 15172"/>
              <a:gd name="T36" fmla="*/ 665733 w 13624"/>
              <a:gd name="T37" fmla="*/ 1739996 h 15172"/>
              <a:gd name="T38" fmla="*/ 682231 w 13624"/>
              <a:gd name="T39" fmla="*/ 1720772 h 15172"/>
              <a:gd name="T40" fmla="*/ 1344403 w 13624"/>
              <a:gd name="T41" fmla="*/ 1051379 h 15172"/>
              <a:gd name="T42" fmla="*/ 1414786 w 13624"/>
              <a:gd name="T43" fmla="*/ 1042360 h 15172"/>
              <a:gd name="T44" fmla="*/ 1449918 w 13624"/>
              <a:gd name="T45" fmla="*/ 1035952 h 15172"/>
              <a:gd name="T46" fmla="*/ 1481965 w 13624"/>
              <a:gd name="T47" fmla="*/ 1028358 h 15172"/>
              <a:gd name="T48" fmla="*/ 1504634 w 13624"/>
              <a:gd name="T49" fmla="*/ 1021119 h 15172"/>
              <a:gd name="T50" fmla="*/ 1527423 w 13624"/>
              <a:gd name="T51" fmla="*/ 1010795 h 15172"/>
              <a:gd name="T52" fmla="*/ 1549855 w 13624"/>
              <a:gd name="T53" fmla="*/ 997148 h 15172"/>
              <a:gd name="T54" fmla="*/ 1572407 w 13624"/>
              <a:gd name="T55" fmla="*/ 980417 h 15172"/>
              <a:gd name="T56" fmla="*/ 1587599 w 13624"/>
              <a:gd name="T57" fmla="*/ 966414 h 15172"/>
              <a:gd name="T58" fmla="*/ 1602910 w 13624"/>
              <a:gd name="T59" fmla="*/ 947071 h 15172"/>
              <a:gd name="T60" fmla="*/ 1610743 w 13624"/>
              <a:gd name="T61" fmla="*/ 931882 h 15172"/>
              <a:gd name="T62" fmla="*/ 1614304 w 13624"/>
              <a:gd name="T63" fmla="*/ 921440 h 15172"/>
              <a:gd name="T64" fmla="*/ 1616322 w 13624"/>
              <a:gd name="T65" fmla="*/ 910878 h 15172"/>
              <a:gd name="T66" fmla="*/ 1617034 w 13624"/>
              <a:gd name="T67" fmla="*/ 900080 h 15172"/>
              <a:gd name="T68" fmla="*/ 1616441 w 13624"/>
              <a:gd name="T69" fmla="*/ 888332 h 15172"/>
              <a:gd name="T70" fmla="*/ 1613711 w 13624"/>
              <a:gd name="T71" fmla="*/ 873380 h 15172"/>
              <a:gd name="T72" fmla="*/ 1609082 w 13624"/>
              <a:gd name="T73" fmla="*/ 859140 h 15172"/>
              <a:gd name="T74" fmla="*/ 1602079 w 13624"/>
              <a:gd name="T75" fmla="*/ 845850 h 15172"/>
              <a:gd name="T76" fmla="*/ 1592940 w 13624"/>
              <a:gd name="T77" fmla="*/ 833271 h 15172"/>
              <a:gd name="T78" fmla="*/ 1581902 w 13624"/>
              <a:gd name="T79" fmla="*/ 821642 h 15172"/>
              <a:gd name="T80" fmla="*/ 1568490 w 13624"/>
              <a:gd name="T81" fmla="*/ 810725 h 15172"/>
              <a:gd name="T82" fmla="*/ 1553060 w 13624"/>
              <a:gd name="T83" fmla="*/ 800638 h 15172"/>
              <a:gd name="T84" fmla="*/ 1535494 w 13624"/>
              <a:gd name="T85" fmla="*/ 791382 h 15172"/>
              <a:gd name="T86" fmla="*/ 1515791 w 13624"/>
              <a:gd name="T87" fmla="*/ 782957 h 15172"/>
              <a:gd name="T88" fmla="*/ 1493952 w 13624"/>
              <a:gd name="T89" fmla="*/ 775481 h 15172"/>
              <a:gd name="T90" fmla="*/ 1463686 w 13624"/>
              <a:gd name="T91" fmla="*/ 767056 h 15172"/>
              <a:gd name="T92" fmla="*/ 1408258 w 13624"/>
              <a:gd name="T93" fmla="*/ 756376 h 15172"/>
              <a:gd name="T94" fmla="*/ 1344403 w 13624"/>
              <a:gd name="T95" fmla="*/ 749018 h 1517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3624" h="15172">
                <a:moveTo>
                  <a:pt x="11327" y="6312"/>
                </a:moveTo>
                <a:lnTo>
                  <a:pt x="10515" y="6254"/>
                </a:lnTo>
                <a:lnTo>
                  <a:pt x="5783" y="714"/>
                </a:lnTo>
                <a:lnTo>
                  <a:pt x="5748" y="670"/>
                </a:lnTo>
                <a:lnTo>
                  <a:pt x="5714" y="628"/>
                </a:lnTo>
                <a:lnTo>
                  <a:pt x="5679" y="586"/>
                </a:lnTo>
                <a:lnTo>
                  <a:pt x="5644" y="546"/>
                </a:lnTo>
                <a:lnTo>
                  <a:pt x="5609" y="508"/>
                </a:lnTo>
                <a:lnTo>
                  <a:pt x="5576" y="471"/>
                </a:lnTo>
                <a:lnTo>
                  <a:pt x="5541" y="436"/>
                </a:lnTo>
                <a:lnTo>
                  <a:pt x="5506" y="401"/>
                </a:lnTo>
                <a:lnTo>
                  <a:pt x="5472" y="369"/>
                </a:lnTo>
                <a:lnTo>
                  <a:pt x="5438" y="338"/>
                </a:lnTo>
                <a:lnTo>
                  <a:pt x="5403" y="308"/>
                </a:lnTo>
                <a:lnTo>
                  <a:pt x="5370" y="279"/>
                </a:lnTo>
                <a:lnTo>
                  <a:pt x="5335" y="252"/>
                </a:lnTo>
                <a:lnTo>
                  <a:pt x="5301" y="225"/>
                </a:lnTo>
                <a:lnTo>
                  <a:pt x="5268" y="201"/>
                </a:lnTo>
                <a:lnTo>
                  <a:pt x="5234" y="179"/>
                </a:lnTo>
                <a:lnTo>
                  <a:pt x="5200" y="157"/>
                </a:lnTo>
                <a:lnTo>
                  <a:pt x="5166" y="137"/>
                </a:lnTo>
                <a:lnTo>
                  <a:pt x="5132" y="117"/>
                </a:lnTo>
                <a:lnTo>
                  <a:pt x="5099" y="101"/>
                </a:lnTo>
                <a:lnTo>
                  <a:pt x="5065" y="84"/>
                </a:lnTo>
                <a:lnTo>
                  <a:pt x="5033" y="69"/>
                </a:lnTo>
                <a:lnTo>
                  <a:pt x="4999" y="56"/>
                </a:lnTo>
                <a:lnTo>
                  <a:pt x="4966" y="44"/>
                </a:lnTo>
                <a:lnTo>
                  <a:pt x="4932" y="34"/>
                </a:lnTo>
                <a:lnTo>
                  <a:pt x="4900" y="25"/>
                </a:lnTo>
                <a:lnTo>
                  <a:pt x="4866" y="17"/>
                </a:lnTo>
                <a:lnTo>
                  <a:pt x="4834" y="11"/>
                </a:lnTo>
                <a:lnTo>
                  <a:pt x="4801" y="6"/>
                </a:lnTo>
                <a:lnTo>
                  <a:pt x="4768" y="2"/>
                </a:lnTo>
                <a:lnTo>
                  <a:pt x="4736" y="0"/>
                </a:lnTo>
                <a:lnTo>
                  <a:pt x="4703" y="0"/>
                </a:lnTo>
                <a:lnTo>
                  <a:pt x="4047" y="0"/>
                </a:lnTo>
                <a:lnTo>
                  <a:pt x="7045" y="6405"/>
                </a:lnTo>
                <a:lnTo>
                  <a:pt x="2884" y="6714"/>
                </a:lnTo>
                <a:lnTo>
                  <a:pt x="1259" y="4896"/>
                </a:lnTo>
                <a:lnTo>
                  <a:pt x="0" y="4896"/>
                </a:lnTo>
                <a:lnTo>
                  <a:pt x="1667" y="7445"/>
                </a:lnTo>
                <a:lnTo>
                  <a:pt x="2" y="10244"/>
                </a:lnTo>
                <a:lnTo>
                  <a:pt x="1261" y="10244"/>
                </a:lnTo>
                <a:lnTo>
                  <a:pt x="2886" y="8425"/>
                </a:lnTo>
                <a:lnTo>
                  <a:pt x="7045" y="8734"/>
                </a:lnTo>
                <a:lnTo>
                  <a:pt x="4047" y="15172"/>
                </a:lnTo>
                <a:lnTo>
                  <a:pt x="4703" y="15172"/>
                </a:lnTo>
                <a:lnTo>
                  <a:pt x="4736" y="15171"/>
                </a:lnTo>
                <a:lnTo>
                  <a:pt x="4768" y="15170"/>
                </a:lnTo>
                <a:lnTo>
                  <a:pt x="4801" y="15166"/>
                </a:lnTo>
                <a:lnTo>
                  <a:pt x="4834" y="15161"/>
                </a:lnTo>
                <a:lnTo>
                  <a:pt x="4866" y="15154"/>
                </a:lnTo>
                <a:lnTo>
                  <a:pt x="4900" y="15147"/>
                </a:lnTo>
                <a:lnTo>
                  <a:pt x="4932" y="15137"/>
                </a:lnTo>
                <a:lnTo>
                  <a:pt x="4966" y="15128"/>
                </a:lnTo>
                <a:lnTo>
                  <a:pt x="4999" y="15116"/>
                </a:lnTo>
                <a:lnTo>
                  <a:pt x="5033" y="15103"/>
                </a:lnTo>
                <a:lnTo>
                  <a:pt x="5065" y="15087"/>
                </a:lnTo>
                <a:lnTo>
                  <a:pt x="5099" y="15071"/>
                </a:lnTo>
                <a:lnTo>
                  <a:pt x="5132" y="15053"/>
                </a:lnTo>
                <a:lnTo>
                  <a:pt x="5166" y="15035"/>
                </a:lnTo>
                <a:lnTo>
                  <a:pt x="5200" y="15015"/>
                </a:lnTo>
                <a:lnTo>
                  <a:pt x="5234" y="14993"/>
                </a:lnTo>
                <a:lnTo>
                  <a:pt x="5268" y="14971"/>
                </a:lnTo>
                <a:lnTo>
                  <a:pt x="5301" y="14946"/>
                </a:lnTo>
                <a:lnTo>
                  <a:pt x="5335" y="14920"/>
                </a:lnTo>
                <a:lnTo>
                  <a:pt x="5370" y="14893"/>
                </a:lnTo>
                <a:lnTo>
                  <a:pt x="5403" y="14864"/>
                </a:lnTo>
                <a:lnTo>
                  <a:pt x="5438" y="14834"/>
                </a:lnTo>
                <a:lnTo>
                  <a:pt x="5472" y="14803"/>
                </a:lnTo>
                <a:lnTo>
                  <a:pt x="5506" y="14769"/>
                </a:lnTo>
                <a:lnTo>
                  <a:pt x="5541" y="14736"/>
                </a:lnTo>
                <a:lnTo>
                  <a:pt x="5576" y="14700"/>
                </a:lnTo>
                <a:lnTo>
                  <a:pt x="5609" y="14663"/>
                </a:lnTo>
                <a:lnTo>
                  <a:pt x="5644" y="14624"/>
                </a:lnTo>
                <a:lnTo>
                  <a:pt x="5679" y="14585"/>
                </a:lnTo>
                <a:lnTo>
                  <a:pt x="5714" y="14544"/>
                </a:lnTo>
                <a:lnTo>
                  <a:pt x="5748" y="14501"/>
                </a:lnTo>
                <a:lnTo>
                  <a:pt x="5783" y="14458"/>
                </a:lnTo>
                <a:lnTo>
                  <a:pt x="10515" y="8918"/>
                </a:lnTo>
                <a:lnTo>
                  <a:pt x="11327" y="8860"/>
                </a:lnTo>
                <a:lnTo>
                  <a:pt x="11604" y="8823"/>
                </a:lnTo>
                <a:lnTo>
                  <a:pt x="11858" y="8792"/>
                </a:lnTo>
                <a:lnTo>
                  <a:pt x="11920" y="8784"/>
                </a:lnTo>
                <a:lnTo>
                  <a:pt x="11987" y="8774"/>
                </a:lnTo>
                <a:lnTo>
                  <a:pt x="12059" y="8761"/>
                </a:lnTo>
                <a:lnTo>
                  <a:pt x="12136" y="8746"/>
                </a:lnTo>
                <a:lnTo>
                  <a:pt x="12216" y="8730"/>
                </a:lnTo>
                <a:lnTo>
                  <a:pt x="12301" y="8710"/>
                </a:lnTo>
                <a:lnTo>
                  <a:pt x="12391" y="8690"/>
                </a:lnTo>
                <a:lnTo>
                  <a:pt x="12486" y="8666"/>
                </a:lnTo>
                <a:lnTo>
                  <a:pt x="12533" y="8654"/>
                </a:lnTo>
                <a:lnTo>
                  <a:pt x="12581" y="8640"/>
                </a:lnTo>
                <a:lnTo>
                  <a:pt x="12629" y="8623"/>
                </a:lnTo>
                <a:lnTo>
                  <a:pt x="12677" y="8605"/>
                </a:lnTo>
                <a:lnTo>
                  <a:pt x="12725" y="8586"/>
                </a:lnTo>
                <a:lnTo>
                  <a:pt x="12773" y="8564"/>
                </a:lnTo>
                <a:lnTo>
                  <a:pt x="12821" y="8542"/>
                </a:lnTo>
                <a:lnTo>
                  <a:pt x="12869" y="8518"/>
                </a:lnTo>
                <a:lnTo>
                  <a:pt x="12916" y="8491"/>
                </a:lnTo>
                <a:lnTo>
                  <a:pt x="12964" y="8464"/>
                </a:lnTo>
                <a:lnTo>
                  <a:pt x="13012" y="8434"/>
                </a:lnTo>
                <a:lnTo>
                  <a:pt x="13058" y="8403"/>
                </a:lnTo>
                <a:lnTo>
                  <a:pt x="13106" y="8370"/>
                </a:lnTo>
                <a:lnTo>
                  <a:pt x="13153" y="8335"/>
                </a:lnTo>
                <a:lnTo>
                  <a:pt x="13201" y="8299"/>
                </a:lnTo>
                <a:lnTo>
                  <a:pt x="13248" y="8262"/>
                </a:lnTo>
                <a:lnTo>
                  <a:pt x="13293" y="8223"/>
                </a:lnTo>
                <a:lnTo>
                  <a:pt x="13336" y="8183"/>
                </a:lnTo>
                <a:lnTo>
                  <a:pt x="13376" y="8144"/>
                </a:lnTo>
                <a:lnTo>
                  <a:pt x="13413" y="8104"/>
                </a:lnTo>
                <a:lnTo>
                  <a:pt x="13447" y="8063"/>
                </a:lnTo>
                <a:lnTo>
                  <a:pt x="13478" y="8022"/>
                </a:lnTo>
                <a:lnTo>
                  <a:pt x="13505" y="7981"/>
                </a:lnTo>
                <a:lnTo>
                  <a:pt x="13530" y="7939"/>
                </a:lnTo>
                <a:lnTo>
                  <a:pt x="13552" y="7896"/>
                </a:lnTo>
                <a:lnTo>
                  <a:pt x="13563" y="7874"/>
                </a:lnTo>
                <a:lnTo>
                  <a:pt x="13571" y="7853"/>
                </a:lnTo>
                <a:lnTo>
                  <a:pt x="13580" y="7831"/>
                </a:lnTo>
                <a:lnTo>
                  <a:pt x="13588" y="7809"/>
                </a:lnTo>
                <a:lnTo>
                  <a:pt x="13595" y="7788"/>
                </a:lnTo>
                <a:lnTo>
                  <a:pt x="13601" y="7765"/>
                </a:lnTo>
                <a:lnTo>
                  <a:pt x="13606" y="7744"/>
                </a:lnTo>
                <a:lnTo>
                  <a:pt x="13611" y="7721"/>
                </a:lnTo>
                <a:lnTo>
                  <a:pt x="13616" y="7699"/>
                </a:lnTo>
                <a:lnTo>
                  <a:pt x="13618" y="7676"/>
                </a:lnTo>
                <a:lnTo>
                  <a:pt x="13622" y="7654"/>
                </a:lnTo>
                <a:lnTo>
                  <a:pt x="13623" y="7631"/>
                </a:lnTo>
                <a:lnTo>
                  <a:pt x="13624" y="7608"/>
                </a:lnTo>
                <a:lnTo>
                  <a:pt x="13624" y="7585"/>
                </a:lnTo>
                <a:lnTo>
                  <a:pt x="13624" y="7552"/>
                </a:lnTo>
                <a:lnTo>
                  <a:pt x="13622" y="7520"/>
                </a:lnTo>
                <a:lnTo>
                  <a:pt x="13619" y="7486"/>
                </a:lnTo>
                <a:lnTo>
                  <a:pt x="13616" y="7454"/>
                </a:lnTo>
                <a:lnTo>
                  <a:pt x="13611" y="7422"/>
                </a:lnTo>
                <a:lnTo>
                  <a:pt x="13604" y="7391"/>
                </a:lnTo>
                <a:lnTo>
                  <a:pt x="13596" y="7360"/>
                </a:lnTo>
                <a:lnTo>
                  <a:pt x="13588" y="7329"/>
                </a:lnTo>
                <a:lnTo>
                  <a:pt x="13578" y="7299"/>
                </a:lnTo>
                <a:lnTo>
                  <a:pt x="13569" y="7270"/>
                </a:lnTo>
                <a:lnTo>
                  <a:pt x="13557" y="7240"/>
                </a:lnTo>
                <a:lnTo>
                  <a:pt x="13544" y="7212"/>
                </a:lnTo>
                <a:lnTo>
                  <a:pt x="13529" y="7183"/>
                </a:lnTo>
                <a:lnTo>
                  <a:pt x="13515" y="7155"/>
                </a:lnTo>
                <a:lnTo>
                  <a:pt x="13498" y="7128"/>
                </a:lnTo>
                <a:lnTo>
                  <a:pt x="13481" y="7101"/>
                </a:lnTo>
                <a:lnTo>
                  <a:pt x="13462" y="7074"/>
                </a:lnTo>
                <a:lnTo>
                  <a:pt x="13443" y="7049"/>
                </a:lnTo>
                <a:lnTo>
                  <a:pt x="13421" y="7022"/>
                </a:lnTo>
                <a:lnTo>
                  <a:pt x="13400" y="6997"/>
                </a:lnTo>
                <a:lnTo>
                  <a:pt x="13377" y="6972"/>
                </a:lnTo>
                <a:lnTo>
                  <a:pt x="13353" y="6948"/>
                </a:lnTo>
                <a:lnTo>
                  <a:pt x="13328" y="6924"/>
                </a:lnTo>
                <a:lnTo>
                  <a:pt x="13302" y="6900"/>
                </a:lnTo>
                <a:lnTo>
                  <a:pt x="13274" y="6877"/>
                </a:lnTo>
                <a:lnTo>
                  <a:pt x="13245" y="6855"/>
                </a:lnTo>
                <a:lnTo>
                  <a:pt x="13215" y="6832"/>
                </a:lnTo>
                <a:lnTo>
                  <a:pt x="13184" y="6810"/>
                </a:lnTo>
                <a:lnTo>
                  <a:pt x="13153" y="6789"/>
                </a:lnTo>
                <a:lnTo>
                  <a:pt x="13119" y="6768"/>
                </a:lnTo>
                <a:lnTo>
                  <a:pt x="13085" y="6747"/>
                </a:lnTo>
                <a:lnTo>
                  <a:pt x="13050" y="6728"/>
                </a:lnTo>
                <a:lnTo>
                  <a:pt x="13014" y="6707"/>
                </a:lnTo>
                <a:lnTo>
                  <a:pt x="12976" y="6688"/>
                </a:lnTo>
                <a:lnTo>
                  <a:pt x="12937" y="6669"/>
                </a:lnTo>
                <a:lnTo>
                  <a:pt x="12898" y="6651"/>
                </a:lnTo>
                <a:lnTo>
                  <a:pt x="12857" y="6633"/>
                </a:lnTo>
                <a:lnTo>
                  <a:pt x="12814" y="6615"/>
                </a:lnTo>
                <a:lnTo>
                  <a:pt x="12771" y="6598"/>
                </a:lnTo>
                <a:lnTo>
                  <a:pt x="12726" y="6581"/>
                </a:lnTo>
                <a:lnTo>
                  <a:pt x="12681" y="6566"/>
                </a:lnTo>
                <a:lnTo>
                  <a:pt x="12635" y="6549"/>
                </a:lnTo>
                <a:lnTo>
                  <a:pt x="12587" y="6535"/>
                </a:lnTo>
                <a:lnTo>
                  <a:pt x="12538" y="6519"/>
                </a:lnTo>
                <a:lnTo>
                  <a:pt x="12488" y="6505"/>
                </a:lnTo>
                <a:lnTo>
                  <a:pt x="12438" y="6490"/>
                </a:lnTo>
                <a:lnTo>
                  <a:pt x="12332" y="6464"/>
                </a:lnTo>
                <a:lnTo>
                  <a:pt x="12222" y="6439"/>
                </a:lnTo>
                <a:lnTo>
                  <a:pt x="12108" y="6416"/>
                </a:lnTo>
                <a:lnTo>
                  <a:pt x="11988" y="6393"/>
                </a:lnTo>
                <a:lnTo>
                  <a:pt x="11865" y="6374"/>
                </a:lnTo>
                <a:lnTo>
                  <a:pt x="11738" y="6356"/>
                </a:lnTo>
                <a:lnTo>
                  <a:pt x="11605" y="6339"/>
                </a:lnTo>
                <a:lnTo>
                  <a:pt x="11468" y="6325"/>
                </a:lnTo>
                <a:lnTo>
                  <a:pt x="11327" y="6312"/>
                </a:lnTo>
                <a:close/>
              </a:path>
            </a:pathLst>
          </a:custGeom>
          <a:solidFill>
            <a:srgbClr val="223D7B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0"/>
          </p:nvPr>
        </p:nvSpPr>
        <p:spPr>
          <a:xfrm>
            <a:off x="1023015" y="363475"/>
            <a:ext cx="4970462" cy="590931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zh-CN" altLang="en-US" sz="3600" dirty="0" smtClean="0">
                <a:solidFill>
                  <a:srgbClr val="223D7B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lvl="0"/>
            <a:r>
              <a:rPr lang="zh-CN" altLang="en-US" dirty="0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659972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2008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8383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6985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801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9791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2506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494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4716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FE7E-A8A8-4BA0-81D7-D85FCF510617}" type="datetimeFigureOut">
              <a:rPr lang="zh-CN" altLang="en-US" smtClean="0"/>
              <a:t>2018/5/21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CC2A-B125-4277-B811-29F006F73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33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FE7E-A8A8-4BA0-81D7-D85FCF510617}" type="datetimeFigureOut">
              <a:rPr lang="zh-CN" altLang="en-US" smtClean="0"/>
              <a:t>2018/5/21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CC2A-B125-4277-B811-29F006F73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954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FE7E-A8A8-4BA0-81D7-D85FCF510617}" type="datetimeFigureOut">
              <a:rPr lang="zh-CN" altLang="en-US" smtClean="0"/>
              <a:t>2018/5/21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CC2A-B125-4277-B811-29F006F73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8551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FE7E-A8A8-4BA0-81D7-D85FCF510617}" type="datetimeFigureOut">
              <a:rPr lang="zh-CN" altLang="en-US" smtClean="0"/>
              <a:t>2018/5/21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CC2A-B125-4277-B811-29F006F73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523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FE7E-A8A8-4BA0-81D7-D85FCF510617}" type="datetimeFigureOut">
              <a:rPr lang="zh-CN" altLang="en-US" smtClean="0"/>
              <a:t>2018/5/21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CC2A-B125-4277-B811-29F006F73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07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0FE7E-A8A8-4BA0-81D7-D85FCF510617}" type="datetimeFigureOut">
              <a:rPr lang="zh-CN" altLang="en-US" smtClean="0"/>
              <a:t>2018/5/21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0CC2A-B125-4277-B811-29F006F73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5017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0FE7E-A8A8-4BA0-81D7-D85FCF510617}" type="datetimeFigureOut">
              <a:rPr lang="zh-CN" altLang="en-US" smtClean="0"/>
              <a:t>2018/5/21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0CC2A-B125-4277-B811-29F006F736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8707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8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248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audio" Target="../media/audio2.wav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18" Type="http://schemas.openxmlformats.org/officeDocument/2006/relationships/image" Target="../media/image54.png"/><Relationship Id="rId3" Type="http://schemas.openxmlformats.org/officeDocument/2006/relationships/image" Target="../media/image39.png"/><Relationship Id="rId21" Type="http://schemas.openxmlformats.org/officeDocument/2006/relationships/image" Target="../media/image57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17" Type="http://schemas.openxmlformats.org/officeDocument/2006/relationships/image" Target="../media/image53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52.png"/><Relationship Id="rId20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5" Type="http://schemas.openxmlformats.org/officeDocument/2006/relationships/image" Target="../media/image51.png"/><Relationship Id="rId23" Type="http://schemas.openxmlformats.org/officeDocument/2006/relationships/image" Target="../media/image59.png"/><Relationship Id="rId10" Type="http://schemas.openxmlformats.org/officeDocument/2006/relationships/image" Target="../media/image46.png"/><Relationship Id="rId19" Type="http://schemas.openxmlformats.org/officeDocument/2006/relationships/image" Target="../media/image55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Relationship Id="rId14" Type="http://schemas.openxmlformats.org/officeDocument/2006/relationships/image" Target="../media/image50.png"/><Relationship Id="rId22" Type="http://schemas.openxmlformats.org/officeDocument/2006/relationships/image" Target="../media/image58.pn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13.wdp"/><Relationship Id="rId13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2.png"/><Relationship Id="rId12" Type="http://schemas.microsoft.com/office/2007/relationships/hdphoto" Target="../media/hdphoto15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2.wdp"/><Relationship Id="rId11" Type="http://schemas.openxmlformats.org/officeDocument/2006/relationships/image" Target="../media/image64.png"/><Relationship Id="rId5" Type="http://schemas.openxmlformats.org/officeDocument/2006/relationships/image" Target="../media/image61.png"/><Relationship Id="rId10" Type="http://schemas.microsoft.com/office/2007/relationships/hdphoto" Target="../media/hdphoto14.wdp"/><Relationship Id="rId4" Type="http://schemas.microsoft.com/office/2007/relationships/hdphoto" Target="../media/hdphoto11.wdp"/><Relationship Id="rId9" Type="http://schemas.openxmlformats.org/officeDocument/2006/relationships/image" Target="../media/image63.png"/><Relationship Id="rId14" Type="http://schemas.microsoft.com/office/2007/relationships/hdphoto" Target="../media/hdphoto16.wdp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66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4" Type="http://schemas.microsoft.com/office/2007/relationships/hdphoto" Target="../media/hdphoto17.wdp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0.png"/><Relationship Id="rId1" Type="http://schemas.openxmlformats.org/officeDocument/2006/relationships/slideLayout" Target="../slideLayouts/slideLayout1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6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6.wdp"/><Relationship Id="rId4" Type="http://schemas.openxmlformats.org/officeDocument/2006/relationships/image" Target="../media/image10.png"/><Relationship Id="rId9" Type="http://schemas.microsoft.com/office/2007/relationships/hdphoto" Target="../media/hdphoto8.wd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0.wdp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5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3106" y="3111602"/>
            <a:ext cx="7513522" cy="2431743"/>
          </a:xfrm>
          <a:prstGeom prst="rect">
            <a:avLst/>
          </a:prstGeom>
        </p:spPr>
      </p:pic>
      <p:sp>
        <p:nvSpPr>
          <p:cNvPr id="70" name="任意多边形 69"/>
          <p:cNvSpPr/>
          <p:nvPr/>
        </p:nvSpPr>
        <p:spPr>
          <a:xfrm>
            <a:off x="4709584" y="2857501"/>
            <a:ext cx="8467" cy="6351"/>
          </a:xfrm>
          <a:custGeom>
            <a:avLst/>
            <a:gdLst>
              <a:gd name="connsiteX0" fmla="*/ 6805 w 7344"/>
              <a:gd name="connsiteY0" fmla="*/ 0 h 5371"/>
              <a:gd name="connsiteX1" fmla="*/ 7344 w 7344"/>
              <a:gd name="connsiteY1" fmla="*/ 5371 h 5371"/>
              <a:gd name="connsiteX2" fmla="*/ 0 w 7344"/>
              <a:gd name="connsiteY2" fmla="*/ 5371 h 5371"/>
              <a:gd name="connsiteX3" fmla="*/ 6805 w 7344"/>
              <a:gd name="connsiteY3" fmla="*/ 0 h 5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44" h="5371">
                <a:moveTo>
                  <a:pt x="6805" y="0"/>
                </a:moveTo>
                <a:lnTo>
                  <a:pt x="7344" y="5371"/>
                </a:lnTo>
                <a:lnTo>
                  <a:pt x="0" y="5371"/>
                </a:lnTo>
                <a:lnTo>
                  <a:pt x="680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16">
              <a:defRPr/>
            </a:pPr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>
            <a:off x="8467" y="5729818"/>
            <a:ext cx="12183533" cy="1147233"/>
          </a:xfrm>
          <a:custGeom>
            <a:avLst/>
            <a:gdLst>
              <a:gd name="connsiteX0" fmla="*/ 3825592 w 9138323"/>
              <a:gd name="connsiteY0" fmla="*/ 0 h 859537"/>
              <a:gd name="connsiteX1" fmla="*/ 4096303 w 9138323"/>
              <a:gd name="connsiteY1" fmla="*/ 83060 h 859537"/>
              <a:gd name="connsiteX2" fmla="*/ 4125154 w 9138323"/>
              <a:gd name="connsiteY2" fmla="*/ 106971 h 859537"/>
              <a:gd name="connsiteX3" fmla="*/ 4162050 w 9138323"/>
              <a:gd name="connsiteY3" fmla="*/ 76393 h 859537"/>
              <a:gd name="connsiteX4" fmla="*/ 4342300 w 9138323"/>
              <a:gd name="connsiteY4" fmla="*/ 21088 h 859537"/>
              <a:gd name="connsiteX5" fmla="*/ 4639354 w 9138323"/>
              <a:gd name="connsiteY5" fmla="*/ 218869 h 859537"/>
              <a:gd name="connsiteX6" fmla="*/ 4653136 w 9138323"/>
              <a:gd name="connsiteY6" fmla="*/ 287442 h 859537"/>
              <a:gd name="connsiteX7" fmla="*/ 4714569 w 9138323"/>
              <a:gd name="connsiteY7" fmla="*/ 293663 h 859537"/>
              <a:gd name="connsiteX8" fmla="*/ 4868055 w 9138323"/>
              <a:gd name="connsiteY8" fmla="*/ 354192 h 859537"/>
              <a:gd name="connsiteX9" fmla="*/ 4926135 w 9138323"/>
              <a:gd name="connsiteY9" fmla="*/ 396727 h 859537"/>
              <a:gd name="connsiteX10" fmla="*/ 4974485 w 9138323"/>
              <a:gd name="connsiteY10" fmla="*/ 370366 h 859537"/>
              <a:gd name="connsiteX11" fmla="*/ 5099974 w 9138323"/>
              <a:gd name="connsiteY11" fmla="*/ 344918 h 859537"/>
              <a:gd name="connsiteX12" fmla="*/ 5280224 w 9138323"/>
              <a:gd name="connsiteY12" fmla="*/ 400223 h 859537"/>
              <a:gd name="connsiteX13" fmla="*/ 5294059 w 9138323"/>
              <a:gd name="connsiteY13" fmla="*/ 411689 h 859537"/>
              <a:gd name="connsiteX14" fmla="*/ 5324701 w 9138323"/>
              <a:gd name="connsiteY14" fmla="*/ 386293 h 859537"/>
              <a:gd name="connsiteX15" fmla="*/ 5504952 w 9138323"/>
              <a:gd name="connsiteY15" fmla="*/ 330988 h 859537"/>
              <a:gd name="connsiteX16" fmla="*/ 5685202 w 9138323"/>
              <a:gd name="connsiteY16" fmla="*/ 386293 h 859537"/>
              <a:gd name="connsiteX17" fmla="*/ 5711865 w 9138323"/>
              <a:gd name="connsiteY17" fmla="*/ 408390 h 859537"/>
              <a:gd name="connsiteX18" fmla="*/ 5764783 w 9138323"/>
              <a:gd name="connsiteY18" fmla="*/ 343967 h 859537"/>
              <a:gd name="connsiteX19" fmla="*/ 6243258 w 9138323"/>
              <a:gd name="connsiteY19" fmla="*/ 144890 h 859537"/>
              <a:gd name="connsiteX20" fmla="*/ 6721733 w 9138323"/>
              <a:gd name="connsiteY20" fmla="*/ 343967 h 859537"/>
              <a:gd name="connsiteX21" fmla="*/ 6799757 w 9138323"/>
              <a:gd name="connsiteY21" fmla="*/ 438956 h 859537"/>
              <a:gd name="connsiteX22" fmla="*/ 6875686 w 9138323"/>
              <a:gd name="connsiteY22" fmla="*/ 397558 h 859537"/>
              <a:gd name="connsiteX23" fmla="*/ 7064152 w 9138323"/>
              <a:gd name="connsiteY23" fmla="*/ 359339 h 859537"/>
              <a:gd name="connsiteX24" fmla="*/ 7252617 w 9138323"/>
              <a:gd name="connsiteY24" fmla="*/ 397558 h 859537"/>
              <a:gd name="connsiteX25" fmla="*/ 7323961 w 9138323"/>
              <a:gd name="connsiteY25" fmla="*/ 436456 h 859537"/>
              <a:gd name="connsiteX26" fmla="*/ 7335578 w 9138323"/>
              <a:gd name="connsiteY26" fmla="*/ 414961 h 859537"/>
              <a:gd name="connsiteX27" fmla="*/ 7602907 w 9138323"/>
              <a:gd name="connsiteY27" fmla="*/ 272187 h 859537"/>
              <a:gd name="connsiteX28" fmla="*/ 7925296 w 9138323"/>
              <a:gd name="connsiteY28" fmla="*/ 596017 h 859537"/>
              <a:gd name="connsiteX29" fmla="*/ 7923535 w 9138323"/>
              <a:gd name="connsiteY29" fmla="*/ 604778 h 859537"/>
              <a:gd name="connsiteX30" fmla="*/ 7993021 w 9138323"/>
              <a:gd name="connsiteY30" fmla="*/ 583112 h 859537"/>
              <a:gd name="connsiteX31" fmla="*/ 8129393 w 9138323"/>
              <a:gd name="connsiteY31" fmla="*/ 569303 h 859537"/>
              <a:gd name="connsiteX32" fmla="*/ 8265765 w 9138323"/>
              <a:gd name="connsiteY32" fmla="*/ 583112 h 859537"/>
              <a:gd name="connsiteX33" fmla="*/ 8299780 w 9138323"/>
              <a:gd name="connsiteY33" fmla="*/ 593718 h 859537"/>
              <a:gd name="connsiteX34" fmla="*/ 8317449 w 9138323"/>
              <a:gd name="connsiteY34" fmla="*/ 572207 h 859537"/>
              <a:gd name="connsiteX35" fmla="*/ 8659817 w 9138323"/>
              <a:gd name="connsiteY35" fmla="*/ 429759 h 859537"/>
              <a:gd name="connsiteX36" fmla="*/ 9134163 w 9138323"/>
              <a:gd name="connsiteY36" fmla="*/ 818090 h 859537"/>
              <a:gd name="connsiteX37" fmla="*/ 9138323 w 9138323"/>
              <a:gd name="connsiteY37" fmla="*/ 859537 h 859537"/>
              <a:gd name="connsiteX38" fmla="*/ 4141781 w 9138323"/>
              <a:gd name="connsiteY38" fmla="*/ 859537 h 859537"/>
              <a:gd name="connsiteX39" fmla="*/ 4141242 w 9138323"/>
              <a:gd name="connsiteY39" fmla="*/ 854166 h 859537"/>
              <a:gd name="connsiteX40" fmla="*/ 4134437 w 9138323"/>
              <a:gd name="connsiteY40" fmla="*/ 859537 h 859537"/>
              <a:gd name="connsiteX41" fmla="*/ 1390 w 9138323"/>
              <a:gd name="connsiteY41" fmla="*/ 859537 h 859537"/>
              <a:gd name="connsiteX42" fmla="*/ 0 w 9138323"/>
              <a:gd name="connsiteY42" fmla="*/ 845688 h 859537"/>
              <a:gd name="connsiteX43" fmla="*/ 418787 w 9138323"/>
              <a:gd name="connsiteY43" fmla="*/ 425029 h 859537"/>
              <a:gd name="connsiteX44" fmla="*/ 581797 w 9138323"/>
              <a:gd name="connsiteY44" fmla="*/ 458087 h 859537"/>
              <a:gd name="connsiteX45" fmla="*/ 590440 w 9138323"/>
              <a:gd name="connsiteY45" fmla="*/ 462798 h 859537"/>
              <a:gd name="connsiteX46" fmla="*/ 598218 w 9138323"/>
              <a:gd name="connsiteY46" fmla="*/ 385294 h 859537"/>
              <a:gd name="connsiteX47" fmla="*/ 1029094 w 9138323"/>
              <a:gd name="connsiteY47" fmla="*/ 32550 h 859537"/>
              <a:gd name="connsiteX48" fmla="*/ 1340088 w 9138323"/>
              <a:gd name="connsiteY48" fmla="*/ 161944 h 859537"/>
              <a:gd name="connsiteX49" fmla="*/ 1364611 w 9138323"/>
              <a:gd name="connsiteY49" fmla="*/ 191799 h 859537"/>
              <a:gd name="connsiteX50" fmla="*/ 1403078 w 9138323"/>
              <a:gd name="connsiteY50" fmla="*/ 179805 h 859537"/>
              <a:gd name="connsiteX51" fmla="*/ 1539449 w 9138323"/>
              <a:gd name="connsiteY51" fmla="*/ 165996 h 859537"/>
              <a:gd name="connsiteX52" fmla="*/ 1802839 w 9138323"/>
              <a:gd name="connsiteY52" fmla="*/ 219409 h 859537"/>
              <a:gd name="connsiteX53" fmla="*/ 1857061 w 9138323"/>
              <a:gd name="connsiteY53" fmla="*/ 248972 h 859537"/>
              <a:gd name="connsiteX54" fmla="*/ 1899461 w 9138323"/>
              <a:gd name="connsiteY54" fmla="*/ 213833 h 859537"/>
              <a:gd name="connsiteX55" fmla="*/ 2133608 w 9138323"/>
              <a:gd name="connsiteY55" fmla="*/ 141991 h 859537"/>
              <a:gd name="connsiteX56" fmla="*/ 2367756 w 9138323"/>
              <a:gd name="connsiteY56" fmla="*/ 213833 h 859537"/>
              <a:gd name="connsiteX57" fmla="*/ 2420881 w 9138323"/>
              <a:gd name="connsiteY57" fmla="*/ 257860 h 859537"/>
              <a:gd name="connsiteX58" fmla="*/ 2509751 w 9138323"/>
              <a:gd name="connsiteY58" fmla="*/ 184207 h 859537"/>
              <a:gd name="connsiteX59" fmla="*/ 2939610 w 9138323"/>
              <a:gd name="connsiteY59" fmla="*/ 52317 h 859537"/>
              <a:gd name="connsiteX60" fmla="*/ 3369468 w 9138323"/>
              <a:gd name="connsiteY60" fmla="*/ 184207 h 859537"/>
              <a:gd name="connsiteX61" fmla="*/ 3418479 w 9138323"/>
              <a:gd name="connsiteY61" fmla="*/ 224826 h 859537"/>
              <a:gd name="connsiteX62" fmla="*/ 3424100 w 9138323"/>
              <a:gd name="connsiteY62" fmla="*/ 214426 h 859537"/>
              <a:gd name="connsiteX63" fmla="*/ 3825592 w 9138323"/>
              <a:gd name="connsiteY63" fmla="*/ 0 h 85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9138323" h="859537">
                <a:moveTo>
                  <a:pt x="3825592" y="0"/>
                </a:moveTo>
                <a:cubicBezTo>
                  <a:pt x="3925869" y="0"/>
                  <a:pt x="4019027" y="30620"/>
                  <a:pt x="4096303" y="83060"/>
                </a:cubicBezTo>
                <a:lnTo>
                  <a:pt x="4125154" y="106971"/>
                </a:lnTo>
                <a:lnTo>
                  <a:pt x="4162050" y="76393"/>
                </a:lnTo>
                <a:cubicBezTo>
                  <a:pt x="4213504" y="41476"/>
                  <a:pt x="4275531" y="21088"/>
                  <a:pt x="4342300" y="21088"/>
                </a:cubicBezTo>
                <a:cubicBezTo>
                  <a:pt x="4475837" y="21088"/>
                  <a:pt x="4590411" y="102641"/>
                  <a:pt x="4639354" y="218869"/>
                </a:cubicBezTo>
                <a:lnTo>
                  <a:pt x="4653136" y="287442"/>
                </a:lnTo>
                <a:lnTo>
                  <a:pt x="4714569" y="293663"/>
                </a:lnTo>
                <a:cubicBezTo>
                  <a:pt x="4769728" y="305000"/>
                  <a:pt x="4821470" y="325759"/>
                  <a:pt x="4868055" y="354192"/>
                </a:cubicBezTo>
                <a:lnTo>
                  <a:pt x="4926135" y="396727"/>
                </a:lnTo>
                <a:lnTo>
                  <a:pt x="4974485" y="370366"/>
                </a:lnTo>
                <a:cubicBezTo>
                  <a:pt x="5013055" y="353979"/>
                  <a:pt x="5055461" y="344918"/>
                  <a:pt x="5099974" y="344918"/>
                </a:cubicBezTo>
                <a:cubicBezTo>
                  <a:pt x="5166742" y="344918"/>
                  <a:pt x="5228770" y="365306"/>
                  <a:pt x="5280224" y="400223"/>
                </a:cubicBezTo>
                <a:lnTo>
                  <a:pt x="5294059" y="411689"/>
                </a:lnTo>
                <a:lnTo>
                  <a:pt x="5324701" y="386293"/>
                </a:lnTo>
                <a:cubicBezTo>
                  <a:pt x="5376155" y="351376"/>
                  <a:pt x="5438184" y="330988"/>
                  <a:pt x="5504952" y="330988"/>
                </a:cubicBezTo>
                <a:cubicBezTo>
                  <a:pt x="5571721" y="330988"/>
                  <a:pt x="5633748" y="351376"/>
                  <a:pt x="5685202" y="386293"/>
                </a:cubicBezTo>
                <a:lnTo>
                  <a:pt x="5711865" y="408390"/>
                </a:lnTo>
                <a:lnTo>
                  <a:pt x="5764783" y="343967"/>
                </a:lnTo>
                <a:cubicBezTo>
                  <a:pt x="5887234" y="220967"/>
                  <a:pt x="6056401" y="144890"/>
                  <a:pt x="6243258" y="144890"/>
                </a:cubicBezTo>
                <a:cubicBezTo>
                  <a:pt x="6430113" y="144890"/>
                  <a:pt x="6599280" y="220967"/>
                  <a:pt x="6721733" y="343967"/>
                </a:cubicBezTo>
                <a:lnTo>
                  <a:pt x="6799757" y="438956"/>
                </a:lnTo>
                <a:lnTo>
                  <a:pt x="6875686" y="397558"/>
                </a:lnTo>
                <a:cubicBezTo>
                  <a:pt x="6933612" y="372948"/>
                  <a:pt x="6997300" y="359339"/>
                  <a:pt x="7064152" y="359339"/>
                </a:cubicBezTo>
                <a:cubicBezTo>
                  <a:pt x="7131003" y="359339"/>
                  <a:pt x="7194690" y="372948"/>
                  <a:pt x="7252617" y="397558"/>
                </a:cubicBezTo>
                <a:lnTo>
                  <a:pt x="7323961" y="436456"/>
                </a:lnTo>
                <a:lnTo>
                  <a:pt x="7335578" y="414961"/>
                </a:lnTo>
                <a:cubicBezTo>
                  <a:pt x="7393514" y="328821"/>
                  <a:pt x="7491626" y="272187"/>
                  <a:pt x="7602907" y="272187"/>
                </a:cubicBezTo>
                <a:cubicBezTo>
                  <a:pt x="7780958" y="272187"/>
                  <a:pt x="7925296" y="417171"/>
                  <a:pt x="7925296" y="596017"/>
                </a:cubicBezTo>
                <a:lnTo>
                  <a:pt x="7923535" y="604778"/>
                </a:lnTo>
                <a:lnTo>
                  <a:pt x="7993021" y="583112"/>
                </a:lnTo>
                <a:cubicBezTo>
                  <a:pt x="8037071" y="574058"/>
                  <a:pt x="8082679" y="569303"/>
                  <a:pt x="8129393" y="569303"/>
                </a:cubicBezTo>
                <a:cubicBezTo>
                  <a:pt x="8176107" y="569303"/>
                  <a:pt x="8221715" y="574058"/>
                  <a:pt x="8265765" y="583112"/>
                </a:cubicBezTo>
                <a:lnTo>
                  <a:pt x="8299780" y="593718"/>
                </a:lnTo>
                <a:lnTo>
                  <a:pt x="8317449" y="572207"/>
                </a:lnTo>
                <a:cubicBezTo>
                  <a:pt x="8405068" y="484195"/>
                  <a:pt x="8526114" y="429759"/>
                  <a:pt x="8659817" y="429759"/>
                </a:cubicBezTo>
                <a:cubicBezTo>
                  <a:pt x="8893798" y="429759"/>
                  <a:pt x="9089015" y="596470"/>
                  <a:pt x="9134163" y="818090"/>
                </a:cubicBezTo>
                <a:lnTo>
                  <a:pt x="9138323" y="859537"/>
                </a:lnTo>
                <a:lnTo>
                  <a:pt x="4141781" y="859537"/>
                </a:lnTo>
                <a:lnTo>
                  <a:pt x="4141242" y="854166"/>
                </a:lnTo>
                <a:lnTo>
                  <a:pt x="4134437" y="859537"/>
                </a:lnTo>
                <a:lnTo>
                  <a:pt x="1390" y="859537"/>
                </a:lnTo>
                <a:lnTo>
                  <a:pt x="0" y="845688"/>
                </a:lnTo>
                <a:cubicBezTo>
                  <a:pt x="0" y="613364"/>
                  <a:pt x="187497" y="425029"/>
                  <a:pt x="418787" y="425029"/>
                </a:cubicBezTo>
                <a:cubicBezTo>
                  <a:pt x="476609" y="425029"/>
                  <a:pt x="531694" y="436800"/>
                  <a:pt x="581797" y="458087"/>
                </a:cubicBezTo>
                <a:lnTo>
                  <a:pt x="590440" y="462798"/>
                </a:lnTo>
                <a:lnTo>
                  <a:pt x="598218" y="385294"/>
                </a:lnTo>
                <a:cubicBezTo>
                  <a:pt x="639228" y="183984"/>
                  <a:pt x="816556" y="32550"/>
                  <a:pt x="1029094" y="32550"/>
                </a:cubicBezTo>
                <a:cubicBezTo>
                  <a:pt x="1150545" y="32550"/>
                  <a:pt x="1260498" y="81998"/>
                  <a:pt x="1340088" y="161944"/>
                </a:cubicBezTo>
                <a:lnTo>
                  <a:pt x="1364611" y="191799"/>
                </a:lnTo>
                <a:lnTo>
                  <a:pt x="1403078" y="179805"/>
                </a:lnTo>
                <a:cubicBezTo>
                  <a:pt x="1447126" y="170751"/>
                  <a:pt x="1492736" y="165996"/>
                  <a:pt x="1539449" y="165996"/>
                </a:cubicBezTo>
                <a:cubicBezTo>
                  <a:pt x="1632877" y="165996"/>
                  <a:pt x="1721883" y="185015"/>
                  <a:pt x="1802839" y="219409"/>
                </a:cubicBezTo>
                <a:lnTo>
                  <a:pt x="1857061" y="248972"/>
                </a:lnTo>
                <a:lnTo>
                  <a:pt x="1899461" y="213833"/>
                </a:lnTo>
                <a:cubicBezTo>
                  <a:pt x="1966300" y="168476"/>
                  <a:pt x="2046875" y="141991"/>
                  <a:pt x="2133608" y="141991"/>
                </a:cubicBezTo>
                <a:cubicBezTo>
                  <a:pt x="2220342" y="141991"/>
                  <a:pt x="2300918" y="168476"/>
                  <a:pt x="2367756" y="213833"/>
                </a:cubicBezTo>
                <a:lnTo>
                  <a:pt x="2420881" y="257860"/>
                </a:lnTo>
                <a:lnTo>
                  <a:pt x="2509751" y="184207"/>
                </a:lnTo>
                <a:cubicBezTo>
                  <a:pt x="2632456" y="100939"/>
                  <a:pt x="2780381" y="52317"/>
                  <a:pt x="2939610" y="52317"/>
                </a:cubicBezTo>
                <a:cubicBezTo>
                  <a:pt x="3098839" y="52317"/>
                  <a:pt x="3246763" y="100939"/>
                  <a:pt x="3369468" y="184207"/>
                </a:cubicBezTo>
                <a:lnTo>
                  <a:pt x="3418479" y="224826"/>
                </a:lnTo>
                <a:lnTo>
                  <a:pt x="3424100" y="214426"/>
                </a:lnTo>
                <a:cubicBezTo>
                  <a:pt x="3511111" y="85057"/>
                  <a:pt x="3658462" y="0"/>
                  <a:pt x="382559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16">
              <a:defRPr/>
            </a:pPr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10155768" y="3001434"/>
            <a:ext cx="4233" cy="6351"/>
          </a:xfrm>
          <a:custGeom>
            <a:avLst/>
            <a:gdLst>
              <a:gd name="connsiteX0" fmla="*/ 602 w 3109"/>
              <a:gd name="connsiteY0" fmla="*/ 0 h 6008"/>
              <a:gd name="connsiteX1" fmla="*/ 3109 w 3109"/>
              <a:gd name="connsiteY1" fmla="*/ 253 h 6008"/>
              <a:gd name="connsiteX2" fmla="*/ 0 w 3109"/>
              <a:gd name="connsiteY2" fmla="*/ 6008 h 6008"/>
              <a:gd name="connsiteX3" fmla="*/ 602 w 3109"/>
              <a:gd name="connsiteY3" fmla="*/ 0 h 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9" h="6008">
                <a:moveTo>
                  <a:pt x="602" y="0"/>
                </a:moveTo>
                <a:lnTo>
                  <a:pt x="3109" y="253"/>
                </a:lnTo>
                <a:lnTo>
                  <a:pt x="0" y="6008"/>
                </a:lnTo>
                <a:lnTo>
                  <a:pt x="602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16">
              <a:defRPr/>
            </a:pPr>
            <a:endParaRPr lang="zh-CN" altLang="en-US"/>
          </a:p>
        </p:txBody>
      </p:sp>
      <p:sp>
        <p:nvSpPr>
          <p:cNvPr id="72" name="KSO_Shape"/>
          <p:cNvSpPr/>
          <p:nvPr/>
        </p:nvSpPr>
        <p:spPr>
          <a:xfrm>
            <a:off x="9756776" y="3473981"/>
            <a:ext cx="797984" cy="414867"/>
          </a:xfrm>
          <a:custGeom>
            <a:avLst/>
            <a:gdLst>
              <a:gd name="connsiteX0" fmla="*/ 4109878 w 7991396"/>
              <a:gd name="connsiteY0" fmla="*/ 0 h 4172540"/>
              <a:gd name="connsiteX1" fmla="*/ 5415487 w 7991396"/>
              <a:gd name="connsiteY1" fmla="*/ 816050 h 4172540"/>
              <a:gd name="connsiteX2" fmla="*/ 6027418 w 7991396"/>
              <a:gd name="connsiteY2" fmla="*/ 677951 h 4172540"/>
              <a:gd name="connsiteX3" fmla="*/ 7489804 w 7991396"/>
              <a:gd name="connsiteY3" fmla="*/ 2140332 h 4172540"/>
              <a:gd name="connsiteX4" fmla="*/ 7483396 w 7991396"/>
              <a:gd name="connsiteY4" fmla="*/ 2203898 h 4172540"/>
              <a:gd name="connsiteX5" fmla="*/ 7991396 w 7991396"/>
              <a:gd name="connsiteY5" fmla="*/ 3146665 h 4172540"/>
              <a:gd name="connsiteX6" fmla="*/ 7456648 w 7991396"/>
              <a:gd name="connsiteY6" fmla="*/ 4106801 h 4172540"/>
              <a:gd name="connsiteX7" fmla="*/ 7330940 w 7991396"/>
              <a:gd name="connsiteY7" fmla="*/ 4172540 h 4172540"/>
              <a:gd name="connsiteX8" fmla="*/ 1079370 w 7991396"/>
              <a:gd name="connsiteY8" fmla="*/ 4172540 h 4172540"/>
              <a:gd name="connsiteX9" fmla="*/ 1015130 w 7991396"/>
              <a:gd name="connsiteY9" fmla="*/ 4169296 h 4172540"/>
              <a:gd name="connsiteX10" fmla="*/ 0 w 7991396"/>
              <a:gd name="connsiteY10" fmla="*/ 3044397 h 4172540"/>
              <a:gd name="connsiteX11" fmla="*/ 1130742 w 7991396"/>
              <a:gd name="connsiteY11" fmla="*/ 1913659 h 4172540"/>
              <a:gd name="connsiteX12" fmla="*/ 1346871 w 7991396"/>
              <a:gd name="connsiteY12" fmla="*/ 1935445 h 4172540"/>
              <a:gd name="connsiteX13" fmla="*/ 2261481 w 7991396"/>
              <a:gd name="connsiteY13" fmla="*/ 1462386 h 4172540"/>
              <a:gd name="connsiteX14" fmla="*/ 2653668 w 7991396"/>
              <a:gd name="connsiteY14" fmla="*/ 1536361 h 4172540"/>
              <a:gd name="connsiteX15" fmla="*/ 2647492 w 7991396"/>
              <a:gd name="connsiteY15" fmla="*/ 1462386 h 4172540"/>
              <a:gd name="connsiteX16" fmla="*/ 4109878 w 7991396"/>
              <a:gd name="connsiteY16" fmla="*/ 0 h 41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991396" h="4172540">
                <a:moveTo>
                  <a:pt x="4109878" y="0"/>
                </a:moveTo>
                <a:cubicBezTo>
                  <a:pt x="4684462" y="0"/>
                  <a:pt x="5181648" y="331374"/>
                  <a:pt x="5415487" y="816050"/>
                </a:cubicBezTo>
                <a:cubicBezTo>
                  <a:pt x="5600435" y="726143"/>
                  <a:pt x="5808299" y="677951"/>
                  <a:pt x="6027418" y="677951"/>
                </a:cubicBezTo>
                <a:cubicBezTo>
                  <a:pt x="6835073" y="677951"/>
                  <a:pt x="7489804" y="1332682"/>
                  <a:pt x="7489804" y="2140332"/>
                </a:cubicBezTo>
                <a:lnTo>
                  <a:pt x="7483396" y="2203898"/>
                </a:lnTo>
                <a:cubicBezTo>
                  <a:pt x="7789726" y="2405463"/>
                  <a:pt x="7991396" y="2752511"/>
                  <a:pt x="7991396" y="3146665"/>
                </a:cubicBezTo>
                <a:cubicBezTo>
                  <a:pt x="7991396" y="3552291"/>
                  <a:pt x="7777816" y="3908032"/>
                  <a:pt x="7456648" y="4106801"/>
                </a:cubicBezTo>
                <a:lnTo>
                  <a:pt x="7330940" y="4172540"/>
                </a:lnTo>
                <a:lnTo>
                  <a:pt x="1079370" y="4172540"/>
                </a:lnTo>
                <a:lnTo>
                  <a:pt x="1015130" y="4169296"/>
                </a:lnTo>
                <a:cubicBezTo>
                  <a:pt x="444946" y="4111392"/>
                  <a:pt x="0" y="3629859"/>
                  <a:pt x="0" y="3044397"/>
                </a:cubicBezTo>
                <a:cubicBezTo>
                  <a:pt x="0" y="2419908"/>
                  <a:pt x="506249" y="1913659"/>
                  <a:pt x="1130742" y="1913659"/>
                </a:cubicBezTo>
                <a:lnTo>
                  <a:pt x="1346871" y="1935445"/>
                </a:lnTo>
                <a:cubicBezTo>
                  <a:pt x="1548513" y="1648023"/>
                  <a:pt x="1883314" y="1462386"/>
                  <a:pt x="2261481" y="1462386"/>
                </a:cubicBezTo>
                <a:cubicBezTo>
                  <a:pt x="2399871" y="1462386"/>
                  <a:pt x="2532456" y="1487244"/>
                  <a:pt x="2653668" y="1536361"/>
                </a:cubicBezTo>
                <a:cubicBezTo>
                  <a:pt x="2648116" y="1512003"/>
                  <a:pt x="2647492" y="1487266"/>
                  <a:pt x="2647492" y="1462386"/>
                </a:cubicBezTo>
                <a:cubicBezTo>
                  <a:pt x="2647492" y="654731"/>
                  <a:pt x="3302223" y="0"/>
                  <a:pt x="410987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16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3" name="KSO_Shape"/>
          <p:cNvSpPr>
            <a:spLocks/>
          </p:cNvSpPr>
          <p:nvPr/>
        </p:nvSpPr>
        <p:spPr bwMode="auto">
          <a:xfrm>
            <a:off x="1348318" y="771848"/>
            <a:ext cx="768349" cy="421217"/>
          </a:xfrm>
          <a:custGeom>
            <a:avLst/>
            <a:gdLst>
              <a:gd name="T0" fmla="*/ 2147483646 w 5345"/>
              <a:gd name="T1" fmla="*/ 2147483646 h 2936"/>
              <a:gd name="T2" fmla="*/ 2147483646 w 5345"/>
              <a:gd name="T3" fmla="*/ 2147483646 h 2936"/>
              <a:gd name="T4" fmla="*/ 2147483646 w 5345"/>
              <a:gd name="T5" fmla="*/ 2147483646 h 2936"/>
              <a:gd name="T6" fmla="*/ 2147483646 w 5345"/>
              <a:gd name="T7" fmla="*/ 2147483646 h 2936"/>
              <a:gd name="T8" fmla="*/ 2147483646 w 5345"/>
              <a:gd name="T9" fmla="*/ 2147483646 h 2936"/>
              <a:gd name="T10" fmla="*/ 2147483646 w 5345"/>
              <a:gd name="T11" fmla="*/ 2147483646 h 2936"/>
              <a:gd name="T12" fmla="*/ 2147483646 w 5345"/>
              <a:gd name="T13" fmla="*/ 2147483646 h 2936"/>
              <a:gd name="T14" fmla="*/ 2147483646 w 5345"/>
              <a:gd name="T15" fmla="*/ 2147483646 h 2936"/>
              <a:gd name="T16" fmla="*/ 2147483646 w 5345"/>
              <a:gd name="T17" fmla="*/ 2147483646 h 2936"/>
              <a:gd name="T18" fmla="*/ 2147483646 w 5345"/>
              <a:gd name="T19" fmla="*/ 2147483646 h 2936"/>
              <a:gd name="T20" fmla="*/ 2147483646 w 5345"/>
              <a:gd name="T21" fmla="*/ 2147483646 h 2936"/>
              <a:gd name="T22" fmla="*/ 2147483646 w 5345"/>
              <a:gd name="T23" fmla="*/ 2147483646 h 2936"/>
              <a:gd name="T24" fmla="*/ 2147483646 w 5345"/>
              <a:gd name="T25" fmla="*/ 2147483646 h 2936"/>
              <a:gd name="T26" fmla="*/ 2147483646 w 5345"/>
              <a:gd name="T27" fmla="*/ 2147483646 h 2936"/>
              <a:gd name="T28" fmla="*/ 2147483646 w 5345"/>
              <a:gd name="T29" fmla="*/ 2147483646 h 2936"/>
              <a:gd name="T30" fmla="*/ 2147483646 w 5345"/>
              <a:gd name="T31" fmla="*/ 772639970 h 2936"/>
              <a:gd name="T32" fmla="*/ 2147483646 w 5345"/>
              <a:gd name="T33" fmla="*/ 0 h 2936"/>
              <a:gd name="T34" fmla="*/ 2147483646 w 5345"/>
              <a:gd name="T35" fmla="*/ 363587807 h 2936"/>
              <a:gd name="T36" fmla="*/ 2147483646 w 5345"/>
              <a:gd name="T37" fmla="*/ 2147483646 h 2936"/>
              <a:gd name="T38" fmla="*/ 2147483646 w 5345"/>
              <a:gd name="T39" fmla="*/ 2147483646 h 2936"/>
              <a:gd name="T40" fmla="*/ 2147483646 w 5345"/>
              <a:gd name="T41" fmla="*/ 2147483646 h 2936"/>
              <a:gd name="T42" fmla="*/ 2147483646 w 5345"/>
              <a:gd name="T43" fmla="*/ 2147483646 h 2936"/>
              <a:gd name="T44" fmla="*/ 2147483646 w 5345"/>
              <a:gd name="T45" fmla="*/ 2147483646 h 2936"/>
              <a:gd name="T46" fmla="*/ 2147483646 w 5345"/>
              <a:gd name="T47" fmla="*/ 2147483646 h 2936"/>
              <a:gd name="T48" fmla="*/ 2147483646 w 5345"/>
              <a:gd name="T49" fmla="*/ 2147483646 h 2936"/>
              <a:gd name="T50" fmla="*/ 2147483646 w 5345"/>
              <a:gd name="T51" fmla="*/ 2147483646 h 2936"/>
              <a:gd name="T52" fmla="*/ 2147483646 w 5345"/>
              <a:gd name="T53" fmla="*/ 2147483646 h 2936"/>
              <a:gd name="T54" fmla="*/ 2147483646 w 5345"/>
              <a:gd name="T55" fmla="*/ 2147483646 h 2936"/>
              <a:gd name="T56" fmla="*/ 2147483646 w 5345"/>
              <a:gd name="T57" fmla="*/ 2147483646 h 2936"/>
              <a:gd name="T58" fmla="*/ 2147483646 w 5345"/>
              <a:gd name="T59" fmla="*/ 2147483646 h 2936"/>
              <a:gd name="T60" fmla="*/ 2147483646 w 5345"/>
              <a:gd name="T61" fmla="*/ 2147483646 h 2936"/>
              <a:gd name="T62" fmla="*/ 452722804 w 5345"/>
              <a:gd name="T63" fmla="*/ 2147483646 h 2936"/>
              <a:gd name="T64" fmla="*/ 90570008 w 5345"/>
              <a:gd name="T65" fmla="*/ 2147483646 h 2936"/>
              <a:gd name="T66" fmla="*/ 1629877726 w 5345"/>
              <a:gd name="T67" fmla="*/ 2147483646 h 2936"/>
              <a:gd name="T68" fmla="*/ 2147483646 w 5345"/>
              <a:gd name="T69" fmla="*/ 2147483646 h 2936"/>
              <a:gd name="T70" fmla="*/ 2147483646 w 5345"/>
              <a:gd name="T71" fmla="*/ 2147483646 h 2936"/>
              <a:gd name="T72" fmla="*/ 2147483646 w 5345"/>
              <a:gd name="T73" fmla="*/ 2147483646 h 2936"/>
              <a:gd name="T74" fmla="*/ 2147483646 w 5345"/>
              <a:gd name="T75" fmla="*/ 2147483646 h 2936"/>
              <a:gd name="T76" fmla="*/ 2147483646 w 5345"/>
              <a:gd name="T77" fmla="*/ 2147483646 h 2936"/>
              <a:gd name="T78" fmla="*/ 2147483646 w 5345"/>
              <a:gd name="T79" fmla="*/ 2147483646 h 2936"/>
              <a:gd name="T80" fmla="*/ 2147483646 w 5345"/>
              <a:gd name="T81" fmla="*/ 2147483646 h 2936"/>
              <a:gd name="T82" fmla="*/ 2147483646 w 5345"/>
              <a:gd name="T83" fmla="*/ 2147483646 h 2936"/>
              <a:gd name="T84" fmla="*/ 2147483646 w 5345"/>
              <a:gd name="T85" fmla="*/ 2147483646 h 2936"/>
              <a:gd name="T86" fmla="*/ 2147483646 w 5345"/>
              <a:gd name="T87" fmla="*/ 2147483646 h 2936"/>
              <a:gd name="T88" fmla="*/ 2147483646 w 5345"/>
              <a:gd name="T89" fmla="*/ 2147483646 h 2936"/>
              <a:gd name="T90" fmla="*/ 2147483646 w 5345"/>
              <a:gd name="T91" fmla="*/ 2147483646 h 2936"/>
              <a:gd name="T92" fmla="*/ 2147483646 w 5345"/>
              <a:gd name="T93" fmla="*/ 2147483646 h 2936"/>
              <a:gd name="T94" fmla="*/ 2147483646 w 5345"/>
              <a:gd name="T95" fmla="*/ 2147483646 h 2936"/>
              <a:gd name="T96" fmla="*/ 2147483646 w 5345"/>
              <a:gd name="T97" fmla="*/ 2147483646 h 2936"/>
              <a:gd name="T98" fmla="*/ 2147483646 w 5345"/>
              <a:gd name="T99" fmla="*/ 2147483646 h 2936"/>
              <a:gd name="T100" fmla="*/ 2147483646 w 5345"/>
              <a:gd name="T101" fmla="*/ 2147483646 h 2936"/>
              <a:gd name="T102" fmla="*/ 2147483646 w 5345"/>
              <a:gd name="T103" fmla="*/ 2147483646 h 2936"/>
              <a:gd name="T104" fmla="*/ 2147483646 w 5345"/>
              <a:gd name="T105" fmla="*/ 2147483646 h 29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345" h="2936">
                <a:moveTo>
                  <a:pt x="4729" y="1661"/>
                </a:moveTo>
                <a:lnTo>
                  <a:pt x="4729" y="1661"/>
                </a:lnTo>
                <a:lnTo>
                  <a:pt x="4723" y="1609"/>
                </a:lnTo>
                <a:lnTo>
                  <a:pt x="4716" y="1558"/>
                </a:lnTo>
                <a:lnTo>
                  <a:pt x="4706" y="1507"/>
                </a:lnTo>
                <a:lnTo>
                  <a:pt x="4693" y="1458"/>
                </a:lnTo>
                <a:lnTo>
                  <a:pt x="4679" y="1409"/>
                </a:lnTo>
                <a:lnTo>
                  <a:pt x="4663" y="1361"/>
                </a:lnTo>
                <a:lnTo>
                  <a:pt x="4644" y="1314"/>
                </a:lnTo>
                <a:lnTo>
                  <a:pt x="4622" y="1268"/>
                </a:lnTo>
                <a:lnTo>
                  <a:pt x="4600" y="1223"/>
                </a:lnTo>
                <a:lnTo>
                  <a:pt x="4575" y="1181"/>
                </a:lnTo>
                <a:lnTo>
                  <a:pt x="4548" y="1138"/>
                </a:lnTo>
                <a:lnTo>
                  <a:pt x="4519" y="1098"/>
                </a:lnTo>
                <a:lnTo>
                  <a:pt x="4489" y="1059"/>
                </a:lnTo>
                <a:lnTo>
                  <a:pt x="4457" y="1021"/>
                </a:lnTo>
                <a:lnTo>
                  <a:pt x="4422" y="984"/>
                </a:lnTo>
                <a:lnTo>
                  <a:pt x="4387" y="950"/>
                </a:lnTo>
                <a:lnTo>
                  <a:pt x="4350" y="917"/>
                </a:lnTo>
                <a:lnTo>
                  <a:pt x="4312" y="886"/>
                </a:lnTo>
                <a:lnTo>
                  <a:pt x="4272" y="856"/>
                </a:lnTo>
                <a:lnTo>
                  <a:pt x="4230" y="828"/>
                </a:lnTo>
                <a:lnTo>
                  <a:pt x="4188" y="802"/>
                </a:lnTo>
                <a:lnTo>
                  <a:pt x="4144" y="778"/>
                </a:lnTo>
                <a:lnTo>
                  <a:pt x="4099" y="757"/>
                </a:lnTo>
                <a:lnTo>
                  <a:pt x="4053" y="737"/>
                </a:lnTo>
                <a:lnTo>
                  <a:pt x="4005" y="719"/>
                </a:lnTo>
                <a:lnTo>
                  <a:pt x="3957" y="703"/>
                </a:lnTo>
                <a:lnTo>
                  <a:pt x="3907" y="689"/>
                </a:lnTo>
                <a:lnTo>
                  <a:pt x="3857" y="679"/>
                </a:lnTo>
                <a:lnTo>
                  <a:pt x="3806" y="670"/>
                </a:lnTo>
                <a:lnTo>
                  <a:pt x="3754" y="663"/>
                </a:lnTo>
                <a:lnTo>
                  <a:pt x="3701" y="660"/>
                </a:lnTo>
                <a:lnTo>
                  <a:pt x="3648" y="658"/>
                </a:lnTo>
                <a:lnTo>
                  <a:pt x="3608" y="660"/>
                </a:lnTo>
                <a:lnTo>
                  <a:pt x="3566" y="661"/>
                </a:lnTo>
                <a:lnTo>
                  <a:pt x="3526" y="665"/>
                </a:lnTo>
                <a:lnTo>
                  <a:pt x="3486" y="670"/>
                </a:lnTo>
                <a:lnTo>
                  <a:pt x="3446" y="677"/>
                </a:lnTo>
                <a:lnTo>
                  <a:pt x="3407" y="686"/>
                </a:lnTo>
                <a:lnTo>
                  <a:pt x="3368" y="695"/>
                </a:lnTo>
                <a:lnTo>
                  <a:pt x="3330" y="706"/>
                </a:lnTo>
                <a:lnTo>
                  <a:pt x="3294" y="718"/>
                </a:lnTo>
                <a:lnTo>
                  <a:pt x="3257" y="732"/>
                </a:lnTo>
                <a:lnTo>
                  <a:pt x="3220" y="746"/>
                </a:lnTo>
                <a:lnTo>
                  <a:pt x="3185" y="763"/>
                </a:lnTo>
                <a:lnTo>
                  <a:pt x="3150" y="779"/>
                </a:lnTo>
                <a:lnTo>
                  <a:pt x="3116" y="798"/>
                </a:lnTo>
                <a:lnTo>
                  <a:pt x="3083" y="817"/>
                </a:lnTo>
                <a:lnTo>
                  <a:pt x="3050" y="838"/>
                </a:lnTo>
                <a:lnTo>
                  <a:pt x="3038" y="793"/>
                </a:lnTo>
                <a:lnTo>
                  <a:pt x="3024" y="750"/>
                </a:lnTo>
                <a:lnTo>
                  <a:pt x="3007" y="707"/>
                </a:lnTo>
                <a:lnTo>
                  <a:pt x="2989" y="664"/>
                </a:lnTo>
                <a:lnTo>
                  <a:pt x="2970" y="623"/>
                </a:lnTo>
                <a:lnTo>
                  <a:pt x="2949" y="583"/>
                </a:lnTo>
                <a:lnTo>
                  <a:pt x="2927" y="542"/>
                </a:lnTo>
                <a:lnTo>
                  <a:pt x="2903" y="504"/>
                </a:lnTo>
                <a:lnTo>
                  <a:pt x="2877" y="467"/>
                </a:lnTo>
                <a:lnTo>
                  <a:pt x="2850" y="430"/>
                </a:lnTo>
                <a:lnTo>
                  <a:pt x="2821" y="396"/>
                </a:lnTo>
                <a:lnTo>
                  <a:pt x="2792" y="361"/>
                </a:lnTo>
                <a:lnTo>
                  <a:pt x="2761" y="329"/>
                </a:lnTo>
                <a:lnTo>
                  <a:pt x="2728" y="297"/>
                </a:lnTo>
                <a:lnTo>
                  <a:pt x="2694" y="268"/>
                </a:lnTo>
                <a:lnTo>
                  <a:pt x="2659" y="238"/>
                </a:lnTo>
                <a:lnTo>
                  <a:pt x="2623" y="211"/>
                </a:lnTo>
                <a:lnTo>
                  <a:pt x="2586" y="185"/>
                </a:lnTo>
                <a:lnTo>
                  <a:pt x="2548" y="161"/>
                </a:lnTo>
                <a:lnTo>
                  <a:pt x="2509" y="139"/>
                </a:lnTo>
                <a:lnTo>
                  <a:pt x="2468" y="117"/>
                </a:lnTo>
                <a:lnTo>
                  <a:pt x="2427" y="97"/>
                </a:lnTo>
                <a:lnTo>
                  <a:pt x="2384" y="79"/>
                </a:lnTo>
                <a:lnTo>
                  <a:pt x="2342" y="63"/>
                </a:lnTo>
                <a:lnTo>
                  <a:pt x="2298" y="49"/>
                </a:lnTo>
                <a:lnTo>
                  <a:pt x="2253" y="36"/>
                </a:lnTo>
                <a:lnTo>
                  <a:pt x="2208" y="25"/>
                </a:lnTo>
                <a:lnTo>
                  <a:pt x="2162" y="17"/>
                </a:lnTo>
                <a:lnTo>
                  <a:pt x="2114" y="9"/>
                </a:lnTo>
                <a:lnTo>
                  <a:pt x="2067" y="4"/>
                </a:lnTo>
                <a:lnTo>
                  <a:pt x="2019" y="1"/>
                </a:lnTo>
                <a:lnTo>
                  <a:pt x="1971" y="0"/>
                </a:lnTo>
                <a:lnTo>
                  <a:pt x="1941" y="0"/>
                </a:lnTo>
                <a:lnTo>
                  <a:pt x="1913" y="1"/>
                </a:lnTo>
                <a:lnTo>
                  <a:pt x="1884" y="4"/>
                </a:lnTo>
                <a:lnTo>
                  <a:pt x="1856" y="6"/>
                </a:lnTo>
                <a:lnTo>
                  <a:pt x="1829" y="8"/>
                </a:lnTo>
                <a:lnTo>
                  <a:pt x="1800" y="13"/>
                </a:lnTo>
                <a:lnTo>
                  <a:pt x="1746" y="23"/>
                </a:lnTo>
                <a:lnTo>
                  <a:pt x="1691" y="34"/>
                </a:lnTo>
                <a:lnTo>
                  <a:pt x="1638" y="50"/>
                </a:lnTo>
                <a:lnTo>
                  <a:pt x="1587" y="68"/>
                </a:lnTo>
                <a:lnTo>
                  <a:pt x="1536" y="88"/>
                </a:lnTo>
                <a:lnTo>
                  <a:pt x="1487" y="110"/>
                </a:lnTo>
                <a:lnTo>
                  <a:pt x="1438" y="135"/>
                </a:lnTo>
                <a:lnTo>
                  <a:pt x="1392" y="161"/>
                </a:lnTo>
                <a:lnTo>
                  <a:pt x="1347" y="191"/>
                </a:lnTo>
                <a:lnTo>
                  <a:pt x="1303" y="221"/>
                </a:lnTo>
                <a:lnTo>
                  <a:pt x="1260" y="255"/>
                </a:lnTo>
                <a:lnTo>
                  <a:pt x="1220" y="290"/>
                </a:lnTo>
                <a:lnTo>
                  <a:pt x="1181" y="327"/>
                </a:lnTo>
                <a:lnTo>
                  <a:pt x="1144" y="366"/>
                </a:lnTo>
                <a:lnTo>
                  <a:pt x="1109" y="406"/>
                </a:lnTo>
                <a:lnTo>
                  <a:pt x="1076" y="448"/>
                </a:lnTo>
                <a:lnTo>
                  <a:pt x="1045" y="491"/>
                </a:lnTo>
                <a:lnTo>
                  <a:pt x="1016" y="538"/>
                </a:lnTo>
                <a:lnTo>
                  <a:pt x="989" y="584"/>
                </a:lnTo>
                <a:lnTo>
                  <a:pt x="964" y="632"/>
                </a:lnTo>
                <a:lnTo>
                  <a:pt x="942" y="681"/>
                </a:lnTo>
                <a:lnTo>
                  <a:pt x="922" y="732"/>
                </a:lnTo>
                <a:lnTo>
                  <a:pt x="905" y="784"/>
                </a:lnTo>
                <a:lnTo>
                  <a:pt x="890" y="837"/>
                </a:lnTo>
                <a:lnTo>
                  <a:pt x="877" y="890"/>
                </a:lnTo>
                <a:lnTo>
                  <a:pt x="867" y="946"/>
                </a:lnTo>
                <a:lnTo>
                  <a:pt x="864" y="973"/>
                </a:lnTo>
                <a:lnTo>
                  <a:pt x="860" y="1002"/>
                </a:lnTo>
                <a:lnTo>
                  <a:pt x="858" y="1030"/>
                </a:lnTo>
                <a:lnTo>
                  <a:pt x="855" y="1059"/>
                </a:lnTo>
                <a:lnTo>
                  <a:pt x="855" y="1087"/>
                </a:lnTo>
                <a:lnTo>
                  <a:pt x="854" y="1115"/>
                </a:lnTo>
                <a:lnTo>
                  <a:pt x="855" y="1150"/>
                </a:lnTo>
                <a:lnTo>
                  <a:pt x="857" y="1183"/>
                </a:lnTo>
                <a:lnTo>
                  <a:pt x="860" y="1216"/>
                </a:lnTo>
                <a:lnTo>
                  <a:pt x="864" y="1250"/>
                </a:lnTo>
                <a:lnTo>
                  <a:pt x="845" y="1249"/>
                </a:lnTo>
                <a:lnTo>
                  <a:pt x="801" y="1250"/>
                </a:lnTo>
                <a:lnTo>
                  <a:pt x="758" y="1253"/>
                </a:lnTo>
                <a:lnTo>
                  <a:pt x="716" y="1259"/>
                </a:lnTo>
                <a:lnTo>
                  <a:pt x="674" y="1266"/>
                </a:lnTo>
                <a:lnTo>
                  <a:pt x="633" y="1275"/>
                </a:lnTo>
                <a:lnTo>
                  <a:pt x="594" y="1287"/>
                </a:lnTo>
                <a:lnTo>
                  <a:pt x="555" y="1300"/>
                </a:lnTo>
                <a:lnTo>
                  <a:pt x="515" y="1316"/>
                </a:lnTo>
                <a:lnTo>
                  <a:pt x="479" y="1332"/>
                </a:lnTo>
                <a:lnTo>
                  <a:pt x="442" y="1351"/>
                </a:lnTo>
                <a:lnTo>
                  <a:pt x="407" y="1371"/>
                </a:lnTo>
                <a:lnTo>
                  <a:pt x="372" y="1393"/>
                </a:lnTo>
                <a:lnTo>
                  <a:pt x="339" y="1416"/>
                </a:lnTo>
                <a:lnTo>
                  <a:pt x="307" y="1441"/>
                </a:lnTo>
                <a:lnTo>
                  <a:pt x="277" y="1468"/>
                </a:lnTo>
                <a:lnTo>
                  <a:pt x="248" y="1496"/>
                </a:lnTo>
                <a:lnTo>
                  <a:pt x="219" y="1525"/>
                </a:lnTo>
                <a:lnTo>
                  <a:pt x="193" y="1556"/>
                </a:lnTo>
                <a:lnTo>
                  <a:pt x="169" y="1588"/>
                </a:lnTo>
                <a:lnTo>
                  <a:pt x="145" y="1621"/>
                </a:lnTo>
                <a:lnTo>
                  <a:pt x="122" y="1655"/>
                </a:lnTo>
                <a:lnTo>
                  <a:pt x="102" y="1690"/>
                </a:lnTo>
                <a:lnTo>
                  <a:pt x="83" y="1726"/>
                </a:lnTo>
                <a:lnTo>
                  <a:pt x="67" y="1764"/>
                </a:lnTo>
                <a:lnTo>
                  <a:pt x="51" y="1802"/>
                </a:lnTo>
                <a:lnTo>
                  <a:pt x="38" y="1841"/>
                </a:lnTo>
                <a:lnTo>
                  <a:pt x="28" y="1882"/>
                </a:lnTo>
                <a:lnTo>
                  <a:pt x="18" y="1923"/>
                </a:lnTo>
                <a:lnTo>
                  <a:pt x="10" y="1965"/>
                </a:lnTo>
                <a:lnTo>
                  <a:pt x="5" y="2006"/>
                </a:lnTo>
                <a:lnTo>
                  <a:pt x="2" y="2049"/>
                </a:lnTo>
                <a:lnTo>
                  <a:pt x="0" y="2092"/>
                </a:lnTo>
                <a:lnTo>
                  <a:pt x="2" y="2135"/>
                </a:lnTo>
                <a:lnTo>
                  <a:pt x="5" y="2176"/>
                </a:lnTo>
                <a:lnTo>
                  <a:pt x="10" y="2217"/>
                </a:lnTo>
                <a:lnTo>
                  <a:pt x="17" y="2257"/>
                </a:lnTo>
                <a:lnTo>
                  <a:pt x="25" y="2297"/>
                </a:lnTo>
                <a:lnTo>
                  <a:pt x="36" y="2336"/>
                </a:lnTo>
                <a:lnTo>
                  <a:pt x="49" y="2374"/>
                </a:lnTo>
                <a:lnTo>
                  <a:pt x="63" y="2411"/>
                </a:lnTo>
                <a:lnTo>
                  <a:pt x="79" y="2448"/>
                </a:lnTo>
                <a:lnTo>
                  <a:pt x="96" y="2483"/>
                </a:lnTo>
                <a:lnTo>
                  <a:pt x="115" y="2517"/>
                </a:lnTo>
                <a:lnTo>
                  <a:pt x="137" y="2552"/>
                </a:lnTo>
                <a:lnTo>
                  <a:pt x="159" y="2584"/>
                </a:lnTo>
                <a:lnTo>
                  <a:pt x="183" y="2615"/>
                </a:lnTo>
                <a:lnTo>
                  <a:pt x="208" y="2645"/>
                </a:lnTo>
                <a:lnTo>
                  <a:pt x="234" y="2674"/>
                </a:lnTo>
                <a:lnTo>
                  <a:pt x="262" y="2702"/>
                </a:lnTo>
                <a:lnTo>
                  <a:pt x="290" y="2728"/>
                </a:lnTo>
                <a:lnTo>
                  <a:pt x="321" y="2753"/>
                </a:lnTo>
                <a:lnTo>
                  <a:pt x="352" y="2777"/>
                </a:lnTo>
                <a:lnTo>
                  <a:pt x="385" y="2799"/>
                </a:lnTo>
                <a:lnTo>
                  <a:pt x="418" y="2819"/>
                </a:lnTo>
                <a:lnTo>
                  <a:pt x="453" y="2840"/>
                </a:lnTo>
                <a:lnTo>
                  <a:pt x="488" y="2856"/>
                </a:lnTo>
                <a:lnTo>
                  <a:pt x="525" y="2873"/>
                </a:lnTo>
                <a:lnTo>
                  <a:pt x="563" y="2887"/>
                </a:lnTo>
                <a:lnTo>
                  <a:pt x="601" y="2899"/>
                </a:lnTo>
                <a:lnTo>
                  <a:pt x="640" y="2909"/>
                </a:lnTo>
                <a:lnTo>
                  <a:pt x="679" y="2919"/>
                </a:lnTo>
                <a:lnTo>
                  <a:pt x="719" y="2926"/>
                </a:lnTo>
                <a:lnTo>
                  <a:pt x="761" y="2931"/>
                </a:lnTo>
                <a:lnTo>
                  <a:pt x="802" y="2934"/>
                </a:lnTo>
                <a:lnTo>
                  <a:pt x="802" y="2936"/>
                </a:lnTo>
                <a:lnTo>
                  <a:pt x="4682" y="2936"/>
                </a:lnTo>
                <a:lnTo>
                  <a:pt x="4682" y="2933"/>
                </a:lnTo>
                <a:lnTo>
                  <a:pt x="4693" y="2934"/>
                </a:lnTo>
                <a:lnTo>
                  <a:pt x="4706" y="2936"/>
                </a:lnTo>
                <a:lnTo>
                  <a:pt x="4740" y="2936"/>
                </a:lnTo>
                <a:lnTo>
                  <a:pt x="4772" y="2933"/>
                </a:lnTo>
                <a:lnTo>
                  <a:pt x="4804" y="2928"/>
                </a:lnTo>
                <a:lnTo>
                  <a:pt x="4836" y="2922"/>
                </a:lnTo>
                <a:lnTo>
                  <a:pt x="4866" y="2915"/>
                </a:lnTo>
                <a:lnTo>
                  <a:pt x="4896" y="2907"/>
                </a:lnTo>
                <a:lnTo>
                  <a:pt x="4926" y="2898"/>
                </a:lnTo>
                <a:lnTo>
                  <a:pt x="4955" y="2886"/>
                </a:lnTo>
                <a:lnTo>
                  <a:pt x="4984" y="2873"/>
                </a:lnTo>
                <a:lnTo>
                  <a:pt x="5011" y="2859"/>
                </a:lnTo>
                <a:lnTo>
                  <a:pt x="5038" y="2843"/>
                </a:lnTo>
                <a:lnTo>
                  <a:pt x="5063" y="2827"/>
                </a:lnTo>
                <a:lnTo>
                  <a:pt x="5089" y="2809"/>
                </a:lnTo>
                <a:lnTo>
                  <a:pt x="5113" y="2790"/>
                </a:lnTo>
                <a:lnTo>
                  <a:pt x="5135" y="2770"/>
                </a:lnTo>
                <a:lnTo>
                  <a:pt x="5158" y="2748"/>
                </a:lnTo>
                <a:lnTo>
                  <a:pt x="5179" y="2727"/>
                </a:lnTo>
                <a:lnTo>
                  <a:pt x="5199" y="2703"/>
                </a:lnTo>
                <a:lnTo>
                  <a:pt x="5218" y="2680"/>
                </a:lnTo>
                <a:lnTo>
                  <a:pt x="5236" y="2655"/>
                </a:lnTo>
                <a:lnTo>
                  <a:pt x="5252" y="2629"/>
                </a:lnTo>
                <a:lnTo>
                  <a:pt x="5268" y="2602"/>
                </a:lnTo>
                <a:lnTo>
                  <a:pt x="5282" y="2574"/>
                </a:lnTo>
                <a:lnTo>
                  <a:pt x="5295" y="2546"/>
                </a:lnTo>
                <a:lnTo>
                  <a:pt x="5306" y="2517"/>
                </a:lnTo>
                <a:lnTo>
                  <a:pt x="5316" y="2488"/>
                </a:lnTo>
                <a:lnTo>
                  <a:pt x="5325" y="2457"/>
                </a:lnTo>
                <a:lnTo>
                  <a:pt x="5332" y="2426"/>
                </a:lnTo>
                <a:lnTo>
                  <a:pt x="5338" y="2394"/>
                </a:lnTo>
                <a:lnTo>
                  <a:pt x="5341" y="2362"/>
                </a:lnTo>
                <a:lnTo>
                  <a:pt x="5344" y="2330"/>
                </a:lnTo>
                <a:lnTo>
                  <a:pt x="5345" y="2297"/>
                </a:lnTo>
                <a:lnTo>
                  <a:pt x="5344" y="2265"/>
                </a:lnTo>
                <a:lnTo>
                  <a:pt x="5341" y="2233"/>
                </a:lnTo>
                <a:lnTo>
                  <a:pt x="5338" y="2203"/>
                </a:lnTo>
                <a:lnTo>
                  <a:pt x="5333" y="2172"/>
                </a:lnTo>
                <a:lnTo>
                  <a:pt x="5326" y="2141"/>
                </a:lnTo>
                <a:lnTo>
                  <a:pt x="5318" y="2111"/>
                </a:lnTo>
                <a:lnTo>
                  <a:pt x="5308" y="2083"/>
                </a:lnTo>
                <a:lnTo>
                  <a:pt x="5296" y="2054"/>
                </a:lnTo>
                <a:lnTo>
                  <a:pt x="5284" y="2026"/>
                </a:lnTo>
                <a:lnTo>
                  <a:pt x="5271" y="2000"/>
                </a:lnTo>
                <a:lnTo>
                  <a:pt x="5256" y="1974"/>
                </a:lnTo>
                <a:lnTo>
                  <a:pt x="5241" y="1948"/>
                </a:lnTo>
                <a:lnTo>
                  <a:pt x="5223" y="1923"/>
                </a:lnTo>
                <a:lnTo>
                  <a:pt x="5205" y="1899"/>
                </a:lnTo>
                <a:lnTo>
                  <a:pt x="5185" y="1877"/>
                </a:lnTo>
                <a:lnTo>
                  <a:pt x="5165" y="1854"/>
                </a:lnTo>
                <a:lnTo>
                  <a:pt x="5143" y="1834"/>
                </a:lnTo>
                <a:lnTo>
                  <a:pt x="5121" y="1814"/>
                </a:lnTo>
                <a:lnTo>
                  <a:pt x="5098" y="1795"/>
                </a:lnTo>
                <a:lnTo>
                  <a:pt x="5074" y="1777"/>
                </a:lnTo>
                <a:lnTo>
                  <a:pt x="5049" y="1761"/>
                </a:lnTo>
                <a:lnTo>
                  <a:pt x="5023" y="1745"/>
                </a:lnTo>
                <a:lnTo>
                  <a:pt x="4997" y="1731"/>
                </a:lnTo>
                <a:lnTo>
                  <a:pt x="4969" y="1717"/>
                </a:lnTo>
                <a:lnTo>
                  <a:pt x="4941" y="1706"/>
                </a:lnTo>
                <a:lnTo>
                  <a:pt x="4913" y="1696"/>
                </a:lnTo>
                <a:lnTo>
                  <a:pt x="4883" y="1686"/>
                </a:lnTo>
                <a:lnTo>
                  <a:pt x="4853" y="1678"/>
                </a:lnTo>
                <a:lnTo>
                  <a:pt x="4823" y="1672"/>
                </a:lnTo>
                <a:lnTo>
                  <a:pt x="4792" y="1667"/>
                </a:lnTo>
                <a:lnTo>
                  <a:pt x="4761" y="1664"/>
                </a:lnTo>
                <a:lnTo>
                  <a:pt x="4729" y="166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defTabSz="914316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5" name="KSO_Shape"/>
          <p:cNvSpPr>
            <a:spLocks/>
          </p:cNvSpPr>
          <p:nvPr/>
        </p:nvSpPr>
        <p:spPr bwMode="auto">
          <a:xfrm>
            <a:off x="827616" y="4130594"/>
            <a:ext cx="660400" cy="364067"/>
          </a:xfrm>
          <a:custGeom>
            <a:avLst/>
            <a:gdLst>
              <a:gd name="T0" fmla="*/ 2147483646 w 5345"/>
              <a:gd name="T1" fmla="*/ 2147483646 h 2936"/>
              <a:gd name="T2" fmla="*/ 2147483646 w 5345"/>
              <a:gd name="T3" fmla="*/ 2147483646 h 2936"/>
              <a:gd name="T4" fmla="*/ 2147483646 w 5345"/>
              <a:gd name="T5" fmla="*/ 2147483646 h 2936"/>
              <a:gd name="T6" fmla="*/ 2147483646 w 5345"/>
              <a:gd name="T7" fmla="*/ 2147483646 h 2936"/>
              <a:gd name="T8" fmla="*/ 2147483646 w 5345"/>
              <a:gd name="T9" fmla="*/ 2147483646 h 2936"/>
              <a:gd name="T10" fmla="*/ 2147483646 w 5345"/>
              <a:gd name="T11" fmla="*/ 2147483646 h 2936"/>
              <a:gd name="T12" fmla="*/ 2147483646 w 5345"/>
              <a:gd name="T13" fmla="*/ 2147483646 h 2936"/>
              <a:gd name="T14" fmla="*/ 2147483646 w 5345"/>
              <a:gd name="T15" fmla="*/ 2147483646 h 2936"/>
              <a:gd name="T16" fmla="*/ 2147483646 w 5345"/>
              <a:gd name="T17" fmla="*/ 2147483646 h 2936"/>
              <a:gd name="T18" fmla="*/ 2147483646 w 5345"/>
              <a:gd name="T19" fmla="*/ 2147483646 h 2936"/>
              <a:gd name="T20" fmla="*/ 2147483646 w 5345"/>
              <a:gd name="T21" fmla="*/ 2147483646 h 2936"/>
              <a:gd name="T22" fmla="*/ 2147483646 w 5345"/>
              <a:gd name="T23" fmla="*/ 2147483646 h 2936"/>
              <a:gd name="T24" fmla="*/ 2147483646 w 5345"/>
              <a:gd name="T25" fmla="*/ 2147483646 h 2936"/>
              <a:gd name="T26" fmla="*/ 2147483646 w 5345"/>
              <a:gd name="T27" fmla="*/ 2147483646 h 2936"/>
              <a:gd name="T28" fmla="*/ 2147483646 w 5345"/>
              <a:gd name="T29" fmla="*/ 2147483646 h 2936"/>
              <a:gd name="T30" fmla="*/ 2147483646 w 5345"/>
              <a:gd name="T31" fmla="*/ 772639970 h 2936"/>
              <a:gd name="T32" fmla="*/ 2147483646 w 5345"/>
              <a:gd name="T33" fmla="*/ 0 h 2936"/>
              <a:gd name="T34" fmla="*/ 2147483646 w 5345"/>
              <a:gd name="T35" fmla="*/ 363587807 h 2936"/>
              <a:gd name="T36" fmla="*/ 2147483646 w 5345"/>
              <a:gd name="T37" fmla="*/ 2147483646 h 2936"/>
              <a:gd name="T38" fmla="*/ 2147483646 w 5345"/>
              <a:gd name="T39" fmla="*/ 2147483646 h 2936"/>
              <a:gd name="T40" fmla="*/ 2147483646 w 5345"/>
              <a:gd name="T41" fmla="*/ 2147483646 h 2936"/>
              <a:gd name="T42" fmla="*/ 2147483646 w 5345"/>
              <a:gd name="T43" fmla="*/ 2147483646 h 2936"/>
              <a:gd name="T44" fmla="*/ 2147483646 w 5345"/>
              <a:gd name="T45" fmla="*/ 2147483646 h 2936"/>
              <a:gd name="T46" fmla="*/ 2147483646 w 5345"/>
              <a:gd name="T47" fmla="*/ 2147483646 h 2936"/>
              <a:gd name="T48" fmla="*/ 2147483646 w 5345"/>
              <a:gd name="T49" fmla="*/ 2147483646 h 2936"/>
              <a:gd name="T50" fmla="*/ 2147483646 w 5345"/>
              <a:gd name="T51" fmla="*/ 2147483646 h 2936"/>
              <a:gd name="T52" fmla="*/ 2147483646 w 5345"/>
              <a:gd name="T53" fmla="*/ 2147483646 h 2936"/>
              <a:gd name="T54" fmla="*/ 2147483646 w 5345"/>
              <a:gd name="T55" fmla="*/ 2147483646 h 2936"/>
              <a:gd name="T56" fmla="*/ 2147483646 w 5345"/>
              <a:gd name="T57" fmla="*/ 2147483646 h 2936"/>
              <a:gd name="T58" fmla="*/ 2147483646 w 5345"/>
              <a:gd name="T59" fmla="*/ 2147483646 h 2936"/>
              <a:gd name="T60" fmla="*/ 2147483646 w 5345"/>
              <a:gd name="T61" fmla="*/ 2147483646 h 2936"/>
              <a:gd name="T62" fmla="*/ 452722804 w 5345"/>
              <a:gd name="T63" fmla="*/ 2147483646 h 2936"/>
              <a:gd name="T64" fmla="*/ 90570008 w 5345"/>
              <a:gd name="T65" fmla="*/ 2147483646 h 2936"/>
              <a:gd name="T66" fmla="*/ 1629877726 w 5345"/>
              <a:gd name="T67" fmla="*/ 2147483646 h 2936"/>
              <a:gd name="T68" fmla="*/ 2147483646 w 5345"/>
              <a:gd name="T69" fmla="*/ 2147483646 h 2936"/>
              <a:gd name="T70" fmla="*/ 2147483646 w 5345"/>
              <a:gd name="T71" fmla="*/ 2147483646 h 2936"/>
              <a:gd name="T72" fmla="*/ 2147483646 w 5345"/>
              <a:gd name="T73" fmla="*/ 2147483646 h 2936"/>
              <a:gd name="T74" fmla="*/ 2147483646 w 5345"/>
              <a:gd name="T75" fmla="*/ 2147483646 h 2936"/>
              <a:gd name="T76" fmla="*/ 2147483646 w 5345"/>
              <a:gd name="T77" fmla="*/ 2147483646 h 2936"/>
              <a:gd name="T78" fmla="*/ 2147483646 w 5345"/>
              <a:gd name="T79" fmla="*/ 2147483646 h 2936"/>
              <a:gd name="T80" fmla="*/ 2147483646 w 5345"/>
              <a:gd name="T81" fmla="*/ 2147483646 h 2936"/>
              <a:gd name="T82" fmla="*/ 2147483646 w 5345"/>
              <a:gd name="T83" fmla="*/ 2147483646 h 2936"/>
              <a:gd name="T84" fmla="*/ 2147483646 w 5345"/>
              <a:gd name="T85" fmla="*/ 2147483646 h 2936"/>
              <a:gd name="T86" fmla="*/ 2147483646 w 5345"/>
              <a:gd name="T87" fmla="*/ 2147483646 h 2936"/>
              <a:gd name="T88" fmla="*/ 2147483646 w 5345"/>
              <a:gd name="T89" fmla="*/ 2147483646 h 2936"/>
              <a:gd name="T90" fmla="*/ 2147483646 w 5345"/>
              <a:gd name="T91" fmla="*/ 2147483646 h 2936"/>
              <a:gd name="T92" fmla="*/ 2147483646 w 5345"/>
              <a:gd name="T93" fmla="*/ 2147483646 h 2936"/>
              <a:gd name="T94" fmla="*/ 2147483646 w 5345"/>
              <a:gd name="T95" fmla="*/ 2147483646 h 2936"/>
              <a:gd name="T96" fmla="*/ 2147483646 w 5345"/>
              <a:gd name="T97" fmla="*/ 2147483646 h 2936"/>
              <a:gd name="T98" fmla="*/ 2147483646 w 5345"/>
              <a:gd name="T99" fmla="*/ 2147483646 h 2936"/>
              <a:gd name="T100" fmla="*/ 2147483646 w 5345"/>
              <a:gd name="T101" fmla="*/ 2147483646 h 2936"/>
              <a:gd name="T102" fmla="*/ 2147483646 w 5345"/>
              <a:gd name="T103" fmla="*/ 2147483646 h 2936"/>
              <a:gd name="T104" fmla="*/ 2147483646 w 5345"/>
              <a:gd name="T105" fmla="*/ 2147483646 h 29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345" h="2936">
                <a:moveTo>
                  <a:pt x="4729" y="1661"/>
                </a:moveTo>
                <a:lnTo>
                  <a:pt x="4729" y="1661"/>
                </a:lnTo>
                <a:lnTo>
                  <a:pt x="4723" y="1609"/>
                </a:lnTo>
                <a:lnTo>
                  <a:pt x="4716" y="1558"/>
                </a:lnTo>
                <a:lnTo>
                  <a:pt x="4706" y="1507"/>
                </a:lnTo>
                <a:lnTo>
                  <a:pt x="4693" y="1458"/>
                </a:lnTo>
                <a:lnTo>
                  <a:pt x="4679" y="1409"/>
                </a:lnTo>
                <a:lnTo>
                  <a:pt x="4663" y="1361"/>
                </a:lnTo>
                <a:lnTo>
                  <a:pt x="4644" y="1314"/>
                </a:lnTo>
                <a:lnTo>
                  <a:pt x="4622" y="1268"/>
                </a:lnTo>
                <a:lnTo>
                  <a:pt x="4600" y="1223"/>
                </a:lnTo>
                <a:lnTo>
                  <a:pt x="4575" y="1181"/>
                </a:lnTo>
                <a:lnTo>
                  <a:pt x="4548" y="1138"/>
                </a:lnTo>
                <a:lnTo>
                  <a:pt x="4519" y="1098"/>
                </a:lnTo>
                <a:lnTo>
                  <a:pt x="4489" y="1059"/>
                </a:lnTo>
                <a:lnTo>
                  <a:pt x="4457" y="1021"/>
                </a:lnTo>
                <a:lnTo>
                  <a:pt x="4422" y="984"/>
                </a:lnTo>
                <a:lnTo>
                  <a:pt x="4387" y="950"/>
                </a:lnTo>
                <a:lnTo>
                  <a:pt x="4350" y="917"/>
                </a:lnTo>
                <a:lnTo>
                  <a:pt x="4312" y="886"/>
                </a:lnTo>
                <a:lnTo>
                  <a:pt x="4272" y="856"/>
                </a:lnTo>
                <a:lnTo>
                  <a:pt x="4230" y="828"/>
                </a:lnTo>
                <a:lnTo>
                  <a:pt x="4188" y="802"/>
                </a:lnTo>
                <a:lnTo>
                  <a:pt x="4144" y="778"/>
                </a:lnTo>
                <a:lnTo>
                  <a:pt x="4099" y="757"/>
                </a:lnTo>
                <a:lnTo>
                  <a:pt x="4053" y="737"/>
                </a:lnTo>
                <a:lnTo>
                  <a:pt x="4005" y="719"/>
                </a:lnTo>
                <a:lnTo>
                  <a:pt x="3957" y="703"/>
                </a:lnTo>
                <a:lnTo>
                  <a:pt x="3907" y="689"/>
                </a:lnTo>
                <a:lnTo>
                  <a:pt x="3857" y="679"/>
                </a:lnTo>
                <a:lnTo>
                  <a:pt x="3806" y="670"/>
                </a:lnTo>
                <a:lnTo>
                  <a:pt x="3754" y="663"/>
                </a:lnTo>
                <a:lnTo>
                  <a:pt x="3701" y="660"/>
                </a:lnTo>
                <a:lnTo>
                  <a:pt x="3648" y="658"/>
                </a:lnTo>
                <a:lnTo>
                  <a:pt x="3608" y="660"/>
                </a:lnTo>
                <a:lnTo>
                  <a:pt x="3566" y="661"/>
                </a:lnTo>
                <a:lnTo>
                  <a:pt x="3526" y="665"/>
                </a:lnTo>
                <a:lnTo>
                  <a:pt x="3486" y="670"/>
                </a:lnTo>
                <a:lnTo>
                  <a:pt x="3446" y="677"/>
                </a:lnTo>
                <a:lnTo>
                  <a:pt x="3407" y="686"/>
                </a:lnTo>
                <a:lnTo>
                  <a:pt x="3368" y="695"/>
                </a:lnTo>
                <a:lnTo>
                  <a:pt x="3330" y="706"/>
                </a:lnTo>
                <a:lnTo>
                  <a:pt x="3294" y="718"/>
                </a:lnTo>
                <a:lnTo>
                  <a:pt x="3257" y="732"/>
                </a:lnTo>
                <a:lnTo>
                  <a:pt x="3220" y="746"/>
                </a:lnTo>
                <a:lnTo>
                  <a:pt x="3185" y="763"/>
                </a:lnTo>
                <a:lnTo>
                  <a:pt x="3150" y="779"/>
                </a:lnTo>
                <a:lnTo>
                  <a:pt x="3116" y="798"/>
                </a:lnTo>
                <a:lnTo>
                  <a:pt x="3083" y="817"/>
                </a:lnTo>
                <a:lnTo>
                  <a:pt x="3050" y="838"/>
                </a:lnTo>
                <a:lnTo>
                  <a:pt x="3038" y="793"/>
                </a:lnTo>
                <a:lnTo>
                  <a:pt x="3024" y="750"/>
                </a:lnTo>
                <a:lnTo>
                  <a:pt x="3007" y="707"/>
                </a:lnTo>
                <a:lnTo>
                  <a:pt x="2989" y="664"/>
                </a:lnTo>
                <a:lnTo>
                  <a:pt x="2970" y="623"/>
                </a:lnTo>
                <a:lnTo>
                  <a:pt x="2949" y="583"/>
                </a:lnTo>
                <a:lnTo>
                  <a:pt x="2927" y="542"/>
                </a:lnTo>
                <a:lnTo>
                  <a:pt x="2903" y="504"/>
                </a:lnTo>
                <a:lnTo>
                  <a:pt x="2877" y="467"/>
                </a:lnTo>
                <a:lnTo>
                  <a:pt x="2850" y="430"/>
                </a:lnTo>
                <a:lnTo>
                  <a:pt x="2821" y="396"/>
                </a:lnTo>
                <a:lnTo>
                  <a:pt x="2792" y="361"/>
                </a:lnTo>
                <a:lnTo>
                  <a:pt x="2761" y="329"/>
                </a:lnTo>
                <a:lnTo>
                  <a:pt x="2728" y="297"/>
                </a:lnTo>
                <a:lnTo>
                  <a:pt x="2694" y="268"/>
                </a:lnTo>
                <a:lnTo>
                  <a:pt x="2659" y="238"/>
                </a:lnTo>
                <a:lnTo>
                  <a:pt x="2623" y="211"/>
                </a:lnTo>
                <a:lnTo>
                  <a:pt x="2586" y="185"/>
                </a:lnTo>
                <a:lnTo>
                  <a:pt x="2548" y="161"/>
                </a:lnTo>
                <a:lnTo>
                  <a:pt x="2509" y="139"/>
                </a:lnTo>
                <a:lnTo>
                  <a:pt x="2468" y="117"/>
                </a:lnTo>
                <a:lnTo>
                  <a:pt x="2427" y="97"/>
                </a:lnTo>
                <a:lnTo>
                  <a:pt x="2384" y="79"/>
                </a:lnTo>
                <a:lnTo>
                  <a:pt x="2342" y="63"/>
                </a:lnTo>
                <a:lnTo>
                  <a:pt x="2298" y="49"/>
                </a:lnTo>
                <a:lnTo>
                  <a:pt x="2253" y="36"/>
                </a:lnTo>
                <a:lnTo>
                  <a:pt x="2208" y="25"/>
                </a:lnTo>
                <a:lnTo>
                  <a:pt x="2162" y="17"/>
                </a:lnTo>
                <a:lnTo>
                  <a:pt x="2114" y="9"/>
                </a:lnTo>
                <a:lnTo>
                  <a:pt x="2067" y="4"/>
                </a:lnTo>
                <a:lnTo>
                  <a:pt x="2019" y="1"/>
                </a:lnTo>
                <a:lnTo>
                  <a:pt x="1971" y="0"/>
                </a:lnTo>
                <a:lnTo>
                  <a:pt x="1941" y="0"/>
                </a:lnTo>
                <a:lnTo>
                  <a:pt x="1913" y="1"/>
                </a:lnTo>
                <a:lnTo>
                  <a:pt x="1884" y="4"/>
                </a:lnTo>
                <a:lnTo>
                  <a:pt x="1856" y="6"/>
                </a:lnTo>
                <a:lnTo>
                  <a:pt x="1829" y="8"/>
                </a:lnTo>
                <a:lnTo>
                  <a:pt x="1800" y="13"/>
                </a:lnTo>
                <a:lnTo>
                  <a:pt x="1746" y="23"/>
                </a:lnTo>
                <a:lnTo>
                  <a:pt x="1691" y="34"/>
                </a:lnTo>
                <a:lnTo>
                  <a:pt x="1638" y="50"/>
                </a:lnTo>
                <a:lnTo>
                  <a:pt x="1587" y="68"/>
                </a:lnTo>
                <a:lnTo>
                  <a:pt x="1536" y="88"/>
                </a:lnTo>
                <a:lnTo>
                  <a:pt x="1487" y="110"/>
                </a:lnTo>
                <a:lnTo>
                  <a:pt x="1438" y="135"/>
                </a:lnTo>
                <a:lnTo>
                  <a:pt x="1392" y="161"/>
                </a:lnTo>
                <a:lnTo>
                  <a:pt x="1347" y="191"/>
                </a:lnTo>
                <a:lnTo>
                  <a:pt x="1303" y="221"/>
                </a:lnTo>
                <a:lnTo>
                  <a:pt x="1260" y="255"/>
                </a:lnTo>
                <a:lnTo>
                  <a:pt x="1220" y="290"/>
                </a:lnTo>
                <a:lnTo>
                  <a:pt x="1181" y="327"/>
                </a:lnTo>
                <a:lnTo>
                  <a:pt x="1144" y="366"/>
                </a:lnTo>
                <a:lnTo>
                  <a:pt x="1109" y="406"/>
                </a:lnTo>
                <a:lnTo>
                  <a:pt x="1076" y="448"/>
                </a:lnTo>
                <a:lnTo>
                  <a:pt x="1045" y="491"/>
                </a:lnTo>
                <a:lnTo>
                  <a:pt x="1016" y="538"/>
                </a:lnTo>
                <a:lnTo>
                  <a:pt x="989" y="584"/>
                </a:lnTo>
                <a:lnTo>
                  <a:pt x="964" y="632"/>
                </a:lnTo>
                <a:lnTo>
                  <a:pt x="942" y="681"/>
                </a:lnTo>
                <a:lnTo>
                  <a:pt x="922" y="732"/>
                </a:lnTo>
                <a:lnTo>
                  <a:pt x="905" y="784"/>
                </a:lnTo>
                <a:lnTo>
                  <a:pt x="890" y="837"/>
                </a:lnTo>
                <a:lnTo>
                  <a:pt x="877" y="890"/>
                </a:lnTo>
                <a:lnTo>
                  <a:pt x="867" y="946"/>
                </a:lnTo>
                <a:lnTo>
                  <a:pt x="864" y="973"/>
                </a:lnTo>
                <a:lnTo>
                  <a:pt x="860" y="1002"/>
                </a:lnTo>
                <a:lnTo>
                  <a:pt x="858" y="1030"/>
                </a:lnTo>
                <a:lnTo>
                  <a:pt x="855" y="1059"/>
                </a:lnTo>
                <a:lnTo>
                  <a:pt x="855" y="1087"/>
                </a:lnTo>
                <a:lnTo>
                  <a:pt x="854" y="1115"/>
                </a:lnTo>
                <a:lnTo>
                  <a:pt x="855" y="1150"/>
                </a:lnTo>
                <a:lnTo>
                  <a:pt x="857" y="1183"/>
                </a:lnTo>
                <a:lnTo>
                  <a:pt x="860" y="1216"/>
                </a:lnTo>
                <a:lnTo>
                  <a:pt x="864" y="1250"/>
                </a:lnTo>
                <a:lnTo>
                  <a:pt x="845" y="1249"/>
                </a:lnTo>
                <a:lnTo>
                  <a:pt x="801" y="1250"/>
                </a:lnTo>
                <a:lnTo>
                  <a:pt x="758" y="1253"/>
                </a:lnTo>
                <a:lnTo>
                  <a:pt x="716" y="1259"/>
                </a:lnTo>
                <a:lnTo>
                  <a:pt x="674" y="1266"/>
                </a:lnTo>
                <a:lnTo>
                  <a:pt x="633" y="1275"/>
                </a:lnTo>
                <a:lnTo>
                  <a:pt x="594" y="1287"/>
                </a:lnTo>
                <a:lnTo>
                  <a:pt x="555" y="1300"/>
                </a:lnTo>
                <a:lnTo>
                  <a:pt x="515" y="1316"/>
                </a:lnTo>
                <a:lnTo>
                  <a:pt x="479" y="1332"/>
                </a:lnTo>
                <a:lnTo>
                  <a:pt x="442" y="1351"/>
                </a:lnTo>
                <a:lnTo>
                  <a:pt x="407" y="1371"/>
                </a:lnTo>
                <a:lnTo>
                  <a:pt x="372" y="1393"/>
                </a:lnTo>
                <a:lnTo>
                  <a:pt x="339" y="1416"/>
                </a:lnTo>
                <a:lnTo>
                  <a:pt x="307" y="1441"/>
                </a:lnTo>
                <a:lnTo>
                  <a:pt x="277" y="1468"/>
                </a:lnTo>
                <a:lnTo>
                  <a:pt x="248" y="1496"/>
                </a:lnTo>
                <a:lnTo>
                  <a:pt x="219" y="1525"/>
                </a:lnTo>
                <a:lnTo>
                  <a:pt x="193" y="1556"/>
                </a:lnTo>
                <a:lnTo>
                  <a:pt x="169" y="1588"/>
                </a:lnTo>
                <a:lnTo>
                  <a:pt x="145" y="1621"/>
                </a:lnTo>
                <a:lnTo>
                  <a:pt x="122" y="1655"/>
                </a:lnTo>
                <a:lnTo>
                  <a:pt x="102" y="1690"/>
                </a:lnTo>
                <a:lnTo>
                  <a:pt x="83" y="1726"/>
                </a:lnTo>
                <a:lnTo>
                  <a:pt x="67" y="1764"/>
                </a:lnTo>
                <a:lnTo>
                  <a:pt x="51" y="1802"/>
                </a:lnTo>
                <a:lnTo>
                  <a:pt x="38" y="1841"/>
                </a:lnTo>
                <a:lnTo>
                  <a:pt x="28" y="1882"/>
                </a:lnTo>
                <a:lnTo>
                  <a:pt x="18" y="1923"/>
                </a:lnTo>
                <a:lnTo>
                  <a:pt x="10" y="1965"/>
                </a:lnTo>
                <a:lnTo>
                  <a:pt x="5" y="2006"/>
                </a:lnTo>
                <a:lnTo>
                  <a:pt x="2" y="2049"/>
                </a:lnTo>
                <a:lnTo>
                  <a:pt x="0" y="2092"/>
                </a:lnTo>
                <a:lnTo>
                  <a:pt x="2" y="2135"/>
                </a:lnTo>
                <a:lnTo>
                  <a:pt x="5" y="2176"/>
                </a:lnTo>
                <a:lnTo>
                  <a:pt x="10" y="2217"/>
                </a:lnTo>
                <a:lnTo>
                  <a:pt x="17" y="2257"/>
                </a:lnTo>
                <a:lnTo>
                  <a:pt x="25" y="2297"/>
                </a:lnTo>
                <a:lnTo>
                  <a:pt x="36" y="2336"/>
                </a:lnTo>
                <a:lnTo>
                  <a:pt x="49" y="2374"/>
                </a:lnTo>
                <a:lnTo>
                  <a:pt x="63" y="2411"/>
                </a:lnTo>
                <a:lnTo>
                  <a:pt x="79" y="2448"/>
                </a:lnTo>
                <a:lnTo>
                  <a:pt x="96" y="2483"/>
                </a:lnTo>
                <a:lnTo>
                  <a:pt x="115" y="2517"/>
                </a:lnTo>
                <a:lnTo>
                  <a:pt x="137" y="2552"/>
                </a:lnTo>
                <a:lnTo>
                  <a:pt x="159" y="2584"/>
                </a:lnTo>
                <a:lnTo>
                  <a:pt x="183" y="2615"/>
                </a:lnTo>
                <a:lnTo>
                  <a:pt x="208" y="2645"/>
                </a:lnTo>
                <a:lnTo>
                  <a:pt x="234" y="2674"/>
                </a:lnTo>
                <a:lnTo>
                  <a:pt x="262" y="2702"/>
                </a:lnTo>
                <a:lnTo>
                  <a:pt x="290" y="2728"/>
                </a:lnTo>
                <a:lnTo>
                  <a:pt x="321" y="2753"/>
                </a:lnTo>
                <a:lnTo>
                  <a:pt x="352" y="2777"/>
                </a:lnTo>
                <a:lnTo>
                  <a:pt x="385" y="2799"/>
                </a:lnTo>
                <a:lnTo>
                  <a:pt x="418" y="2819"/>
                </a:lnTo>
                <a:lnTo>
                  <a:pt x="453" y="2840"/>
                </a:lnTo>
                <a:lnTo>
                  <a:pt x="488" y="2856"/>
                </a:lnTo>
                <a:lnTo>
                  <a:pt x="525" y="2873"/>
                </a:lnTo>
                <a:lnTo>
                  <a:pt x="563" y="2887"/>
                </a:lnTo>
                <a:lnTo>
                  <a:pt x="601" y="2899"/>
                </a:lnTo>
                <a:lnTo>
                  <a:pt x="640" y="2909"/>
                </a:lnTo>
                <a:lnTo>
                  <a:pt x="679" y="2919"/>
                </a:lnTo>
                <a:lnTo>
                  <a:pt x="719" y="2926"/>
                </a:lnTo>
                <a:lnTo>
                  <a:pt x="761" y="2931"/>
                </a:lnTo>
                <a:lnTo>
                  <a:pt x="802" y="2934"/>
                </a:lnTo>
                <a:lnTo>
                  <a:pt x="802" y="2936"/>
                </a:lnTo>
                <a:lnTo>
                  <a:pt x="4682" y="2936"/>
                </a:lnTo>
                <a:lnTo>
                  <a:pt x="4682" y="2933"/>
                </a:lnTo>
                <a:lnTo>
                  <a:pt x="4693" y="2934"/>
                </a:lnTo>
                <a:lnTo>
                  <a:pt x="4706" y="2936"/>
                </a:lnTo>
                <a:lnTo>
                  <a:pt x="4740" y="2936"/>
                </a:lnTo>
                <a:lnTo>
                  <a:pt x="4772" y="2933"/>
                </a:lnTo>
                <a:lnTo>
                  <a:pt x="4804" y="2928"/>
                </a:lnTo>
                <a:lnTo>
                  <a:pt x="4836" y="2922"/>
                </a:lnTo>
                <a:lnTo>
                  <a:pt x="4866" y="2915"/>
                </a:lnTo>
                <a:lnTo>
                  <a:pt x="4896" y="2907"/>
                </a:lnTo>
                <a:lnTo>
                  <a:pt x="4926" y="2898"/>
                </a:lnTo>
                <a:lnTo>
                  <a:pt x="4955" y="2886"/>
                </a:lnTo>
                <a:lnTo>
                  <a:pt x="4984" y="2873"/>
                </a:lnTo>
                <a:lnTo>
                  <a:pt x="5011" y="2859"/>
                </a:lnTo>
                <a:lnTo>
                  <a:pt x="5038" y="2843"/>
                </a:lnTo>
                <a:lnTo>
                  <a:pt x="5063" y="2827"/>
                </a:lnTo>
                <a:lnTo>
                  <a:pt x="5089" y="2809"/>
                </a:lnTo>
                <a:lnTo>
                  <a:pt x="5113" y="2790"/>
                </a:lnTo>
                <a:lnTo>
                  <a:pt x="5135" y="2770"/>
                </a:lnTo>
                <a:lnTo>
                  <a:pt x="5158" y="2748"/>
                </a:lnTo>
                <a:lnTo>
                  <a:pt x="5179" y="2727"/>
                </a:lnTo>
                <a:lnTo>
                  <a:pt x="5199" y="2703"/>
                </a:lnTo>
                <a:lnTo>
                  <a:pt x="5218" y="2680"/>
                </a:lnTo>
                <a:lnTo>
                  <a:pt x="5236" y="2655"/>
                </a:lnTo>
                <a:lnTo>
                  <a:pt x="5252" y="2629"/>
                </a:lnTo>
                <a:lnTo>
                  <a:pt x="5268" y="2602"/>
                </a:lnTo>
                <a:lnTo>
                  <a:pt x="5282" y="2574"/>
                </a:lnTo>
                <a:lnTo>
                  <a:pt x="5295" y="2546"/>
                </a:lnTo>
                <a:lnTo>
                  <a:pt x="5306" y="2517"/>
                </a:lnTo>
                <a:lnTo>
                  <a:pt x="5316" y="2488"/>
                </a:lnTo>
                <a:lnTo>
                  <a:pt x="5325" y="2457"/>
                </a:lnTo>
                <a:lnTo>
                  <a:pt x="5332" y="2426"/>
                </a:lnTo>
                <a:lnTo>
                  <a:pt x="5338" y="2394"/>
                </a:lnTo>
                <a:lnTo>
                  <a:pt x="5341" y="2362"/>
                </a:lnTo>
                <a:lnTo>
                  <a:pt x="5344" y="2330"/>
                </a:lnTo>
                <a:lnTo>
                  <a:pt x="5345" y="2297"/>
                </a:lnTo>
                <a:lnTo>
                  <a:pt x="5344" y="2265"/>
                </a:lnTo>
                <a:lnTo>
                  <a:pt x="5341" y="2233"/>
                </a:lnTo>
                <a:lnTo>
                  <a:pt x="5338" y="2203"/>
                </a:lnTo>
                <a:lnTo>
                  <a:pt x="5333" y="2172"/>
                </a:lnTo>
                <a:lnTo>
                  <a:pt x="5326" y="2141"/>
                </a:lnTo>
                <a:lnTo>
                  <a:pt x="5318" y="2111"/>
                </a:lnTo>
                <a:lnTo>
                  <a:pt x="5308" y="2083"/>
                </a:lnTo>
                <a:lnTo>
                  <a:pt x="5296" y="2054"/>
                </a:lnTo>
                <a:lnTo>
                  <a:pt x="5284" y="2026"/>
                </a:lnTo>
                <a:lnTo>
                  <a:pt x="5271" y="2000"/>
                </a:lnTo>
                <a:lnTo>
                  <a:pt x="5256" y="1974"/>
                </a:lnTo>
                <a:lnTo>
                  <a:pt x="5241" y="1948"/>
                </a:lnTo>
                <a:lnTo>
                  <a:pt x="5223" y="1923"/>
                </a:lnTo>
                <a:lnTo>
                  <a:pt x="5205" y="1899"/>
                </a:lnTo>
                <a:lnTo>
                  <a:pt x="5185" y="1877"/>
                </a:lnTo>
                <a:lnTo>
                  <a:pt x="5165" y="1854"/>
                </a:lnTo>
                <a:lnTo>
                  <a:pt x="5143" y="1834"/>
                </a:lnTo>
                <a:lnTo>
                  <a:pt x="5121" y="1814"/>
                </a:lnTo>
                <a:lnTo>
                  <a:pt x="5098" y="1795"/>
                </a:lnTo>
                <a:lnTo>
                  <a:pt x="5074" y="1777"/>
                </a:lnTo>
                <a:lnTo>
                  <a:pt x="5049" y="1761"/>
                </a:lnTo>
                <a:lnTo>
                  <a:pt x="5023" y="1745"/>
                </a:lnTo>
                <a:lnTo>
                  <a:pt x="4997" y="1731"/>
                </a:lnTo>
                <a:lnTo>
                  <a:pt x="4969" y="1717"/>
                </a:lnTo>
                <a:lnTo>
                  <a:pt x="4941" y="1706"/>
                </a:lnTo>
                <a:lnTo>
                  <a:pt x="4913" y="1696"/>
                </a:lnTo>
                <a:lnTo>
                  <a:pt x="4883" y="1686"/>
                </a:lnTo>
                <a:lnTo>
                  <a:pt x="4853" y="1678"/>
                </a:lnTo>
                <a:lnTo>
                  <a:pt x="4823" y="1672"/>
                </a:lnTo>
                <a:lnTo>
                  <a:pt x="4792" y="1667"/>
                </a:lnTo>
                <a:lnTo>
                  <a:pt x="4761" y="1664"/>
                </a:lnTo>
                <a:lnTo>
                  <a:pt x="4729" y="166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defTabSz="914316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116667" y="1640592"/>
            <a:ext cx="7958666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物流公司介绍</a:t>
            </a:r>
            <a:r>
              <a:rPr lang="en-US" altLang="zh-CN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板</a:t>
            </a:r>
            <a:endParaRPr lang="zh-CN" altLang="en-US" sz="6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5250153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企业荣誉</a:t>
            </a:r>
          </a:p>
        </p:txBody>
      </p:sp>
      <p:sp>
        <p:nvSpPr>
          <p:cNvPr id="23" name="矩形 22"/>
          <p:cNvSpPr/>
          <p:nvPr/>
        </p:nvSpPr>
        <p:spPr>
          <a:xfrm>
            <a:off x="674702" y="1122721"/>
            <a:ext cx="8214289" cy="520542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9064101" y="1122720"/>
            <a:ext cx="2388093" cy="1687461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9064101" y="2881701"/>
            <a:ext cx="2388093" cy="1687461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9064101" y="4640682"/>
            <a:ext cx="2388093" cy="1687461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1298158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3D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"/>
          <p:cNvSpPr>
            <a:spLocks/>
          </p:cNvSpPr>
          <p:nvPr/>
        </p:nvSpPr>
        <p:spPr bwMode="auto">
          <a:xfrm>
            <a:off x="-1" y="1635125"/>
            <a:ext cx="7992533" cy="5228721"/>
          </a:xfrm>
          <a:custGeom>
            <a:avLst/>
            <a:gdLst>
              <a:gd name="T0" fmla="*/ 351 w 368"/>
              <a:gd name="T1" fmla="*/ 64 h 304"/>
              <a:gd name="T2" fmla="*/ 355 w 368"/>
              <a:gd name="T3" fmla="*/ 52 h 304"/>
              <a:gd name="T4" fmla="*/ 325 w 368"/>
              <a:gd name="T5" fmla="*/ 36 h 304"/>
              <a:gd name="T6" fmla="*/ 0 w 368"/>
              <a:gd name="T7" fmla="*/ 0 h 304"/>
              <a:gd name="T8" fmla="*/ 0 w 368"/>
              <a:gd name="T9" fmla="*/ 304 h 304"/>
              <a:gd name="T10" fmla="*/ 300 w 368"/>
              <a:gd name="T11" fmla="*/ 304 h 304"/>
              <a:gd name="T12" fmla="*/ 368 w 368"/>
              <a:gd name="T13" fmla="*/ 104 h 304"/>
              <a:gd name="T14" fmla="*/ 365 w 368"/>
              <a:gd name="T15" fmla="*/ 65 h 304"/>
              <a:gd name="T16" fmla="*/ 351 w 368"/>
              <a:gd name="T17" fmla="*/ 64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8" h="304">
                <a:moveTo>
                  <a:pt x="351" y="64"/>
                </a:moveTo>
                <a:cubicBezTo>
                  <a:pt x="349" y="59"/>
                  <a:pt x="355" y="52"/>
                  <a:pt x="355" y="52"/>
                </a:cubicBezTo>
                <a:cubicBezTo>
                  <a:pt x="325" y="36"/>
                  <a:pt x="325" y="36"/>
                  <a:pt x="325" y="36"/>
                </a:cubicBezTo>
                <a:cubicBezTo>
                  <a:pt x="226" y="97"/>
                  <a:pt x="47" y="113"/>
                  <a:pt x="0" y="0"/>
                </a:cubicBezTo>
                <a:cubicBezTo>
                  <a:pt x="0" y="304"/>
                  <a:pt x="0" y="304"/>
                  <a:pt x="0" y="304"/>
                </a:cubicBezTo>
                <a:cubicBezTo>
                  <a:pt x="300" y="304"/>
                  <a:pt x="300" y="304"/>
                  <a:pt x="300" y="304"/>
                </a:cubicBezTo>
                <a:cubicBezTo>
                  <a:pt x="247" y="200"/>
                  <a:pt x="368" y="104"/>
                  <a:pt x="368" y="104"/>
                </a:cubicBezTo>
                <a:cubicBezTo>
                  <a:pt x="365" y="65"/>
                  <a:pt x="365" y="65"/>
                  <a:pt x="365" y="65"/>
                </a:cubicBezTo>
                <a:cubicBezTo>
                  <a:pt x="365" y="65"/>
                  <a:pt x="354" y="70"/>
                  <a:pt x="351" y="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15674" y="4365454"/>
            <a:ext cx="624924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0" b="1" dirty="0">
                <a:solidFill>
                  <a:srgbClr val="223D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产品展示</a:t>
            </a:r>
            <a:endParaRPr lang="en-US" altLang="zh-CN" sz="10500" b="1" dirty="0">
              <a:solidFill>
                <a:srgbClr val="223D7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5674" y="3719123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223D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  <a:endParaRPr lang="en-US" altLang="zh-CN" sz="3600" dirty="0">
              <a:solidFill>
                <a:srgbClr val="223D7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18"/>
          <p:cNvSpPr>
            <a:spLocks/>
          </p:cNvSpPr>
          <p:nvPr/>
        </p:nvSpPr>
        <p:spPr bwMode="auto">
          <a:xfrm>
            <a:off x="7378702" y="173640"/>
            <a:ext cx="4363024" cy="3610777"/>
          </a:xfrm>
          <a:custGeom>
            <a:avLst/>
            <a:gdLst>
              <a:gd name="T0" fmla="*/ 238 w 242"/>
              <a:gd name="T1" fmla="*/ 8 h 200"/>
              <a:gd name="T2" fmla="*/ 200 w 242"/>
              <a:gd name="T3" fmla="*/ 18 h 200"/>
              <a:gd name="T4" fmla="*/ 152 w 242"/>
              <a:gd name="T5" fmla="*/ 45 h 200"/>
              <a:gd name="T6" fmla="*/ 55 w 242"/>
              <a:gd name="T7" fmla="*/ 11 h 200"/>
              <a:gd name="T8" fmla="*/ 22 w 242"/>
              <a:gd name="T9" fmla="*/ 16 h 200"/>
              <a:gd name="T10" fmla="*/ 118 w 242"/>
              <a:gd name="T11" fmla="*/ 69 h 200"/>
              <a:gd name="T12" fmla="*/ 45 w 242"/>
              <a:gd name="T13" fmla="*/ 117 h 200"/>
              <a:gd name="T14" fmla="*/ 12 w 242"/>
              <a:gd name="T15" fmla="*/ 106 h 200"/>
              <a:gd name="T16" fmla="*/ 0 w 242"/>
              <a:gd name="T17" fmla="*/ 110 h 200"/>
              <a:gd name="T18" fmla="*/ 31 w 242"/>
              <a:gd name="T19" fmla="*/ 127 h 200"/>
              <a:gd name="T20" fmla="*/ 23 w 242"/>
              <a:gd name="T21" fmla="*/ 136 h 200"/>
              <a:gd name="T22" fmla="*/ 37 w 242"/>
              <a:gd name="T23" fmla="*/ 135 h 200"/>
              <a:gd name="T24" fmla="*/ 39 w 242"/>
              <a:gd name="T25" fmla="*/ 174 h 200"/>
              <a:gd name="T26" fmla="*/ 46 w 242"/>
              <a:gd name="T27" fmla="*/ 165 h 200"/>
              <a:gd name="T28" fmla="*/ 53 w 242"/>
              <a:gd name="T29" fmla="*/ 130 h 200"/>
              <a:gd name="T30" fmla="*/ 132 w 242"/>
              <a:gd name="T31" fmla="*/ 95 h 200"/>
              <a:gd name="T32" fmla="*/ 134 w 242"/>
              <a:gd name="T33" fmla="*/ 200 h 200"/>
              <a:gd name="T34" fmla="*/ 150 w 242"/>
              <a:gd name="T35" fmla="*/ 177 h 200"/>
              <a:gd name="T36" fmla="*/ 168 w 242"/>
              <a:gd name="T37" fmla="*/ 74 h 200"/>
              <a:gd name="T38" fmla="*/ 222 w 242"/>
              <a:gd name="T39" fmla="*/ 33 h 200"/>
              <a:gd name="T40" fmla="*/ 238 w 242"/>
              <a:gd name="T41" fmla="*/ 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2" h="200">
                <a:moveTo>
                  <a:pt x="238" y="8"/>
                </a:moveTo>
                <a:cubicBezTo>
                  <a:pt x="233" y="0"/>
                  <a:pt x="200" y="18"/>
                  <a:pt x="200" y="18"/>
                </a:cubicBezTo>
                <a:cubicBezTo>
                  <a:pt x="184" y="25"/>
                  <a:pt x="168" y="35"/>
                  <a:pt x="152" y="45"/>
                </a:cubicBezTo>
                <a:cubicBezTo>
                  <a:pt x="122" y="36"/>
                  <a:pt x="85" y="20"/>
                  <a:pt x="55" y="11"/>
                </a:cubicBezTo>
                <a:cubicBezTo>
                  <a:pt x="48" y="9"/>
                  <a:pt x="22" y="16"/>
                  <a:pt x="22" y="16"/>
                </a:cubicBezTo>
                <a:cubicBezTo>
                  <a:pt x="48" y="30"/>
                  <a:pt x="91" y="54"/>
                  <a:pt x="118" y="69"/>
                </a:cubicBezTo>
                <a:cubicBezTo>
                  <a:pt x="94" y="85"/>
                  <a:pt x="69" y="100"/>
                  <a:pt x="45" y="117"/>
                </a:cubicBezTo>
                <a:cubicBezTo>
                  <a:pt x="35" y="114"/>
                  <a:pt x="22" y="109"/>
                  <a:pt x="12" y="106"/>
                </a:cubicBezTo>
                <a:cubicBezTo>
                  <a:pt x="0" y="110"/>
                  <a:pt x="0" y="110"/>
                  <a:pt x="0" y="110"/>
                </a:cubicBezTo>
                <a:cubicBezTo>
                  <a:pt x="6" y="114"/>
                  <a:pt x="25" y="123"/>
                  <a:pt x="31" y="127"/>
                </a:cubicBezTo>
                <a:cubicBezTo>
                  <a:pt x="26" y="132"/>
                  <a:pt x="23" y="135"/>
                  <a:pt x="23" y="136"/>
                </a:cubicBezTo>
                <a:cubicBezTo>
                  <a:pt x="24" y="138"/>
                  <a:pt x="29" y="137"/>
                  <a:pt x="37" y="135"/>
                </a:cubicBezTo>
                <a:cubicBezTo>
                  <a:pt x="37" y="148"/>
                  <a:pt x="38" y="161"/>
                  <a:pt x="39" y="174"/>
                </a:cubicBezTo>
                <a:cubicBezTo>
                  <a:pt x="44" y="172"/>
                  <a:pt x="46" y="165"/>
                  <a:pt x="46" y="165"/>
                </a:cubicBezTo>
                <a:cubicBezTo>
                  <a:pt x="48" y="153"/>
                  <a:pt x="50" y="141"/>
                  <a:pt x="53" y="130"/>
                </a:cubicBezTo>
                <a:cubicBezTo>
                  <a:pt x="80" y="120"/>
                  <a:pt x="107" y="108"/>
                  <a:pt x="132" y="95"/>
                </a:cubicBezTo>
                <a:cubicBezTo>
                  <a:pt x="132" y="130"/>
                  <a:pt x="133" y="165"/>
                  <a:pt x="134" y="200"/>
                </a:cubicBezTo>
                <a:cubicBezTo>
                  <a:pt x="143" y="197"/>
                  <a:pt x="148" y="186"/>
                  <a:pt x="150" y="177"/>
                </a:cubicBezTo>
                <a:cubicBezTo>
                  <a:pt x="156" y="142"/>
                  <a:pt x="161" y="108"/>
                  <a:pt x="168" y="74"/>
                </a:cubicBezTo>
                <a:cubicBezTo>
                  <a:pt x="187" y="62"/>
                  <a:pt x="206" y="49"/>
                  <a:pt x="222" y="33"/>
                </a:cubicBezTo>
                <a:cubicBezTo>
                  <a:pt x="224" y="32"/>
                  <a:pt x="242" y="15"/>
                  <a:pt x="238" y="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172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gray">
          <a:xfrm>
            <a:off x="7397324" y="1398146"/>
            <a:ext cx="3545416" cy="2074333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 cap="flat" cmpd="sng" algn="ctr">
            <a:solidFill>
              <a:srgbClr val="223D7B"/>
            </a:solidFill>
            <a:prstDash val="solid"/>
          </a:ln>
          <a:effectLst/>
        </p:spPr>
        <p:txBody>
          <a:bodyPr anchor="ctr"/>
          <a:lstStyle/>
          <a:p>
            <a:pPr algn="ctr" defTabSz="1219170">
              <a:lnSpc>
                <a:spcPct val="120000"/>
              </a:lnSpc>
              <a:defRPr/>
            </a:pPr>
            <a:endParaRPr lang="en-US" altLang="zh-CN" sz="2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Rectangle 3"/>
          <p:cNvSpPr>
            <a:spLocks noChangeArrowheads="1"/>
          </p:cNvSpPr>
          <p:nvPr/>
        </p:nvSpPr>
        <p:spPr bwMode="gray">
          <a:xfrm>
            <a:off x="3554548" y="1398146"/>
            <a:ext cx="3545416" cy="2074333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 cap="flat" cmpd="sng" algn="ctr">
            <a:solidFill>
              <a:srgbClr val="223D7B"/>
            </a:solidFill>
            <a:prstDash val="solid"/>
          </a:ln>
          <a:effectLst/>
        </p:spPr>
        <p:txBody>
          <a:bodyPr anchor="ctr"/>
          <a:lstStyle/>
          <a:p>
            <a:pPr algn="ctr" defTabSz="1219170">
              <a:lnSpc>
                <a:spcPct val="120000"/>
              </a:lnSpc>
              <a:defRPr/>
            </a:pPr>
            <a:endParaRPr lang="en-US" altLang="zh-CN" sz="2400" kern="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Rectangle 6"/>
          <p:cNvSpPr>
            <a:spLocks noChangeArrowheads="1"/>
          </p:cNvSpPr>
          <p:nvPr/>
        </p:nvSpPr>
        <p:spPr bwMode="gray">
          <a:xfrm>
            <a:off x="7397324" y="3787863"/>
            <a:ext cx="3545416" cy="2074333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 cap="flat" cmpd="sng" algn="ctr">
            <a:solidFill>
              <a:srgbClr val="223D7B"/>
            </a:solidFill>
            <a:prstDash val="solid"/>
          </a:ln>
          <a:effectLst/>
        </p:spPr>
        <p:txBody>
          <a:bodyPr anchor="ctr"/>
          <a:lstStyle/>
          <a:p>
            <a:pPr algn="ctr" defTabSz="1219170">
              <a:lnSpc>
                <a:spcPct val="120000"/>
              </a:lnSpc>
              <a:defRPr/>
            </a:pPr>
            <a:endParaRPr lang="en-US" altLang="zh-CN" sz="2400" kern="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gray">
          <a:xfrm>
            <a:off x="3554548" y="3787863"/>
            <a:ext cx="3545416" cy="2074333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 cap="flat" cmpd="sng" algn="ctr">
            <a:solidFill>
              <a:srgbClr val="223D7B"/>
            </a:solidFill>
            <a:prstDash val="solid"/>
          </a:ln>
          <a:effectLst/>
        </p:spPr>
        <p:txBody>
          <a:bodyPr anchor="ctr"/>
          <a:lstStyle/>
          <a:p>
            <a:pPr algn="ctr" defTabSz="1219170">
              <a:lnSpc>
                <a:spcPct val="120000"/>
              </a:lnSpc>
              <a:defRPr/>
            </a:pPr>
            <a:endParaRPr lang="en-US" altLang="zh-CN" sz="2400" kern="0" dirty="0">
              <a:solidFill>
                <a:srgbClr val="4D4D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AutoShape 11"/>
          <p:cNvSpPr>
            <a:spLocks noChangeArrowheads="1"/>
          </p:cNvSpPr>
          <p:nvPr/>
        </p:nvSpPr>
        <p:spPr bwMode="gray">
          <a:xfrm>
            <a:off x="1023015" y="2024332"/>
            <a:ext cx="2436283" cy="821961"/>
          </a:xfrm>
          <a:prstGeom prst="homePlate">
            <a:avLst>
              <a:gd name="adj" fmla="val 26172"/>
            </a:avLst>
          </a:prstGeom>
          <a:solidFill>
            <a:srgbClr val="223D7B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9170">
              <a:lnSpc>
                <a:spcPct val="120000"/>
              </a:lnSpc>
              <a:defRPr/>
            </a:pPr>
            <a:r>
              <a:rPr lang="en-US" altLang="zh-CN" sz="2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en-US" sz="2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类产品</a:t>
            </a:r>
            <a:r>
              <a:rPr lang="en-US" altLang="zh-CN" sz="2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1-2</a:t>
            </a:r>
          </a:p>
        </p:txBody>
      </p:sp>
      <p:sp>
        <p:nvSpPr>
          <p:cNvPr id="31" name="AutoShape 11"/>
          <p:cNvSpPr>
            <a:spLocks noChangeArrowheads="1"/>
          </p:cNvSpPr>
          <p:nvPr/>
        </p:nvSpPr>
        <p:spPr bwMode="gray">
          <a:xfrm>
            <a:off x="1023015" y="4414049"/>
            <a:ext cx="2436283" cy="821961"/>
          </a:xfrm>
          <a:prstGeom prst="homePlate">
            <a:avLst>
              <a:gd name="adj" fmla="val 26172"/>
            </a:avLst>
          </a:prstGeom>
          <a:solidFill>
            <a:srgbClr val="223D7B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1219170">
              <a:lnSpc>
                <a:spcPct val="120000"/>
              </a:lnSpc>
              <a:defRPr/>
            </a:pPr>
            <a:r>
              <a:rPr lang="en-US" altLang="zh-CN" sz="2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en-US" sz="2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类产品</a:t>
            </a:r>
            <a:r>
              <a:rPr lang="en-US" altLang="zh-CN" sz="24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3-4</a:t>
            </a: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/>
              <a:t>A</a:t>
            </a:r>
            <a:r>
              <a:rPr lang="zh-CN" altLang="en-US" dirty="0"/>
              <a:t>类展品展示</a:t>
            </a:r>
          </a:p>
        </p:txBody>
      </p:sp>
    </p:spTree>
    <p:extLst>
      <p:ext uri="{BB962C8B-B14F-4D97-AF65-F5344CB8AC3E}">
        <p14:creationId xmlns:p14="http://schemas.microsoft.com/office/powerpoint/2010/main" val="2552989135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4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5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嘀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46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 p14:presetBounceEnd="46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46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嘀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46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46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 animBg="1"/>
          <p:bldP spid="27" grpId="0" animBg="1"/>
          <p:bldP spid="28" grpId="0" animBg="1"/>
          <p:bldP spid="30" grpId="0" animBg="1"/>
          <p:bldP spid="3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5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8" name="嘀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17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8" name="嘀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 animBg="1"/>
          <p:bldP spid="27" grpId="0" animBg="1"/>
          <p:bldP spid="28" grpId="0" animBg="1"/>
          <p:bldP spid="30" grpId="0" animBg="1"/>
          <p:bldP spid="31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633446" y="3634564"/>
            <a:ext cx="3634217" cy="2112235"/>
          </a:xfrm>
          <a:prstGeom prst="rect">
            <a:avLst/>
          </a:prstGeom>
          <a:solidFill>
            <a:srgbClr val="223D7B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1219170">
              <a:lnSpc>
                <a:spcPct val="150000"/>
              </a:lnSpc>
            </a:pPr>
            <a:r>
              <a:rPr lang="en-US" altLang="zh-CN" sz="26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26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类产品</a:t>
            </a:r>
            <a:r>
              <a:rPr lang="en-US" altLang="zh-CN" sz="26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26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的标题</a:t>
            </a:r>
            <a:endParaRPr lang="en-US" altLang="zh-CN" sz="2667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219170">
              <a:lnSpc>
                <a:spcPct val="150000"/>
              </a:lnSpc>
            </a:pPr>
            <a:r>
              <a:rPr lang="zh-CN" altLang="en-US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</a:t>
            </a:r>
            <a:r>
              <a:rPr lang="en-US" altLang="zh-CN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类产品</a:t>
            </a:r>
            <a:r>
              <a:rPr lang="en-US" altLang="zh-CN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的文字说明</a:t>
            </a:r>
            <a:endParaRPr lang="en-US" altLang="zh-CN" sz="16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219170">
              <a:lnSpc>
                <a:spcPct val="150000"/>
              </a:lnSpc>
            </a:pPr>
            <a:r>
              <a:rPr lang="zh-CN" altLang="en-US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</a:t>
            </a:r>
            <a:r>
              <a:rPr lang="en-US" altLang="zh-CN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类产品</a:t>
            </a:r>
            <a:r>
              <a:rPr lang="en-US" altLang="zh-CN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的文字说明</a:t>
            </a:r>
          </a:p>
        </p:txBody>
      </p:sp>
      <p:sp>
        <p:nvSpPr>
          <p:cNvPr id="22" name="矩形 21"/>
          <p:cNvSpPr/>
          <p:nvPr/>
        </p:nvSpPr>
        <p:spPr>
          <a:xfrm>
            <a:off x="4254964" y="3634564"/>
            <a:ext cx="3634217" cy="2112235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876481" y="3637890"/>
            <a:ext cx="3634217" cy="2112235"/>
          </a:xfrm>
          <a:prstGeom prst="rect">
            <a:avLst/>
          </a:prstGeom>
          <a:solidFill>
            <a:srgbClr val="223D7B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1219170">
              <a:lnSpc>
                <a:spcPct val="150000"/>
              </a:lnSpc>
            </a:pPr>
            <a:r>
              <a:rPr lang="en-US" altLang="zh-CN" sz="26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26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类产品</a:t>
            </a:r>
            <a:r>
              <a:rPr lang="en-US" altLang="zh-CN" sz="26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26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的标题</a:t>
            </a:r>
            <a:endParaRPr lang="en-US" altLang="zh-CN" sz="2667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219170">
              <a:lnSpc>
                <a:spcPct val="150000"/>
              </a:lnSpc>
            </a:pPr>
            <a:r>
              <a:rPr lang="zh-CN" altLang="en-US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</a:t>
            </a:r>
            <a:r>
              <a:rPr lang="en-US" altLang="zh-CN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类产品</a:t>
            </a:r>
            <a:r>
              <a:rPr lang="en-US" altLang="zh-CN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的文字说明</a:t>
            </a:r>
            <a:endParaRPr lang="en-US" altLang="zh-CN" sz="16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219170">
              <a:lnSpc>
                <a:spcPct val="150000"/>
              </a:lnSpc>
            </a:pPr>
            <a:r>
              <a:rPr lang="zh-CN" altLang="en-US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</a:t>
            </a:r>
            <a:r>
              <a:rPr lang="en-US" altLang="zh-CN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类产品</a:t>
            </a:r>
            <a:r>
              <a:rPr lang="en-US" altLang="zh-CN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</a:t>
            </a:r>
            <a:r>
              <a:rPr lang="zh-CN" altLang="en-US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的文字说明</a:t>
            </a:r>
            <a:endParaRPr lang="zh-CN" altLang="en-US" sz="2400" kern="0" dirty="0">
              <a:solidFill>
                <a:sysClr val="windowText" lastClr="000000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33446" y="1532006"/>
            <a:ext cx="3634217" cy="2112235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254964" y="1532006"/>
            <a:ext cx="3634217" cy="2112235"/>
          </a:xfrm>
          <a:prstGeom prst="rect">
            <a:avLst/>
          </a:prstGeom>
          <a:solidFill>
            <a:srgbClr val="223D7B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1219170">
              <a:lnSpc>
                <a:spcPct val="150000"/>
              </a:lnSpc>
            </a:pPr>
            <a:r>
              <a:rPr lang="en-US" altLang="zh-CN" sz="26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26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类产品</a:t>
            </a:r>
            <a:r>
              <a:rPr lang="en-US" altLang="zh-CN" sz="26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26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的标题</a:t>
            </a:r>
            <a:endParaRPr lang="en-US" altLang="zh-CN" sz="2667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219170">
              <a:lnSpc>
                <a:spcPct val="150000"/>
              </a:lnSpc>
            </a:pPr>
            <a:r>
              <a:rPr lang="zh-CN" altLang="en-US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</a:t>
            </a:r>
            <a:r>
              <a:rPr lang="en-US" altLang="zh-CN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类产品</a:t>
            </a:r>
            <a:r>
              <a:rPr lang="en-US" altLang="zh-CN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的文字说明</a:t>
            </a:r>
            <a:endParaRPr lang="en-US" altLang="zh-CN" sz="16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219170">
              <a:lnSpc>
                <a:spcPct val="150000"/>
              </a:lnSpc>
            </a:pPr>
            <a:r>
              <a:rPr lang="zh-CN" altLang="en-US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</a:t>
            </a:r>
            <a:r>
              <a:rPr lang="en-US" altLang="zh-CN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en-US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类产品</a:t>
            </a:r>
            <a:r>
              <a:rPr lang="en-US" altLang="zh-CN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sz="16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的文字说明</a:t>
            </a:r>
            <a:endParaRPr lang="zh-CN" altLang="en-US" sz="2400" kern="0" dirty="0">
              <a:solidFill>
                <a:sysClr val="windowText" lastClr="00000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876481" y="1532006"/>
            <a:ext cx="3634217" cy="2112235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029740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平行四边形 20"/>
          <p:cNvSpPr/>
          <p:nvPr/>
        </p:nvSpPr>
        <p:spPr>
          <a:xfrm>
            <a:off x="463594" y="1529913"/>
            <a:ext cx="2460132" cy="3227784"/>
          </a:xfrm>
          <a:prstGeom prst="parallelogram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223D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22" name="平行四边形 21"/>
          <p:cNvSpPr/>
          <p:nvPr/>
        </p:nvSpPr>
        <p:spPr>
          <a:xfrm>
            <a:off x="2600059" y="1529913"/>
            <a:ext cx="2460132" cy="3227784"/>
          </a:xfrm>
          <a:prstGeom prst="parallelogram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223D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23" name="平行四边形 22"/>
          <p:cNvSpPr/>
          <p:nvPr/>
        </p:nvSpPr>
        <p:spPr>
          <a:xfrm>
            <a:off x="4812276" y="1529913"/>
            <a:ext cx="2460132" cy="3227784"/>
          </a:xfrm>
          <a:prstGeom prst="parallelogram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223D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7024493" y="1529913"/>
            <a:ext cx="2460132" cy="3227784"/>
          </a:xfrm>
          <a:prstGeom prst="parallelogram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223D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3594" y="4853708"/>
            <a:ext cx="1824203" cy="789896"/>
          </a:xfrm>
          <a:prstGeom prst="rect">
            <a:avLst/>
          </a:prstGeom>
          <a:solidFill>
            <a:srgbClr val="223D7B"/>
          </a:solidFill>
        </p:spPr>
        <p:txBody>
          <a:bodyPr wrap="square" rtlCol="0">
            <a:spAutoFit/>
          </a:bodyPr>
          <a:lstStyle/>
          <a:p>
            <a:pPr algn="ctr" defTabSz="1219170"/>
            <a:r>
              <a:rPr lang="en-US" altLang="zh-CN" sz="18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r>
              <a:rPr lang="zh-CN" altLang="en-US" sz="18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类产品</a:t>
            </a:r>
            <a:r>
              <a:rPr lang="en-US" altLang="zh-CN" sz="18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</a:p>
          <a:p>
            <a:pPr algn="ctr" defTabSz="1219170"/>
            <a:r>
              <a:rPr lang="zh-CN" altLang="en-US" sz="13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单击此处添加说明</a:t>
            </a:r>
            <a:endParaRPr lang="en-US" altLang="zh-CN" sz="1333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9170"/>
            <a:r>
              <a:rPr lang="zh-CN" altLang="en-US" sz="13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单击此处添加说明</a:t>
            </a:r>
            <a:endParaRPr lang="en-US" altLang="zh-CN" sz="1333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平行四边形 25"/>
          <p:cNvSpPr/>
          <p:nvPr/>
        </p:nvSpPr>
        <p:spPr>
          <a:xfrm>
            <a:off x="9236711" y="1529913"/>
            <a:ext cx="2460132" cy="3227784"/>
          </a:xfrm>
          <a:prstGeom prst="parallelogram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rgbClr val="223D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00058" y="4853708"/>
            <a:ext cx="1824203" cy="789896"/>
          </a:xfrm>
          <a:prstGeom prst="rect">
            <a:avLst/>
          </a:prstGeom>
          <a:solidFill>
            <a:srgbClr val="223D7B"/>
          </a:solidFill>
        </p:spPr>
        <p:txBody>
          <a:bodyPr wrap="square" rtlCol="0">
            <a:spAutoFit/>
          </a:bodyPr>
          <a:lstStyle/>
          <a:p>
            <a:pPr algn="ctr" defTabSz="1219170"/>
            <a:r>
              <a:rPr lang="en-US" altLang="zh-CN" sz="18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r>
              <a:rPr lang="zh-CN" altLang="en-US" sz="18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类产品</a:t>
            </a:r>
            <a:r>
              <a:rPr lang="en-US" altLang="zh-CN" sz="18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</a:p>
          <a:p>
            <a:pPr algn="ctr" defTabSz="1219170"/>
            <a:r>
              <a:rPr lang="zh-CN" altLang="en-US" sz="13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单击此处添加说明</a:t>
            </a:r>
            <a:endParaRPr lang="en-US" altLang="zh-CN" sz="1333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9170"/>
            <a:r>
              <a:rPr lang="zh-CN" altLang="en-US" sz="13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单击此处添加说明</a:t>
            </a:r>
            <a:endParaRPr lang="en-US" altLang="zh-CN" sz="1333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819482" y="4855607"/>
            <a:ext cx="1824203" cy="789896"/>
          </a:xfrm>
          <a:prstGeom prst="rect">
            <a:avLst/>
          </a:prstGeom>
          <a:solidFill>
            <a:srgbClr val="223D7B"/>
          </a:solidFill>
        </p:spPr>
        <p:txBody>
          <a:bodyPr wrap="square" rtlCol="0">
            <a:spAutoFit/>
          </a:bodyPr>
          <a:lstStyle/>
          <a:p>
            <a:pPr algn="ctr" defTabSz="1219170"/>
            <a:r>
              <a:rPr lang="en-US" altLang="zh-CN" sz="18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r>
              <a:rPr lang="zh-CN" altLang="en-US" sz="18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类产品</a:t>
            </a:r>
            <a:r>
              <a:rPr lang="en-US" altLang="zh-CN" sz="18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</a:p>
          <a:p>
            <a:pPr algn="ctr" defTabSz="1219170"/>
            <a:r>
              <a:rPr lang="zh-CN" altLang="en-US" sz="13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单击此处添加说明</a:t>
            </a:r>
            <a:endParaRPr lang="en-US" altLang="zh-CN" sz="1333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9170"/>
            <a:r>
              <a:rPr lang="zh-CN" altLang="en-US" sz="13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单击此处添加说明</a:t>
            </a:r>
            <a:endParaRPr lang="en-US" altLang="zh-CN" sz="1333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24493" y="4855607"/>
            <a:ext cx="1824203" cy="789896"/>
          </a:xfrm>
          <a:prstGeom prst="rect">
            <a:avLst/>
          </a:prstGeom>
          <a:solidFill>
            <a:srgbClr val="223D7B"/>
          </a:solidFill>
        </p:spPr>
        <p:txBody>
          <a:bodyPr wrap="square" rtlCol="0">
            <a:spAutoFit/>
          </a:bodyPr>
          <a:lstStyle/>
          <a:p>
            <a:pPr algn="ctr" defTabSz="1219170"/>
            <a:r>
              <a:rPr lang="en-US" altLang="zh-CN" sz="18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r>
              <a:rPr lang="zh-CN" altLang="en-US" sz="18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类产品</a:t>
            </a:r>
            <a:r>
              <a:rPr lang="en-US" altLang="zh-CN" sz="18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</a:p>
          <a:p>
            <a:pPr algn="ctr" defTabSz="1219170"/>
            <a:r>
              <a:rPr lang="zh-CN" altLang="en-US" sz="13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单击此处添加说明</a:t>
            </a:r>
            <a:endParaRPr lang="en-US" altLang="zh-CN" sz="1333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9170"/>
            <a:r>
              <a:rPr lang="zh-CN" altLang="en-US" sz="13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单击此处添加说明</a:t>
            </a:r>
            <a:endParaRPr lang="en-US" altLang="zh-CN" sz="1333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243917" y="4859404"/>
            <a:ext cx="1824203" cy="789896"/>
          </a:xfrm>
          <a:prstGeom prst="rect">
            <a:avLst/>
          </a:prstGeom>
          <a:solidFill>
            <a:srgbClr val="223D7B"/>
          </a:solidFill>
        </p:spPr>
        <p:txBody>
          <a:bodyPr wrap="square" rtlCol="0">
            <a:spAutoFit/>
          </a:bodyPr>
          <a:lstStyle/>
          <a:p>
            <a:pPr algn="ctr" defTabSz="1219170"/>
            <a:r>
              <a:rPr lang="en-US" altLang="zh-CN" sz="18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</a:t>
            </a:r>
            <a:r>
              <a:rPr lang="zh-CN" altLang="en-US" sz="18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类产品</a:t>
            </a:r>
            <a:r>
              <a:rPr lang="en-US" altLang="zh-CN" sz="1867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</a:p>
          <a:p>
            <a:pPr algn="ctr" defTabSz="1219170"/>
            <a:r>
              <a:rPr lang="zh-CN" altLang="en-US" sz="13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单击此处添加说明</a:t>
            </a:r>
            <a:endParaRPr lang="en-US" altLang="zh-CN" sz="1333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9170"/>
            <a:r>
              <a:rPr lang="zh-CN" altLang="en-US" sz="13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单击此处添加说明</a:t>
            </a:r>
            <a:endParaRPr lang="en-US" altLang="zh-CN" sz="1333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023015" y="363475"/>
            <a:ext cx="4970462" cy="590931"/>
          </a:xfrm>
        </p:spPr>
        <p:txBody>
          <a:bodyPr/>
          <a:lstStyle/>
          <a:p>
            <a:r>
              <a:rPr lang="en-US" altLang="zh-CN" dirty="0"/>
              <a:t>C</a:t>
            </a:r>
            <a:r>
              <a:rPr lang="zh-CN" altLang="en-US" dirty="0"/>
              <a:t>类产品展示</a:t>
            </a:r>
          </a:p>
        </p:txBody>
      </p:sp>
    </p:spTree>
    <p:extLst>
      <p:ext uri="{BB962C8B-B14F-4D97-AF65-F5344CB8AC3E}">
        <p14:creationId xmlns:p14="http://schemas.microsoft.com/office/powerpoint/2010/main" val="8941833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7233576" y="1786253"/>
            <a:ext cx="3198311" cy="6896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sz="2933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</a:p>
        </p:txBody>
      </p:sp>
      <p:sp>
        <p:nvSpPr>
          <p:cNvPr id="31" name="椭圆 30"/>
          <p:cNvSpPr/>
          <p:nvPr/>
        </p:nvSpPr>
        <p:spPr>
          <a:xfrm>
            <a:off x="2441082" y="1658062"/>
            <a:ext cx="3552395" cy="3552395"/>
          </a:xfrm>
          <a:prstGeom prst="ellipse">
            <a:avLst/>
          </a:prstGeom>
          <a:noFill/>
          <a:ln w="9525">
            <a:solidFill>
              <a:srgbClr val="394C5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32" name="弧形 31"/>
          <p:cNvSpPr/>
          <p:nvPr/>
        </p:nvSpPr>
        <p:spPr>
          <a:xfrm flipH="1" flipV="1">
            <a:off x="2657279" y="1874259"/>
            <a:ext cx="3120000" cy="3120000"/>
          </a:xfrm>
          <a:prstGeom prst="arc">
            <a:avLst/>
          </a:prstGeom>
          <a:ln w="127000">
            <a:solidFill>
              <a:srgbClr val="223D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16682" y="3002212"/>
            <a:ext cx="2738249" cy="12721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zh-CN" altLang="en-US" sz="2400" kern="0" dirty="0">
                <a:solidFill>
                  <a:srgbClr val="0BAD7B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4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点击此处添加标题</a:t>
            </a:r>
            <a:endParaRPr lang="en-US" altLang="zh-CN" sz="2400" kern="0" dirty="0">
              <a:solidFill>
                <a:srgbClr val="223D7B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9170"/>
            <a:r>
              <a:rPr lang="zh-CN" altLang="en-US" sz="1467" kern="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点击此处添加文字内容说明</a:t>
            </a:r>
            <a:endParaRPr lang="en-US" altLang="zh-CN" sz="1467" kern="0" dirty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9170">
              <a:lnSpc>
                <a:spcPct val="150000"/>
              </a:lnSpc>
            </a:pPr>
            <a:r>
              <a:rPr lang="zh-CN" altLang="en-US" sz="1333" kern="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点击此处添加文字内容说明</a:t>
            </a:r>
            <a:endParaRPr lang="en-US" altLang="zh-CN" sz="1333" kern="0" dirty="0">
              <a:solidFill>
                <a:srgbClr val="394C53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9170">
              <a:lnSpc>
                <a:spcPct val="150000"/>
              </a:lnSpc>
            </a:pPr>
            <a:r>
              <a:rPr lang="zh-CN" altLang="en-US" sz="1200" kern="0" dirty="0">
                <a:solidFill>
                  <a:srgbClr val="394C53"/>
                </a:solidFill>
                <a:latin typeface="微软雅黑" pitchFamily="34" charset="-122"/>
                <a:ea typeface="微软雅黑" pitchFamily="34" charset="-122"/>
              </a:rPr>
              <a:t>点击此处添加文字内容说明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634656" y="1773664"/>
            <a:ext cx="1165248" cy="1164988"/>
            <a:chOff x="5825710" y="2332989"/>
            <a:chExt cx="1663687" cy="1663315"/>
          </a:xfrm>
        </p:grpSpPr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5825710" y="2332989"/>
              <a:ext cx="1663687" cy="1663315"/>
            </a:xfrm>
            <a:custGeom>
              <a:avLst/>
              <a:gdLst>
                <a:gd name="T0" fmla="*/ 441 w 637"/>
                <a:gd name="T1" fmla="*/ 550 h 638"/>
                <a:gd name="T2" fmla="*/ 420 w 637"/>
                <a:gd name="T3" fmla="*/ 560 h 638"/>
                <a:gd name="T4" fmla="*/ 397 w 637"/>
                <a:gd name="T5" fmla="*/ 568 h 638"/>
                <a:gd name="T6" fmla="*/ 362 w 637"/>
                <a:gd name="T7" fmla="*/ 636 h 638"/>
                <a:gd name="T8" fmla="*/ 312 w 637"/>
                <a:gd name="T9" fmla="*/ 579 h 638"/>
                <a:gd name="T10" fmla="*/ 288 w 637"/>
                <a:gd name="T11" fmla="*/ 577 h 638"/>
                <a:gd name="T12" fmla="*/ 264 w 637"/>
                <a:gd name="T13" fmla="*/ 573 h 638"/>
                <a:gd name="T14" fmla="*/ 209 w 637"/>
                <a:gd name="T15" fmla="*/ 619 h 638"/>
                <a:gd name="T16" fmla="*/ 181 w 637"/>
                <a:gd name="T17" fmla="*/ 608 h 638"/>
                <a:gd name="T18" fmla="*/ 174 w 637"/>
                <a:gd name="T19" fmla="*/ 533 h 638"/>
                <a:gd name="T20" fmla="*/ 155 w 637"/>
                <a:gd name="T21" fmla="*/ 519 h 638"/>
                <a:gd name="T22" fmla="*/ 79 w 637"/>
                <a:gd name="T23" fmla="*/ 531 h 638"/>
                <a:gd name="T24" fmla="*/ 56 w 637"/>
                <a:gd name="T25" fmla="*/ 502 h 638"/>
                <a:gd name="T26" fmla="*/ 89 w 637"/>
                <a:gd name="T27" fmla="*/ 432 h 638"/>
                <a:gd name="T28" fmla="*/ 78 w 637"/>
                <a:gd name="T29" fmla="*/ 410 h 638"/>
                <a:gd name="T30" fmla="*/ 6 w 637"/>
                <a:gd name="T31" fmla="*/ 383 h 638"/>
                <a:gd name="T32" fmla="*/ 0 w 637"/>
                <a:gd name="T33" fmla="*/ 346 h 638"/>
                <a:gd name="T34" fmla="*/ 64 w 637"/>
                <a:gd name="T35" fmla="*/ 301 h 638"/>
                <a:gd name="T36" fmla="*/ 67 w 637"/>
                <a:gd name="T37" fmla="*/ 276 h 638"/>
                <a:gd name="T38" fmla="*/ 17 w 637"/>
                <a:gd name="T39" fmla="*/ 215 h 638"/>
                <a:gd name="T40" fmla="*/ 30 w 637"/>
                <a:gd name="T41" fmla="*/ 182 h 638"/>
                <a:gd name="T42" fmla="*/ 109 w 637"/>
                <a:gd name="T43" fmla="*/ 175 h 638"/>
                <a:gd name="T44" fmla="*/ 124 w 637"/>
                <a:gd name="T45" fmla="*/ 155 h 638"/>
                <a:gd name="T46" fmla="*/ 111 w 637"/>
                <a:gd name="T47" fmla="*/ 76 h 638"/>
                <a:gd name="T48" fmla="*/ 138 w 637"/>
                <a:gd name="T49" fmla="*/ 55 h 638"/>
                <a:gd name="T50" fmla="*/ 211 w 637"/>
                <a:gd name="T51" fmla="*/ 88 h 638"/>
                <a:gd name="T52" fmla="*/ 234 w 637"/>
                <a:gd name="T53" fmla="*/ 79 h 638"/>
                <a:gd name="T54" fmla="*/ 261 w 637"/>
                <a:gd name="T55" fmla="*/ 4 h 638"/>
                <a:gd name="T56" fmla="*/ 279 w 637"/>
                <a:gd name="T57" fmla="*/ 1 h 638"/>
                <a:gd name="T58" fmla="*/ 330 w 637"/>
                <a:gd name="T59" fmla="*/ 64 h 638"/>
                <a:gd name="T60" fmla="*/ 355 w 637"/>
                <a:gd name="T61" fmla="*/ 66 h 638"/>
                <a:gd name="T62" fmla="*/ 379 w 637"/>
                <a:gd name="T63" fmla="*/ 70 h 638"/>
                <a:gd name="T64" fmla="*/ 436 w 637"/>
                <a:gd name="T65" fmla="*/ 21 h 638"/>
                <a:gd name="T66" fmla="*/ 461 w 637"/>
                <a:gd name="T67" fmla="*/ 32 h 638"/>
                <a:gd name="T68" fmla="*/ 468 w 637"/>
                <a:gd name="T69" fmla="*/ 110 h 638"/>
                <a:gd name="T70" fmla="*/ 488 w 637"/>
                <a:gd name="T71" fmla="*/ 125 h 638"/>
                <a:gd name="T72" fmla="*/ 562 w 637"/>
                <a:gd name="T73" fmla="*/ 112 h 638"/>
                <a:gd name="T74" fmla="*/ 579 w 637"/>
                <a:gd name="T75" fmla="*/ 136 h 638"/>
                <a:gd name="T76" fmla="*/ 548 w 637"/>
                <a:gd name="T77" fmla="*/ 201 h 638"/>
                <a:gd name="T78" fmla="*/ 554 w 637"/>
                <a:gd name="T79" fmla="*/ 213 h 638"/>
                <a:gd name="T80" fmla="*/ 563 w 637"/>
                <a:gd name="T81" fmla="*/ 235 h 638"/>
                <a:gd name="T82" fmla="*/ 632 w 637"/>
                <a:gd name="T83" fmla="*/ 261 h 638"/>
                <a:gd name="T84" fmla="*/ 637 w 637"/>
                <a:gd name="T85" fmla="*/ 301 h 638"/>
                <a:gd name="T86" fmla="*/ 577 w 637"/>
                <a:gd name="T87" fmla="*/ 344 h 638"/>
                <a:gd name="T88" fmla="*/ 574 w 637"/>
                <a:gd name="T89" fmla="*/ 367 h 638"/>
                <a:gd name="T90" fmla="*/ 620 w 637"/>
                <a:gd name="T91" fmla="*/ 424 h 638"/>
                <a:gd name="T92" fmla="*/ 604 w 637"/>
                <a:gd name="T93" fmla="*/ 462 h 638"/>
                <a:gd name="T94" fmla="*/ 532 w 637"/>
                <a:gd name="T95" fmla="*/ 469 h 638"/>
                <a:gd name="T96" fmla="*/ 518 w 637"/>
                <a:gd name="T97" fmla="*/ 488 h 638"/>
                <a:gd name="T98" fmla="*/ 529 w 637"/>
                <a:gd name="T99" fmla="*/ 559 h 638"/>
                <a:gd name="T100" fmla="*/ 505 w 637"/>
                <a:gd name="T101" fmla="*/ 579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7" h="638">
                  <a:moveTo>
                    <a:pt x="496" y="585"/>
                  </a:moveTo>
                  <a:lnTo>
                    <a:pt x="441" y="550"/>
                  </a:lnTo>
                  <a:lnTo>
                    <a:pt x="431" y="555"/>
                  </a:lnTo>
                  <a:lnTo>
                    <a:pt x="420" y="560"/>
                  </a:lnTo>
                  <a:lnTo>
                    <a:pt x="409" y="564"/>
                  </a:lnTo>
                  <a:lnTo>
                    <a:pt x="397" y="568"/>
                  </a:lnTo>
                  <a:lnTo>
                    <a:pt x="382" y="633"/>
                  </a:lnTo>
                  <a:lnTo>
                    <a:pt x="362" y="636"/>
                  </a:lnTo>
                  <a:lnTo>
                    <a:pt x="342" y="638"/>
                  </a:lnTo>
                  <a:lnTo>
                    <a:pt x="312" y="579"/>
                  </a:lnTo>
                  <a:lnTo>
                    <a:pt x="300" y="579"/>
                  </a:lnTo>
                  <a:lnTo>
                    <a:pt x="288" y="577"/>
                  </a:lnTo>
                  <a:lnTo>
                    <a:pt x="275" y="576"/>
                  </a:lnTo>
                  <a:lnTo>
                    <a:pt x="264" y="573"/>
                  </a:lnTo>
                  <a:lnTo>
                    <a:pt x="219" y="622"/>
                  </a:lnTo>
                  <a:lnTo>
                    <a:pt x="209" y="619"/>
                  </a:lnTo>
                  <a:lnTo>
                    <a:pt x="200" y="616"/>
                  </a:lnTo>
                  <a:lnTo>
                    <a:pt x="181" y="608"/>
                  </a:lnTo>
                  <a:lnTo>
                    <a:pt x="184" y="540"/>
                  </a:lnTo>
                  <a:lnTo>
                    <a:pt x="174" y="533"/>
                  </a:lnTo>
                  <a:lnTo>
                    <a:pt x="164" y="526"/>
                  </a:lnTo>
                  <a:lnTo>
                    <a:pt x="155" y="519"/>
                  </a:lnTo>
                  <a:lnTo>
                    <a:pt x="146" y="511"/>
                  </a:lnTo>
                  <a:lnTo>
                    <a:pt x="79" y="531"/>
                  </a:lnTo>
                  <a:lnTo>
                    <a:pt x="67" y="517"/>
                  </a:lnTo>
                  <a:lnTo>
                    <a:pt x="56" y="502"/>
                  </a:lnTo>
                  <a:lnTo>
                    <a:pt x="94" y="443"/>
                  </a:lnTo>
                  <a:lnTo>
                    <a:pt x="89" y="432"/>
                  </a:lnTo>
                  <a:lnTo>
                    <a:pt x="83" y="421"/>
                  </a:lnTo>
                  <a:lnTo>
                    <a:pt x="78" y="410"/>
                  </a:lnTo>
                  <a:lnTo>
                    <a:pt x="74" y="398"/>
                  </a:lnTo>
                  <a:lnTo>
                    <a:pt x="6" y="383"/>
                  </a:lnTo>
                  <a:lnTo>
                    <a:pt x="3" y="364"/>
                  </a:lnTo>
                  <a:lnTo>
                    <a:pt x="0" y="346"/>
                  </a:lnTo>
                  <a:lnTo>
                    <a:pt x="63" y="314"/>
                  </a:lnTo>
                  <a:lnTo>
                    <a:pt x="64" y="301"/>
                  </a:lnTo>
                  <a:lnTo>
                    <a:pt x="65" y="288"/>
                  </a:lnTo>
                  <a:lnTo>
                    <a:pt x="67" y="276"/>
                  </a:lnTo>
                  <a:lnTo>
                    <a:pt x="69" y="264"/>
                  </a:lnTo>
                  <a:lnTo>
                    <a:pt x="17" y="215"/>
                  </a:lnTo>
                  <a:lnTo>
                    <a:pt x="23" y="198"/>
                  </a:lnTo>
                  <a:lnTo>
                    <a:pt x="30" y="182"/>
                  </a:lnTo>
                  <a:lnTo>
                    <a:pt x="102" y="185"/>
                  </a:lnTo>
                  <a:lnTo>
                    <a:pt x="109" y="175"/>
                  </a:lnTo>
                  <a:lnTo>
                    <a:pt x="117" y="165"/>
                  </a:lnTo>
                  <a:lnTo>
                    <a:pt x="124" y="155"/>
                  </a:lnTo>
                  <a:lnTo>
                    <a:pt x="133" y="146"/>
                  </a:lnTo>
                  <a:lnTo>
                    <a:pt x="111" y="76"/>
                  </a:lnTo>
                  <a:lnTo>
                    <a:pt x="124" y="65"/>
                  </a:lnTo>
                  <a:lnTo>
                    <a:pt x="138" y="55"/>
                  </a:lnTo>
                  <a:lnTo>
                    <a:pt x="200" y="94"/>
                  </a:lnTo>
                  <a:lnTo>
                    <a:pt x="211" y="88"/>
                  </a:lnTo>
                  <a:lnTo>
                    <a:pt x="222" y="83"/>
                  </a:lnTo>
                  <a:lnTo>
                    <a:pt x="234" y="79"/>
                  </a:lnTo>
                  <a:lnTo>
                    <a:pt x="246" y="75"/>
                  </a:lnTo>
                  <a:lnTo>
                    <a:pt x="261" y="4"/>
                  </a:lnTo>
                  <a:lnTo>
                    <a:pt x="270" y="3"/>
                  </a:lnTo>
                  <a:lnTo>
                    <a:pt x="279" y="1"/>
                  </a:lnTo>
                  <a:lnTo>
                    <a:pt x="297" y="0"/>
                  </a:lnTo>
                  <a:lnTo>
                    <a:pt x="330" y="64"/>
                  </a:lnTo>
                  <a:lnTo>
                    <a:pt x="343" y="65"/>
                  </a:lnTo>
                  <a:lnTo>
                    <a:pt x="355" y="66"/>
                  </a:lnTo>
                  <a:lnTo>
                    <a:pt x="367" y="68"/>
                  </a:lnTo>
                  <a:lnTo>
                    <a:pt x="379" y="70"/>
                  </a:lnTo>
                  <a:lnTo>
                    <a:pt x="427" y="18"/>
                  </a:lnTo>
                  <a:lnTo>
                    <a:pt x="436" y="21"/>
                  </a:lnTo>
                  <a:lnTo>
                    <a:pt x="444" y="25"/>
                  </a:lnTo>
                  <a:lnTo>
                    <a:pt x="461" y="32"/>
                  </a:lnTo>
                  <a:lnTo>
                    <a:pt x="458" y="103"/>
                  </a:lnTo>
                  <a:lnTo>
                    <a:pt x="468" y="110"/>
                  </a:lnTo>
                  <a:lnTo>
                    <a:pt x="478" y="117"/>
                  </a:lnTo>
                  <a:lnTo>
                    <a:pt x="488" y="125"/>
                  </a:lnTo>
                  <a:lnTo>
                    <a:pt x="497" y="134"/>
                  </a:lnTo>
                  <a:lnTo>
                    <a:pt x="562" y="112"/>
                  </a:lnTo>
                  <a:lnTo>
                    <a:pt x="574" y="128"/>
                  </a:lnTo>
                  <a:lnTo>
                    <a:pt x="579" y="136"/>
                  </a:lnTo>
                  <a:lnTo>
                    <a:pt x="586" y="144"/>
                  </a:lnTo>
                  <a:lnTo>
                    <a:pt x="548" y="201"/>
                  </a:lnTo>
                  <a:lnTo>
                    <a:pt x="551" y="206"/>
                  </a:lnTo>
                  <a:lnTo>
                    <a:pt x="554" y="213"/>
                  </a:lnTo>
                  <a:lnTo>
                    <a:pt x="559" y="224"/>
                  </a:lnTo>
                  <a:lnTo>
                    <a:pt x="563" y="235"/>
                  </a:lnTo>
                  <a:lnTo>
                    <a:pt x="567" y="247"/>
                  </a:lnTo>
                  <a:lnTo>
                    <a:pt x="632" y="261"/>
                  </a:lnTo>
                  <a:lnTo>
                    <a:pt x="635" y="280"/>
                  </a:lnTo>
                  <a:lnTo>
                    <a:pt x="637" y="301"/>
                  </a:lnTo>
                  <a:lnTo>
                    <a:pt x="578" y="332"/>
                  </a:lnTo>
                  <a:lnTo>
                    <a:pt x="577" y="344"/>
                  </a:lnTo>
                  <a:lnTo>
                    <a:pt x="576" y="356"/>
                  </a:lnTo>
                  <a:lnTo>
                    <a:pt x="574" y="367"/>
                  </a:lnTo>
                  <a:lnTo>
                    <a:pt x="571" y="380"/>
                  </a:lnTo>
                  <a:lnTo>
                    <a:pt x="620" y="424"/>
                  </a:lnTo>
                  <a:lnTo>
                    <a:pt x="613" y="443"/>
                  </a:lnTo>
                  <a:lnTo>
                    <a:pt x="604" y="462"/>
                  </a:lnTo>
                  <a:lnTo>
                    <a:pt x="539" y="458"/>
                  </a:lnTo>
                  <a:lnTo>
                    <a:pt x="532" y="469"/>
                  </a:lnTo>
                  <a:lnTo>
                    <a:pt x="525" y="479"/>
                  </a:lnTo>
                  <a:lnTo>
                    <a:pt x="518" y="488"/>
                  </a:lnTo>
                  <a:lnTo>
                    <a:pt x="510" y="497"/>
                  </a:lnTo>
                  <a:lnTo>
                    <a:pt x="529" y="559"/>
                  </a:lnTo>
                  <a:lnTo>
                    <a:pt x="513" y="573"/>
                  </a:lnTo>
                  <a:lnTo>
                    <a:pt x="505" y="579"/>
                  </a:lnTo>
                  <a:lnTo>
                    <a:pt x="496" y="585"/>
                  </a:lnTo>
                  <a:close/>
                </a:path>
              </a:pathLst>
            </a:custGeom>
            <a:solidFill>
              <a:srgbClr val="223D7B"/>
            </a:solidFill>
            <a:ln w="3175" cap="flat" cmpd="sng" algn="ctr">
              <a:solidFill>
                <a:srgbClr val="223D7B"/>
              </a:solidFill>
              <a:prstDash val="solid"/>
            </a:ln>
            <a:effectLst/>
            <a:extLst/>
          </p:spPr>
          <p:txBody>
            <a:bodyPr lIns="0" rIns="0" anchor="ctr"/>
            <a:lstStyle/>
            <a:p>
              <a:pPr algn="ctr" defTabSz="1219170" fontAlgn="base">
                <a:lnSpc>
                  <a:spcPct val="120000"/>
                </a:lnSpc>
                <a:spcBef>
                  <a:spcPts val="800"/>
                </a:spcBef>
                <a:spcAft>
                  <a:spcPts val="800"/>
                </a:spcAft>
                <a:defRPr/>
              </a:pPr>
              <a:endParaRPr lang="en-US" sz="3733" kern="0" dirty="0">
                <a:solidFill>
                  <a:sysClr val="window" lastClr="FFFFFF"/>
                </a:solidFill>
                <a:latin typeface="Impact" pitchFamily="34" charset="0"/>
                <a:ea typeface="微软雅黑" pitchFamily="34" charset="-122"/>
              </a:endParaRPr>
            </a:p>
          </p:txBody>
        </p:sp>
        <p:sp>
          <p:nvSpPr>
            <p:cNvPr id="36" name="Oval 7"/>
            <p:cNvSpPr>
              <a:spLocks noChangeArrowheads="1"/>
            </p:cNvSpPr>
            <p:nvPr/>
          </p:nvSpPr>
          <p:spPr bwMode="auto">
            <a:xfrm>
              <a:off x="6155761" y="2665950"/>
              <a:ext cx="1003589" cy="997392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rgbClr val="223D7B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1219170">
                <a:defRPr/>
              </a:pPr>
              <a:endParaRPr lang="en-US" sz="2400" kern="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384964" y="4417984"/>
            <a:ext cx="1728192" cy="888484"/>
            <a:chOff x="251520" y="3705587"/>
            <a:chExt cx="1296144" cy="666363"/>
          </a:xfrm>
        </p:grpSpPr>
        <p:cxnSp>
          <p:nvCxnSpPr>
            <p:cNvPr id="53" name="直接连接符 52"/>
            <p:cNvCxnSpPr/>
            <p:nvPr/>
          </p:nvCxnSpPr>
          <p:spPr>
            <a:xfrm flipH="1">
              <a:off x="1043608" y="3705587"/>
              <a:ext cx="504056" cy="666363"/>
            </a:xfrm>
            <a:prstGeom prst="line">
              <a:avLst/>
            </a:prstGeom>
            <a:ln w="12700">
              <a:solidFill>
                <a:srgbClr val="223D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H="1">
              <a:off x="251520" y="4371950"/>
              <a:ext cx="792088" cy="0"/>
            </a:xfrm>
            <a:prstGeom prst="line">
              <a:avLst/>
            </a:prstGeom>
            <a:ln w="12700">
              <a:solidFill>
                <a:srgbClr val="223D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/>
          <p:nvPr/>
        </p:nvSpPr>
        <p:spPr>
          <a:xfrm>
            <a:off x="1288955" y="4896098"/>
            <a:ext cx="1157689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zh-CN" altLang="en-US" sz="1867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提升</a:t>
            </a:r>
            <a:r>
              <a:rPr lang="en-US" altLang="zh-CN" sz="1867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25%</a:t>
            </a:r>
            <a:endParaRPr lang="zh-CN" altLang="en-US" sz="1867" kern="0" dirty="0">
              <a:solidFill>
                <a:srgbClr val="223D7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207994" y="2597294"/>
            <a:ext cx="41452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defTabSz="1219170"/>
            <a:r>
              <a:rPr lang="zh-CN" altLang="en-US" sz="1600" kern="0" dirty="0">
                <a:solidFill>
                  <a:srgbClr val="394C53"/>
                </a:solidFill>
              </a:rPr>
              <a:t>此处添加文字说明此处添加文字说明</a:t>
            </a:r>
            <a:endParaRPr lang="en-US" altLang="zh-CN" sz="1600" kern="0" dirty="0">
              <a:solidFill>
                <a:srgbClr val="394C53"/>
              </a:solidFill>
            </a:endParaRPr>
          </a:p>
          <a:p>
            <a:pPr defTabSz="1219170"/>
            <a:r>
              <a:rPr lang="zh-CN" altLang="en-US" sz="1600" kern="0" dirty="0">
                <a:solidFill>
                  <a:srgbClr val="394C53"/>
                </a:solidFill>
              </a:rPr>
              <a:t>此处添加文字说明此处添加文字说明</a:t>
            </a:r>
          </a:p>
          <a:p>
            <a:pPr defTabSz="1219170"/>
            <a:r>
              <a:rPr lang="zh-CN" altLang="en-US" sz="1600" kern="0" dirty="0">
                <a:solidFill>
                  <a:srgbClr val="394C53"/>
                </a:solidFill>
              </a:rPr>
              <a:t>此处添加文字说明此处添加文字说明</a:t>
            </a:r>
          </a:p>
          <a:p>
            <a:pPr defTabSz="1219170"/>
            <a:r>
              <a:rPr lang="zh-CN" altLang="en-US" sz="1600" kern="0" dirty="0">
                <a:solidFill>
                  <a:srgbClr val="394C53"/>
                </a:solidFill>
              </a:rPr>
              <a:t>此处添加文字说明此处添加文字说明</a:t>
            </a:r>
          </a:p>
          <a:p>
            <a:pPr defTabSz="1219170"/>
            <a:r>
              <a:rPr lang="zh-CN" altLang="en-US" sz="1600" kern="0" dirty="0">
                <a:solidFill>
                  <a:srgbClr val="394C53"/>
                </a:solidFill>
              </a:rPr>
              <a:t>此处添加文字说明此处添加文字说明</a:t>
            </a:r>
          </a:p>
          <a:p>
            <a:pPr defTabSz="1219170"/>
            <a:r>
              <a:rPr lang="zh-CN" altLang="en-US" sz="1600" kern="0" dirty="0">
                <a:solidFill>
                  <a:srgbClr val="394C53"/>
                </a:solidFill>
              </a:rPr>
              <a:t>此处添加文字说明</a:t>
            </a:r>
          </a:p>
          <a:p>
            <a:pPr defTabSz="1219170"/>
            <a:endParaRPr lang="zh-CN" altLang="en-US" sz="1600" kern="0" dirty="0">
              <a:solidFill>
                <a:srgbClr val="394C53"/>
              </a:solidFill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1023015" y="363475"/>
            <a:ext cx="4970462" cy="590931"/>
          </a:xfrm>
        </p:spPr>
        <p:txBody>
          <a:bodyPr/>
          <a:lstStyle/>
          <a:p>
            <a:r>
              <a:rPr lang="zh-CN" altLang="en-US" dirty="0"/>
              <a:t>产品数据</a:t>
            </a:r>
          </a:p>
        </p:txBody>
      </p:sp>
    </p:spTree>
    <p:extLst>
      <p:ext uri="{BB962C8B-B14F-4D97-AF65-F5344CB8AC3E}">
        <p14:creationId xmlns:p14="http://schemas.microsoft.com/office/powerpoint/2010/main" val="2768959514"/>
      </p:ext>
    </p:extLst>
  </p:cSld>
  <p:clrMapOvr>
    <a:masterClrMapping/>
  </p:clrMapOvr>
  <p:transition spd="slow">
    <p:push dir="d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9" dur="8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 p14:presetBounceEnd="46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5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29" presetID="2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3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1" grpId="0" animBg="1"/>
          <p:bldP spid="32" grpId="0" animBg="1"/>
          <p:bldP spid="33" grpId="0"/>
          <p:bldP spid="55" grpId="0"/>
          <p:bldP spid="5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8" presetClass="emph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9" dur="8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18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1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8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8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25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4" name="扑2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29" presetID="22" presetClass="entr" presetSubtype="1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1" dur="3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" grpId="0"/>
          <p:bldP spid="31" grpId="0" animBg="1"/>
          <p:bldP spid="32" grpId="0" animBg="1"/>
          <p:bldP spid="33" grpId="0"/>
          <p:bldP spid="55" grpId="0"/>
          <p:bldP spid="56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3D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"/>
          <p:cNvSpPr>
            <a:spLocks/>
          </p:cNvSpPr>
          <p:nvPr/>
        </p:nvSpPr>
        <p:spPr bwMode="auto">
          <a:xfrm>
            <a:off x="-1" y="1635125"/>
            <a:ext cx="7992533" cy="5228721"/>
          </a:xfrm>
          <a:custGeom>
            <a:avLst/>
            <a:gdLst>
              <a:gd name="T0" fmla="*/ 351 w 368"/>
              <a:gd name="T1" fmla="*/ 64 h 304"/>
              <a:gd name="T2" fmla="*/ 355 w 368"/>
              <a:gd name="T3" fmla="*/ 52 h 304"/>
              <a:gd name="T4" fmla="*/ 325 w 368"/>
              <a:gd name="T5" fmla="*/ 36 h 304"/>
              <a:gd name="T6" fmla="*/ 0 w 368"/>
              <a:gd name="T7" fmla="*/ 0 h 304"/>
              <a:gd name="T8" fmla="*/ 0 w 368"/>
              <a:gd name="T9" fmla="*/ 304 h 304"/>
              <a:gd name="T10" fmla="*/ 300 w 368"/>
              <a:gd name="T11" fmla="*/ 304 h 304"/>
              <a:gd name="T12" fmla="*/ 368 w 368"/>
              <a:gd name="T13" fmla="*/ 104 h 304"/>
              <a:gd name="T14" fmla="*/ 365 w 368"/>
              <a:gd name="T15" fmla="*/ 65 h 304"/>
              <a:gd name="T16" fmla="*/ 351 w 368"/>
              <a:gd name="T17" fmla="*/ 64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8" h="304">
                <a:moveTo>
                  <a:pt x="351" y="64"/>
                </a:moveTo>
                <a:cubicBezTo>
                  <a:pt x="349" y="59"/>
                  <a:pt x="355" y="52"/>
                  <a:pt x="355" y="52"/>
                </a:cubicBezTo>
                <a:cubicBezTo>
                  <a:pt x="325" y="36"/>
                  <a:pt x="325" y="36"/>
                  <a:pt x="325" y="36"/>
                </a:cubicBezTo>
                <a:cubicBezTo>
                  <a:pt x="226" y="97"/>
                  <a:pt x="47" y="113"/>
                  <a:pt x="0" y="0"/>
                </a:cubicBezTo>
                <a:cubicBezTo>
                  <a:pt x="0" y="304"/>
                  <a:pt x="0" y="304"/>
                  <a:pt x="0" y="304"/>
                </a:cubicBezTo>
                <a:cubicBezTo>
                  <a:pt x="300" y="304"/>
                  <a:pt x="300" y="304"/>
                  <a:pt x="300" y="304"/>
                </a:cubicBezTo>
                <a:cubicBezTo>
                  <a:pt x="247" y="200"/>
                  <a:pt x="368" y="104"/>
                  <a:pt x="368" y="104"/>
                </a:cubicBezTo>
                <a:cubicBezTo>
                  <a:pt x="365" y="65"/>
                  <a:pt x="365" y="65"/>
                  <a:pt x="365" y="65"/>
                </a:cubicBezTo>
                <a:cubicBezTo>
                  <a:pt x="365" y="65"/>
                  <a:pt x="354" y="70"/>
                  <a:pt x="351" y="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15674" y="4365454"/>
            <a:ext cx="624924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0" b="1" dirty="0">
                <a:solidFill>
                  <a:srgbClr val="223D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合作客户</a:t>
            </a:r>
            <a:endParaRPr lang="en-US" altLang="zh-CN" sz="10500" b="1" dirty="0">
              <a:solidFill>
                <a:srgbClr val="223D7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5674" y="3719123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223D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</a:t>
            </a:r>
            <a:endParaRPr lang="en-US" altLang="zh-CN" sz="3600" dirty="0">
              <a:solidFill>
                <a:srgbClr val="223D7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18"/>
          <p:cNvSpPr>
            <a:spLocks/>
          </p:cNvSpPr>
          <p:nvPr/>
        </p:nvSpPr>
        <p:spPr bwMode="auto">
          <a:xfrm>
            <a:off x="7378702" y="173640"/>
            <a:ext cx="4363024" cy="3610777"/>
          </a:xfrm>
          <a:custGeom>
            <a:avLst/>
            <a:gdLst>
              <a:gd name="T0" fmla="*/ 238 w 242"/>
              <a:gd name="T1" fmla="*/ 8 h 200"/>
              <a:gd name="T2" fmla="*/ 200 w 242"/>
              <a:gd name="T3" fmla="*/ 18 h 200"/>
              <a:gd name="T4" fmla="*/ 152 w 242"/>
              <a:gd name="T5" fmla="*/ 45 h 200"/>
              <a:gd name="T6" fmla="*/ 55 w 242"/>
              <a:gd name="T7" fmla="*/ 11 h 200"/>
              <a:gd name="T8" fmla="*/ 22 w 242"/>
              <a:gd name="T9" fmla="*/ 16 h 200"/>
              <a:gd name="T10" fmla="*/ 118 w 242"/>
              <a:gd name="T11" fmla="*/ 69 h 200"/>
              <a:gd name="T12" fmla="*/ 45 w 242"/>
              <a:gd name="T13" fmla="*/ 117 h 200"/>
              <a:gd name="T14" fmla="*/ 12 w 242"/>
              <a:gd name="T15" fmla="*/ 106 h 200"/>
              <a:gd name="T16" fmla="*/ 0 w 242"/>
              <a:gd name="T17" fmla="*/ 110 h 200"/>
              <a:gd name="T18" fmla="*/ 31 w 242"/>
              <a:gd name="T19" fmla="*/ 127 h 200"/>
              <a:gd name="T20" fmla="*/ 23 w 242"/>
              <a:gd name="T21" fmla="*/ 136 h 200"/>
              <a:gd name="T22" fmla="*/ 37 w 242"/>
              <a:gd name="T23" fmla="*/ 135 h 200"/>
              <a:gd name="T24" fmla="*/ 39 w 242"/>
              <a:gd name="T25" fmla="*/ 174 h 200"/>
              <a:gd name="T26" fmla="*/ 46 w 242"/>
              <a:gd name="T27" fmla="*/ 165 h 200"/>
              <a:gd name="T28" fmla="*/ 53 w 242"/>
              <a:gd name="T29" fmla="*/ 130 h 200"/>
              <a:gd name="T30" fmla="*/ 132 w 242"/>
              <a:gd name="T31" fmla="*/ 95 h 200"/>
              <a:gd name="T32" fmla="*/ 134 w 242"/>
              <a:gd name="T33" fmla="*/ 200 h 200"/>
              <a:gd name="T34" fmla="*/ 150 w 242"/>
              <a:gd name="T35" fmla="*/ 177 h 200"/>
              <a:gd name="T36" fmla="*/ 168 w 242"/>
              <a:gd name="T37" fmla="*/ 74 h 200"/>
              <a:gd name="T38" fmla="*/ 222 w 242"/>
              <a:gd name="T39" fmla="*/ 33 h 200"/>
              <a:gd name="T40" fmla="*/ 238 w 242"/>
              <a:gd name="T41" fmla="*/ 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2" h="200">
                <a:moveTo>
                  <a:pt x="238" y="8"/>
                </a:moveTo>
                <a:cubicBezTo>
                  <a:pt x="233" y="0"/>
                  <a:pt x="200" y="18"/>
                  <a:pt x="200" y="18"/>
                </a:cubicBezTo>
                <a:cubicBezTo>
                  <a:pt x="184" y="25"/>
                  <a:pt x="168" y="35"/>
                  <a:pt x="152" y="45"/>
                </a:cubicBezTo>
                <a:cubicBezTo>
                  <a:pt x="122" y="36"/>
                  <a:pt x="85" y="20"/>
                  <a:pt x="55" y="11"/>
                </a:cubicBezTo>
                <a:cubicBezTo>
                  <a:pt x="48" y="9"/>
                  <a:pt x="22" y="16"/>
                  <a:pt x="22" y="16"/>
                </a:cubicBezTo>
                <a:cubicBezTo>
                  <a:pt x="48" y="30"/>
                  <a:pt x="91" y="54"/>
                  <a:pt x="118" y="69"/>
                </a:cubicBezTo>
                <a:cubicBezTo>
                  <a:pt x="94" y="85"/>
                  <a:pt x="69" y="100"/>
                  <a:pt x="45" y="117"/>
                </a:cubicBezTo>
                <a:cubicBezTo>
                  <a:pt x="35" y="114"/>
                  <a:pt x="22" y="109"/>
                  <a:pt x="12" y="106"/>
                </a:cubicBezTo>
                <a:cubicBezTo>
                  <a:pt x="0" y="110"/>
                  <a:pt x="0" y="110"/>
                  <a:pt x="0" y="110"/>
                </a:cubicBezTo>
                <a:cubicBezTo>
                  <a:pt x="6" y="114"/>
                  <a:pt x="25" y="123"/>
                  <a:pt x="31" y="127"/>
                </a:cubicBezTo>
                <a:cubicBezTo>
                  <a:pt x="26" y="132"/>
                  <a:pt x="23" y="135"/>
                  <a:pt x="23" y="136"/>
                </a:cubicBezTo>
                <a:cubicBezTo>
                  <a:pt x="24" y="138"/>
                  <a:pt x="29" y="137"/>
                  <a:pt x="37" y="135"/>
                </a:cubicBezTo>
                <a:cubicBezTo>
                  <a:pt x="37" y="148"/>
                  <a:pt x="38" y="161"/>
                  <a:pt x="39" y="174"/>
                </a:cubicBezTo>
                <a:cubicBezTo>
                  <a:pt x="44" y="172"/>
                  <a:pt x="46" y="165"/>
                  <a:pt x="46" y="165"/>
                </a:cubicBezTo>
                <a:cubicBezTo>
                  <a:pt x="48" y="153"/>
                  <a:pt x="50" y="141"/>
                  <a:pt x="53" y="130"/>
                </a:cubicBezTo>
                <a:cubicBezTo>
                  <a:pt x="80" y="120"/>
                  <a:pt x="107" y="108"/>
                  <a:pt x="132" y="95"/>
                </a:cubicBezTo>
                <a:cubicBezTo>
                  <a:pt x="132" y="130"/>
                  <a:pt x="133" y="165"/>
                  <a:pt x="134" y="200"/>
                </a:cubicBezTo>
                <a:cubicBezTo>
                  <a:pt x="143" y="197"/>
                  <a:pt x="148" y="186"/>
                  <a:pt x="150" y="177"/>
                </a:cubicBezTo>
                <a:cubicBezTo>
                  <a:pt x="156" y="142"/>
                  <a:pt x="161" y="108"/>
                  <a:pt x="168" y="74"/>
                </a:cubicBezTo>
                <a:cubicBezTo>
                  <a:pt x="187" y="62"/>
                  <a:pt x="206" y="49"/>
                  <a:pt x="222" y="33"/>
                </a:cubicBezTo>
                <a:cubicBezTo>
                  <a:pt x="224" y="32"/>
                  <a:pt x="242" y="15"/>
                  <a:pt x="238" y="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8141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矩形 324"/>
          <p:cNvSpPr/>
          <p:nvPr/>
        </p:nvSpPr>
        <p:spPr>
          <a:xfrm flipV="1">
            <a:off x="0" y="1796819"/>
            <a:ext cx="12192000" cy="5061181"/>
          </a:xfrm>
          <a:prstGeom prst="rect">
            <a:avLst/>
          </a:prstGeom>
          <a:solidFill>
            <a:srgbClr val="223D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27382" y="2468894"/>
            <a:ext cx="47096756" cy="3444565"/>
            <a:chOff x="498822" y="1706599"/>
            <a:chExt cx="40014621" cy="2952328"/>
          </a:xfrm>
        </p:grpSpPr>
        <p:grpSp>
          <p:nvGrpSpPr>
            <p:cNvPr id="60" name="组合 59"/>
            <p:cNvGrpSpPr/>
            <p:nvPr/>
          </p:nvGrpSpPr>
          <p:grpSpPr>
            <a:xfrm>
              <a:off x="498822" y="1706599"/>
              <a:ext cx="13186915" cy="2952328"/>
              <a:chOff x="498822" y="1707654"/>
              <a:chExt cx="13186915" cy="2952328"/>
            </a:xfrm>
          </p:grpSpPr>
          <p:sp>
            <p:nvSpPr>
              <p:cNvPr id="153" name="矩形 152"/>
              <p:cNvSpPr/>
              <p:nvPr/>
            </p:nvSpPr>
            <p:spPr>
              <a:xfrm>
                <a:off x="498823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4" name="矩形 153"/>
              <p:cNvSpPr/>
              <p:nvPr/>
            </p:nvSpPr>
            <p:spPr>
              <a:xfrm>
                <a:off x="2413823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5" name="矩形 154"/>
              <p:cNvSpPr/>
              <p:nvPr/>
            </p:nvSpPr>
            <p:spPr>
              <a:xfrm>
                <a:off x="4328823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6" name="矩形 155"/>
              <p:cNvSpPr/>
              <p:nvPr/>
            </p:nvSpPr>
            <p:spPr>
              <a:xfrm>
                <a:off x="6243823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7" name="矩形 156"/>
              <p:cNvSpPr/>
              <p:nvPr/>
            </p:nvSpPr>
            <p:spPr>
              <a:xfrm>
                <a:off x="8158823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8" name="矩形 157"/>
              <p:cNvSpPr/>
              <p:nvPr/>
            </p:nvSpPr>
            <p:spPr>
              <a:xfrm>
                <a:off x="10073823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59" name="矩形 158"/>
              <p:cNvSpPr/>
              <p:nvPr/>
            </p:nvSpPr>
            <p:spPr>
              <a:xfrm>
                <a:off x="11988824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0" name="矩形 159"/>
              <p:cNvSpPr/>
              <p:nvPr/>
            </p:nvSpPr>
            <p:spPr>
              <a:xfrm>
                <a:off x="498823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1" name="矩形 160"/>
              <p:cNvSpPr/>
              <p:nvPr/>
            </p:nvSpPr>
            <p:spPr>
              <a:xfrm>
                <a:off x="2413823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2" name="矩形 161"/>
              <p:cNvSpPr/>
              <p:nvPr/>
            </p:nvSpPr>
            <p:spPr>
              <a:xfrm>
                <a:off x="4328823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3" name="矩形 162"/>
              <p:cNvSpPr/>
              <p:nvPr/>
            </p:nvSpPr>
            <p:spPr>
              <a:xfrm>
                <a:off x="6243823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4" name="矩形 163"/>
              <p:cNvSpPr/>
              <p:nvPr/>
            </p:nvSpPr>
            <p:spPr>
              <a:xfrm>
                <a:off x="8158823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5" name="矩形 164"/>
              <p:cNvSpPr/>
              <p:nvPr/>
            </p:nvSpPr>
            <p:spPr>
              <a:xfrm>
                <a:off x="10073823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6" name="矩形 165"/>
              <p:cNvSpPr/>
              <p:nvPr/>
            </p:nvSpPr>
            <p:spPr>
              <a:xfrm>
                <a:off x="11988824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7" name="矩形 166"/>
              <p:cNvSpPr/>
              <p:nvPr/>
            </p:nvSpPr>
            <p:spPr>
              <a:xfrm>
                <a:off x="498822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8" name="矩形 167"/>
              <p:cNvSpPr/>
              <p:nvPr/>
            </p:nvSpPr>
            <p:spPr>
              <a:xfrm>
                <a:off x="2413822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69" name="矩形 168"/>
              <p:cNvSpPr/>
              <p:nvPr/>
            </p:nvSpPr>
            <p:spPr>
              <a:xfrm>
                <a:off x="4328822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0" name="矩形 169"/>
              <p:cNvSpPr/>
              <p:nvPr/>
            </p:nvSpPr>
            <p:spPr>
              <a:xfrm>
                <a:off x="6243822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1" name="矩形 170"/>
              <p:cNvSpPr/>
              <p:nvPr/>
            </p:nvSpPr>
            <p:spPr>
              <a:xfrm>
                <a:off x="8158822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2" name="矩形 171"/>
              <p:cNvSpPr/>
              <p:nvPr/>
            </p:nvSpPr>
            <p:spPr>
              <a:xfrm>
                <a:off x="10073822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73" name="矩形 172"/>
              <p:cNvSpPr/>
              <p:nvPr/>
            </p:nvSpPr>
            <p:spPr>
              <a:xfrm>
                <a:off x="11988823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pic>
            <p:nvPicPr>
              <p:cNvPr id="174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1108" y="2918648"/>
                <a:ext cx="1642340" cy="5303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75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568" y="2897470"/>
                <a:ext cx="1224136" cy="5726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76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91388" y="1764607"/>
                <a:ext cx="1512168" cy="6577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77" name="Picture 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8615" y="1783940"/>
                <a:ext cx="1457325" cy="6191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78" name="Picture 6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568" y="3981621"/>
                <a:ext cx="1295337" cy="5646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79" name="Picture 7"/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83852" y="3981621"/>
                <a:ext cx="1454701" cy="5275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80" name="Picture 8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71613" y="4007330"/>
                <a:ext cx="1611330" cy="571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81" name="Picture 9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55976" y="2918649"/>
                <a:ext cx="1635632" cy="661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82" name="Picture 10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73704" y="1783940"/>
                <a:ext cx="1400175" cy="6762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83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70130" y="1779662"/>
                <a:ext cx="1614238" cy="6234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84" name="Picture 12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83969" y="2811105"/>
                <a:ext cx="1428391" cy="7684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85" name="Picture 13"/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19781" y="4028944"/>
                <a:ext cx="1392579" cy="4870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86" name="Picture 14"/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31736" y="1801366"/>
                <a:ext cx="1290350" cy="6411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87" name="Picture 15"/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29600" y="2960133"/>
                <a:ext cx="1580748" cy="5058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88" name="Picture 16"/>
              <p:cNvPicPr>
                <a:picLocks noChangeAspect="1" noChangeArrowheads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50374" y="3912080"/>
                <a:ext cx="1355601" cy="7246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89" name="Picture 17"/>
              <p:cNvPicPr>
                <a:picLocks noChangeAspect="1" noChangeArrowheads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71800" y="3978358"/>
                <a:ext cx="1300956" cy="523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90" name="Picture 18"/>
              <p:cNvPicPr>
                <a:picLocks noChangeAspect="1"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153905" y="3963713"/>
                <a:ext cx="1366748" cy="5636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91" name="Picture 19"/>
              <p:cNvPicPr>
                <a:picLocks noChangeAspect="1" noChangeArrowheads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73824" y="2922539"/>
                <a:ext cx="1696912" cy="5718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92" name="Picture 20"/>
              <p:cNvPicPr>
                <a:picLocks noChangeAspect="1" noChangeArrowheads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6297" y="1779662"/>
                <a:ext cx="1594495" cy="5588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93" name="Picture 21"/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094335" y="1825434"/>
                <a:ext cx="1556702" cy="6034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94" name="Picture 22"/>
              <p:cNvPicPr>
                <a:picLocks noChangeAspect="1" noChangeArrowheads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153904" y="2957473"/>
                <a:ext cx="1435119" cy="478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61" name="组合 60"/>
            <p:cNvGrpSpPr/>
            <p:nvPr/>
          </p:nvGrpSpPr>
          <p:grpSpPr>
            <a:xfrm>
              <a:off x="13912675" y="1706599"/>
              <a:ext cx="13186915" cy="2952328"/>
              <a:chOff x="498822" y="1707654"/>
              <a:chExt cx="13186915" cy="2952328"/>
            </a:xfrm>
          </p:grpSpPr>
          <p:sp>
            <p:nvSpPr>
              <p:cNvPr id="111" name="矩形 110"/>
              <p:cNvSpPr/>
              <p:nvPr/>
            </p:nvSpPr>
            <p:spPr>
              <a:xfrm>
                <a:off x="498823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2" name="矩形 111"/>
              <p:cNvSpPr/>
              <p:nvPr/>
            </p:nvSpPr>
            <p:spPr>
              <a:xfrm>
                <a:off x="2413823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3" name="矩形 112"/>
              <p:cNvSpPr/>
              <p:nvPr/>
            </p:nvSpPr>
            <p:spPr>
              <a:xfrm>
                <a:off x="4328823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4" name="矩形 113"/>
              <p:cNvSpPr/>
              <p:nvPr/>
            </p:nvSpPr>
            <p:spPr>
              <a:xfrm>
                <a:off x="6243823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5" name="矩形 114"/>
              <p:cNvSpPr/>
              <p:nvPr/>
            </p:nvSpPr>
            <p:spPr>
              <a:xfrm>
                <a:off x="8158823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6" name="矩形 115"/>
              <p:cNvSpPr/>
              <p:nvPr/>
            </p:nvSpPr>
            <p:spPr>
              <a:xfrm>
                <a:off x="10073823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7" name="矩形 116"/>
              <p:cNvSpPr/>
              <p:nvPr/>
            </p:nvSpPr>
            <p:spPr>
              <a:xfrm>
                <a:off x="11988824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8" name="矩形 117"/>
              <p:cNvSpPr/>
              <p:nvPr/>
            </p:nvSpPr>
            <p:spPr>
              <a:xfrm>
                <a:off x="498823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19" name="矩形 118"/>
              <p:cNvSpPr/>
              <p:nvPr/>
            </p:nvSpPr>
            <p:spPr>
              <a:xfrm>
                <a:off x="2413823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0" name="矩形 119"/>
              <p:cNvSpPr/>
              <p:nvPr/>
            </p:nvSpPr>
            <p:spPr>
              <a:xfrm>
                <a:off x="4328823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1" name="矩形 120"/>
              <p:cNvSpPr/>
              <p:nvPr/>
            </p:nvSpPr>
            <p:spPr>
              <a:xfrm>
                <a:off x="6243823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2" name="矩形 121"/>
              <p:cNvSpPr/>
              <p:nvPr/>
            </p:nvSpPr>
            <p:spPr>
              <a:xfrm>
                <a:off x="8158823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3" name="矩形 122"/>
              <p:cNvSpPr/>
              <p:nvPr/>
            </p:nvSpPr>
            <p:spPr>
              <a:xfrm>
                <a:off x="10073823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4" name="矩形 123"/>
              <p:cNvSpPr/>
              <p:nvPr/>
            </p:nvSpPr>
            <p:spPr>
              <a:xfrm>
                <a:off x="11988824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5" name="矩形 124"/>
              <p:cNvSpPr/>
              <p:nvPr/>
            </p:nvSpPr>
            <p:spPr>
              <a:xfrm>
                <a:off x="498822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6" name="矩形 125"/>
              <p:cNvSpPr/>
              <p:nvPr/>
            </p:nvSpPr>
            <p:spPr>
              <a:xfrm>
                <a:off x="2413822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7" name="矩形 126"/>
              <p:cNvSpPr/>
              <p:nvPr/>
            </p:nvSpPr>
            <p:spPr>
              <a:xfrm>
                <a:off x="4328822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8" name="矩形 127"/>
              <p:cNvSpPr/>
              <p:nvPr/>
            </p:nvSpPr>
            <p:spPr>
              <a:xfrm>
                <a:off x="6243822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9" name="矩形 128"/>
              <p:cNvSpPr/>
              <p:nvPr/>
            </p:nvSpPr>
            <p:spPr>
              <a:xfrm>
                <a:off x="8158822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0" name="矩形 129"/>
              <p:cNvSpPr/>
              <p:nvPr/>
            </p:nvSpPr>
            <p:spPr>
              <a:xfrm>
                <a:off x="10073822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1" name="矩形 130"/>
              <p:cNvSpPr/>
              <p:nvPr/>
            </p:nvSpPr>
            <p:spPr>
              <a:xfrm>
                <a:off x="11988823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pic>
            <p:nvPicPr>
              <p:cNvPr id="132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1108" y="2918648"/>
                <a:ext cx="1642340" cy="5303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3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568" y="2897470"/>
                <a:ext cx="1224136" cy="5726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4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91388" y="1764607"/>
                <a:ext cx="1512168" cy="6577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5" name="Picture 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8615" y="1783940"/>
                <a:ext cx="1457325" cy="6191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6" name="Picture 6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568" y="3981621"/>
                <a:ext cx="1295337" cy="5646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7" name="Picture 7"/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83852" y="3981621"/>
                <a:ext cx="1454701" cy="5275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8" name="Picture 8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71613" y="4007330"/>
                <a:ext cx="1611330" cy="571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9" name="Picture 9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55976" y="2918649"/>
                <a:ext cx="1635632" cy="661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0" name="Picture 10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73704" y="1783940"/>
                <a:ext cx="1400175" cy="6762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1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70130" y="1779662"/>
                <a:ext cx="1614238" cy="6234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2" name="Picture 12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83969" y="2811105"/>
                <a:ext cx="1428391" cy="7684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3" name="Picture 13"/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19781" y="4028944"/>
                <a:ext cx="1392579" cy="4870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4" name="Picture 14"/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31736" y="1801366"/>
                <a:ext cx="1290350" cy="6411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5" name="Picture 15"/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29600" y="2960133"/>
                <a:ext cx="1580748" cy="5058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6" name="Picture 16"/>
              <p:cNvPicPr>
                <a:picLocks noChangeAspect="1" noChangeArrowheads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50374" y="3912080"/>
                <a:ext cx="1355601" cy="7246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7" name="Picture 17"/>
              <p:cNvPicPr>
                <a:picLocks noChangeAspect="1" noChangeArrowheads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71800" y="3978358"/>
                <a:ext cx="1300956" cy="523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8" name="Picture 18"/>
              <p:cNvPicPr>
                <a:picLocks noChangeAspect="1"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153905" y="3963713"/>
                <a:ext cx="1366748" cy="5636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49" name="Picture 19"/>
              <p:cNvPicPr>
                <a:picLocks noChangeAspect="1" noChangeArrowheads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73824" y="2922539"/>
                <a:ext cx="1696912" cy="5718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50" name="Picture 20"/>
              <p:cNvPicPr>
                <a:picLocks noChangeAspect="1" noChangeArrowheads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6297" y="1779662"/>
                <a:ext cx="1594495" cy="5588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51" name="Picture 21"/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094335" y="1825434"/>
                <a:ext cx="1556702" cy="6034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52" name="Picture 22"/>
              <p:cNvPicPr>
                <a:picLocks noChangeAspect="1" noChangeArrowheads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153904" y="2957473"/>
                <a:ext cx="1435119" cy="478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62" name="组合 61"/>
            <p:cNvGrpSpPr/>
            <p:nvPr/>
          </p:nvGrpSpPr>
          <p:grpSpPr>
            <a:xfrm>
              <a:off x="27326528" y="1706599"/>
              <a:ext cx="13186915" cy="2952328"/>
              <a:chOff x="498822" y="1707654"/>
              <a:chExt cx="13186915" cy="2952328"/>
            </a:xfrm>
          </p:grpSpPr>
          <p:sp>
            <p:nvSpPr>
              <p:cNvPr id="69" name="矩形 68"/>
              <p:cNvSpPr/>
              <p:nvPr/>
            </p:nvSpPr>
            <p:spPr>
              <a:xfrm>
                <a:off x="498823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0" name="矩形 69"/>
              <p:cNvSpPr/>
              <p:nvPr/>
            </p:nvSpPr>
            <p:spPr>
              <a:xfrm>
                <a:off x="2413823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1" name="矩形 70"/>
              <p:cNvSpPr/>
              <p:nvPr/>
            </p:nvSpPr>
            <p:spPr>
              <a:xfrm>
                <a:off x="4328823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6243823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8158823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4" name="矩形 73"/>
              <p:cNvSpPr/>
              <p:nvPr/>
            </p:nvSpPr>
            <p:spPr>
              <a:xfrm>
                <a:off x="10073823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5" name="矩形 74"/>
              <p:cNvSpPr/>
              <p:nvPr/>
            </p:nvSpPr>
            <p:spPr>
              <a:xfrm>
                <a:off x="11988824" y="170765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498823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7" name="矩形 76"/>
              <p:cNvSpPr/>
              <p:nvPr/>
            </p:nvSpPr>
            <p:spPr>
              <a:xfrm>
                <a:off x="2413823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8" name="矩形 77"/>
              <p:cNvSpPr/>
              <p:nvPr/>
            </p:nvSpPr>
            <p:spPr>
              <a:xfrm>
                <a:off x="4328823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79" name="矩形 78"/>
              <p:cNvSpPr/>
              <p:nvPr/>
            </p:nvSpPr>
            <p:spPr>
              <a:xfrm>
                <a:off x="6243823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0" name="矩形 79"/>
              <p:cNvSpPr/>
              <p:nvPr/>
            </p:nvSpPr>
            <p:spPr>
              <a:xfrm>
                <a:off x="8158823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1" name="矩形 80"/>
              <p:cNvSpPr/>
              <p:nvPr/>
            </p:nvSpPr>
            <p:spPr>
              <a:xfrm>
                <a:off x="10073823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2" name="矩形 81"/>
              <p:cNvSpPr/>
              <p:nvPr/>
            </p:nvSpPr>
            <p:spPr>
              <a:xfrm>
                <a:off x="11988824" y="278777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3" name="矩形 82"/>
              <p:cNvSpPr/>
              <p:nvPr/>
            </p:nvSpPr>
            <p:spPr>
              <a:xfrm>
                <a:off x="498822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2413822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4328822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6" name="矩形 85"/>
              <p:cNvSpPr/>
              <p:nvPr/>
            </p:nvSpPr>
            <p:spPr>
              <a:xfrm>
                <a:off x="6243822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7" name="矩形 86"/>
              <p:cNvSpPr/>
              <p:nvPr/>
            </p:nvSpPr>
            <p:spPr>
              <a:xfrm>
                <a:off x="8158822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10073822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89" name="矩形 88"/>
              <p:cNvSpPr/>
              <p:nvPr/>
            </p:nvSpPr>
            <p:spPr>
              <a:xfrm>
                <a:off x="11988823" y="3867894"/>
                <a:ext cx="1696913" cy="7920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9170"/>
                <a:endParaRPr lang="zh-CN" altLang="en-US" sz="2400" kern="0">
                  <a:solidFill>
                    <a:sysClr val="windowText" lastClr="000000"/>
                  </a:solidFill>
                </a:endParaRPr>
              </a:p>
            </p:txBody>
          </p:sp>
          <p:pic>
            <p:nvPicPr>
              <p:cNvPr id="90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1108" y="2918648"/>
                <a:ext cx="1642340" cy="5303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1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568" y="2897470"/>
                <a:ext cx="1224136" cy="5726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2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91388" y="1764607"/>
                <a:ext cx="1512168" cy="6577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3" name="Picture 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8615" y="1783940"/>
                <a:ext cx="1457325" cy="6191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4" name="Picture 6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568" y="3981621"/>
                <a:ext cx="1295337" cy="5646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5" name="Picture 7"/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83852" y="3981621"/>
                <a:ext cx="1454701" cy="52758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6" name="Picture 8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71613" y="4007330"/>
                <a:ext cx="1611330" cy="571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7" name="Picture 9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55976" y="2918649"/>
                <a:ext cx="1635632" cy="6612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8" name="Picture 10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73704" y="1783940"/>
                <a:ext cx="1400175" cy="6762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9" name="Picture 11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70130" y="1779662"/>
                <a:ext cx="1614238" cy="62348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0" name="Picture 12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83969" y="2811105"/>
                <a:ext cx="1428391" cy="7684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1" name="Picture 13"/>
              <p:cNvPicPr>
                <a:picLocks noChangeAspect="1"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19781" y="4028944"/>
                <a:ext cx="1392579" cy="4870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2" name="Picture 14"/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31736" y="1801366"/>
                <a:ext cx="1290350" cy="6411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3" name="Picture 15"/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29600" y="2960133"/>
                <a:ext cx="1580748" cy="5058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4" name="Picture 16"/>
              <p:cNvPicPr>
                <a:picLocks noChangeAspect="1" noChangeArrowheads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50374" y="3912080"/>
                <a:ext cx="1355601" cy="7246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5" name="Picture 17"/>
              <p:cNvPicPr>
                <a:picLocks noChangeAspect="1" noChangeArrowheads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271800" y="3978358"/>
                <a:ext cx="1300956" cy="523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6" name="Picture 18"/>
              <p:cNvPicPr>
                <a:picLocks noChangeAspect="1" noChangeArrowheads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153905" y="3963713"/>
                <a:ext cx="1366748" cy="5636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7" name="Picture 19"/>
              <p:cNvPicPr>
                <a:picLocks noChangeAspect="1" noChangeArrowheads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073824" y="2922539"/>
                <a:ext cx="1696912" cy="5718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8" name="Picture 20"/>
              <p:cNvPicPr>
                <a:picLocks noChangeAspect="1" noChangeArrowheads="1"/>
              </p:cNvPicPr>
              <p:nvPr/>
            </p:nvPicPr>
            <p:blipFill>
              <a:blip r:embed="rId21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06297" y="1779662"/>
                <a:ext cx="1594495" cy="5588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9" name="Picture 21"/>
              <p:cNvPicPr>
                <a:picLocks noChangeAspect="1" noChangeArrowheads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094335" y="1825434"/>
                <a:ext cx="1556702" cy="60344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10" name="Picture 22"/>
              <p:cNvPicPr>
                <a:picLocks noChangeAspect="1" noChangeArrowheads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153904" y="2957473"/>
                <a:ext cx="1435119" cy="4783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合作客户</a:t>
            </a:r>
          </a:p>
        </p:txBody>
      </p:sp>
    </p:spTree>
    <p:extLst>
      <p:ext uri="{BB962C8B-B14F-4D97-AF65-F5344CB8AC3E}">
        <p14:creationId xmlns:p14="http://schemas.microsoft.com/office/powerpoint/2010/main" val="364403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20000" decel="2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6 3.95062E-6 L -2.98819 0.02098 " pathEditMode="relative" rAng="0" ptsTypes="AA">
                                      <p:cBhvr>
                                        <p:cTn id="9" dur="19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410" y="10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6610848" y="648483"/>
            <a:ext cx="182614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zh-CN" alt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合作客户</a:t>
            </a:r>
            <a:r>
              <a:rPr lang="en-US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</a:t>
            </a:r>
          </a:p>
          <a:p>
            <a:pPr defTabSz="1219170"/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输入合作客户介绍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219170"/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输入合作客户介绍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295840" y="2207866"/>
            <a:ext cx="182614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zh-CN" alt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合作客户</a:t>
            </a:r>
            <a:r>
              <a:rPr lang="en-US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</a:t>
            </a:r>
          </a:p>
          <a:p>
            <a:pPr defTabSz="1219170"/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输入合作客户介绍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219170"/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输入合作客户介绍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266432" y="3825927"/>
            <a:ext cx="182614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zh-CN" alt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合作客户</a:t>
            </a:r>
            <a:r>
              <a:rPr lang="en-US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3</a:t>
            </a:r>
          </a:p>
          <a:p>
            <a:pPr defTabSz="1219170"/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输入合作客户介绍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219170"/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输入合作客户介绍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799262" y="3787794"/>
            <a:ext cx="182614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1219170"/>
            <a:r>
              <a:rPr lang="zh-CN" alt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合作客户</a:t>
            </a:r>
            <a:r>
              <a:rPr lang="en-US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5</a:t>
            </a:r>
          </a:p>
          <a:p>
            <a:pPr algn="r" defTabSz="1219170"/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输入合作客户介绍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 defTabSz="1219170"/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输入合作客户介绍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799262" y="2207866"/>
            <a:ext cx="182614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1219170"/>
            <a:r>
              <a:rPr lang="zh-CN" alt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合作客户</a:t>
            </a:r>
            <a:r>
              <a:rPr lang="en-US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6</a:t>
            </a:r>
          </a:p>
          <a:p>
            <a:pPr algn="r" defTabSz="1219170"/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输入合作客户介绍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 defTabSz="1219170"/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输入合作客户介绍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367950" y="5190075"/>
            <a:ext cx="182614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1219170"/>
            <a:r>
              <a:rPr lang="zh-CN" altLang="en-US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合作客户</a:t>
            </a:r>
            <a:r>
              <a:rPr lang="en-US" altLang="zh-CN" sz="20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4</a:t>
            </a:r>
          </a:p>
          <a:p>
            <a:pPr algn="r" defTabSz="1219170"/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输入合作客户介绍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algn="r" defTabSz="1219170"/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输入合作客户介绍</a:t>
            </a:r>
            <a:endParaRPr lang="en-US" altLang="zh-CN" sz="1600" kern="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098080" y="1110149"/>
            <a:ext cx="1725661" cy="1487639"/>
            <a:chOff x="3563888" y="1312005"/>
            <a:chExt cx="1294246" cy="1115729"/>
          </a:xfrm>
          <a:solidFill>
            <a:srgbClr val="223D7B"/>
          </a:solidFill>
        </p:grpSpPr>
        <p:sp>
          <p:nvSpPr>
            <p:cNvPr id="4" name="六边形 3"/>
            <p:cNvSpPr/>
            <p:nvPr/>
          </p:nvSpPr>
          <p:spPr>
            <a:xfrm>
              <a:off x="3563888" y="1312005"/>
              <a:ext cx="1294246" cy="1115729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1266" name="Picture 2" descr="F:\1-原创素材\4_ks02\PPT\PPT-0_小图标\002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1292" y="1605473"/>
              <a:ext cx="674121" cy="531126"/>
            </a:xfrm>
            <a:prstGeom prst="rect">
              <a:avLst/>
            </a:prstGeom>
            <a:grpFill/>
            <a:extLst/>
          </p:spPr>
        </p:pic>
      </p:grpSp>
      <p:grpSp>
        <p:nvGrpSpPr>
          <p:cNvPr id="12" name="组合 11"/>
          <p:cNvGrpSpPr/>
          <p:nvPr/>
        </p:nvGrpSpPr>
        <p:grpSpPr>
          <a:xfrm>
            <a:off x="3606608" y="3510414"/>
            <a:ext cx="1725661" cy="1487639"/>
            <a:chOff x="2445284" y="3112204"/>
            <a:chExt cx="1294246" cy="1115729"/>
          </a:xfrm>
          <a:solidFill>
            <a:srgbClr val="223D7B"/>
          </a:solidFill>
        </p:grpSpPr>
        <p:sp>
          <p:nvSpPr>
            <p:cNvPr id="38" name="六边形 37"/>
            <p:cNvSpPr/>
            <p:nvPr/>
          </p:nvSpPr>
          <p:spPr>
            <a:xfrm>
              <a:off x="2445284" y="3112204"/>
              <a:ext cx="1294246" cy="1115729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1267" name="Picture 3" descr="F:\1-原创素材\4_ks02\PPT\PPT-0_小图标\003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7182" y="3384316"/>
              <a:ext cx="482954" cy="621540"/>
            </a:xfrm>
            <a:prstGeom prst="rect">
              <a:avLst/>
            </a:prstGeom>
            <a:grpFill/>
            <a:extLst/>
          </p:spPr>
        </p:pic>
      </p:grpSp>
      <p:grpSp>
        <p:nvGrpSpPr>
          <p:cNvPr id="13" name="组合 12"/>
          <p:cNvGrpSpPr/>
          <p:nvPr/>
        </p:nvGrpSpPr>
        <p:grpSpPr>
          <a:xfrm>
            <a:off x="3606608" y="1925711"/>
            <a:ext cx="1725661" cy="1487639"/>
            <a:chOff x="2445284" y="1923677"/>
            <a:chExt cx="1294246" cy="1115729"/>
          </a:xfrm>
          <a:solidFill>
            <a:srgbClr val="223D7B"/>
          </a:solidFill>
        </p:grpSpPr>
        <p:sp>
          <p:nvSpPr>
            <p:cNvPr id="39" name="六边形 38"/>
            <p:cNvSpPr/>
            <p:nvPr/>
          </p:nvSpPr>
          <p:spPr>
            <a:xfrm>
              <a:off x="2445284" y="1923677"/>
              <a:ext cx="1294246" cy="1115729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1268" name="Picture 4" descr="F:\1-原创素材\4_ks02\PPT\PPT-0_小图标\004.pn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3724" y="2159665"/>
              <a:ext cx="641535" cy="561613"/>
            </a:xfrm>
            <a:prstGeom prst="rect">
              <a:avLst/>
            </a:prstGeom>
            <a:grpFill/>
            <a:extLst/>
          </p:spPr>
        </p:pic>
      </p:grpSp>
      <p:grpSp>
        <p:nvGrpSpPr>
          <p:cNvPr id="9" name="组合 8"/>
          <p:cNvGrpSpPr/>
          <p:nvPr/>
        </p:nvGrpSpPr>
        <p:grpSpPr>
          <a:xfrm>
            <a:off x="6538240" y="3510415"/>
            <a:ext cx="1725661" cy="1487639"/>
            <a:chOff x="4644008" y="3112205"/>
            <a:chExt cx="1294246" cy="1115729"/>
          </a:xfrm>
          <a:solidFill>
            <a:srgbClr val="223D7B"/>
          </a:solidFill>
        </p:grpSpPr>
        <p:sp>
          <p:nvSpPr>
            <p:cNvPr id="32" name="六边形 31"/>
            <p:cNvSpPr/>
            <p:nvPr/>
          </p:nvSpPr>
          <p:spPr>
            <a:xfrm>
              <a:off x="4644008" y="3112205"/>
              <a:ext cx="1294246" cy="1115729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1269" name="Picture 5" descr="F:\1-原创素材\4_ks02\PPT\PPT-0_小图标\007.png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6641" y="3411792"/>
              <a:ext cx="647219" cy="566589"/>
            </a:xfrm>
            <a:prstGeom prst="rect">
              <a:avLst/>
            </a:prstGeom>
            <a:grpFill/>
            <a:extLst/>
          </p:spPr>
        </p:pic>
      </p:grpSp>
      <p:grpSp>
        <p:nvGrpSpPr>
          <p:cNvPr id="10" name="组合 9"/>
          <p:cNvGrpSpPr/>
          <p:nvPr/>
        </p:nvGrpSpPr>
        <p:grpSpPr>
          <a:xfrm>
            <a:off x="5064984" y="4270969"/>
            <a:ext cx="1725661" cy="1487639"/>
            <a:chOff x="3539066" y="3682620"/>
            <a:chExt cx="1294246" cy="1115729"/>
          </a:xfrm>
          <a:solidFill>
            <a:srgbClr val="223D7B"/>
          </a:solidFill>
        </p:grpSpPr>
        <p:sp>
          <p:nvSpPr>
            <p:cNvPr id="33" name="六边形 32"/>
            <p:cNvSpPr/>
            <p:nvPr/>
          </p:nvSpPr>
          <p:spPr>
            <a:xfrm>
              <a:off x="3539066" y="3682620"/>
              <a:ext cx="1294246" cy="1115729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1270" name="Picture 6" descr="F:\1-原创素材\4_ks02\PPT\PPT-0_小图标\008.png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55064" y="3890476"/>
              <a:ext cx="662249" cy="646641"/>
            </a:xfrm>
            <a:prstGeom prst="rect">
              <a:avLst/>
            </a:prstGeom>
            <a:grpFill/>
            <a:extLst/>
          </p:spPr>
        </p:pic>
      </p:grpSp>
      <p:grpSp>
        <p:nvGrpSpPr>
          <p:cNvPr id="8" name="组合 7"/>
          <p:cNvGrpSpPr/>
          <p:nvPr/>
        </p:nvGrpSpPr>
        <p:grpSpPr>
          <a:xfrm>
            <a:off x="6538240" y="1925713"/>
            <a:ext cx="1725661" cy="1487639"/>
            <a:chOff x="4644008" y="1923678"/>
            <a:chExt cx="1294246" cy="1115729"/>
          </a:xfrm>
          <a:solidFill>
            <a:srgbClr val="223D7B"/>
          </a:solidFill>
        </p:grpSpPr>
        <p:sp>
          <p:nvSpPr>
            <p:cNvPr id="31" name="六边形 30"/>
            <p:cNvSpPr/>
            <p:nvPr/>
          </p:nvSpPr>
          <p:spPr>
            <a:xfrm>
              <a:off x="4644008" y="1923678"/>
              <a:ext cx="1294246" cy="1115729"/>
            </a:xfrm>
            <a:prstGeom prst="hexag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1271" name="Picture 7" descr="F:\1-原创素材\4_ks02\PPT\PPT-0_小图标\010.png"/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BEBA8EAE-BF5A-486C-A8C5-ECC9F3942E4B}">
                  <a14:imgProps xmlns:a14="http://schemas.microsoft.com/office/drawing/2010/main">
                    <a14:imgLayer r:embed="rId1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8839" y="2155335"/>
              <a:ext cx="588383" cy="608956"/>
            </a:xfrm>
            <a:prstGeom prst="rect">
              <a:avLst/>
            </a:prstGeom>
            <a:grpFill/>
            <a:extLst/>
          </p:spPr>
        </p:pic>
      </p:grpSp>
      <p:sp>
        <p:nvSpPr>
          <p:cNvPr id="11" name="文本占位符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客户分析</a:t>
            </a:r>
          </a:p>
        </p:txBody>
      </p:sp>
    </p:spTree>
    <p:extLst>
      <p:ext uri="{BB962C8B-B14F-4D97-AF65-F5344CB8AC3E}">
        <p14:creationId xmlns:p14="http://schemas.microsoft.com/office/powerpoint/2010/main" val="3550272847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55" grpId="0"/>
      <p:bldP spid="56" grpId="0"/>
      <p:bldP spid="5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3D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"/>
          <p:cNvSpPr>
            <a:spLocks/>
          </p:cNvSpPr>
          <p:nvPr/>
        </p:nvSpPr>
        <p:spPr bwMode="auto">
          <a:xfrm>
            <a:off x="-1" y="1635125"/>
            <a:ext cx="7992533" cy="5228721"/>
          </a:xfrm>
          <a:custGeom>
            <a:avLst/>
            <a:gdLst>
              <a:gd name="T0" fmla="*/ 351 w 368"/>
              <a:gd name="T1" fmla="*/ 64 h 304"/>
              <a:gd name="T2" fmla="*/ 355 w 368"/>
              <a:gd name="T3" fmla="*/ 52 h 304"/>
              <a:gd name="T4" fmla="*/ 325 w 368"/>
              <a:gd name="T5" fmla="*/ 36 h 304"/>
              <a:gd name="T6" fmla="*/ 0 w 368"/>
              <a:gd name="T7" fmla="*/ 0 h 304"/>
              <a:gd name="T8" fmla="*/ 0 w 368"/>
              <a:gd name="T9" fmla="*/ 304 h 304"/>
              <a:gd name="T10" fmla="*/ 300 w 368"/>
              <a:gd name="T11" fmla="*/ 304 h 304"/>
              <a:gd name="T12" fmla="*/ 368 w 368"/>
              <a:gd name="T13" fmla="*/ 104 h 304"/>
              <a:gd name="T14" fmla="*/ 365 w 368"/>
              <a:gd name="T15" fmla="*/ 65 h 304"/>
              <a:gd name="T16" fmla="*/ 351 w 368"/>
              <a:gd name="T17" fmla="*/ 64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8" h="304">
                <a:moveTo>
                  <a:pt x="351" y="64"/>
                </a:moveTo>
                <a:cubicBezTo>
                  <a:pt x="349" y="59"/>
                  <a:pt x="355" y="52"/>
                  <a:pt x="355" y="52"/>
                </a:cubicBezTo>
                <a:cubicBezTo>
                  <a:pt x="325" y="36"/>
                  <a:pt x="325" y="36"/>
                  <a:pt x="325" y="36"/>
                </a:cubicBezTo>
                <a:cubicBezTo>
                  <a:pt x="226" y="97"/>
                  <a:pt x="47" y="113"/>
                  <a:pt x="0" y="0"/>
                </a:cubicBezTo>
                <a:cubicBezTo>
                  <a:pt x="0" y="304"/>
                  <a:pt x="0" y="304"/>
                  <a:pt x="0" y="304"/>
                </a:cubicBezTo>
                <a:cubicBezTo>
                  <a:pt x="300" y="304"/>
                  <a:pt x="300" y="304"/>
                  <a:pt x="300" y="304"/>
                </a:cubicBezTo>
                <a:cubicBezTo>
                  <a:pt x="247" y="200"/>
                  <a:pt x="368" y="104"/>
                  <a:pt x="368" y="104"/>
                </a:cubicBezTo>
                <a:cubicBezTo>
                  <a:pt x="365" y="65"/>
                  <a:pt x="365" y="65"/>
                  <a:pt x="365" y="65"/>
                </a:cubicBezTo>
                <a:cubicBezTo>
                  <a:pt x="365" y="65"/>
                  <a:pt x="354" y="70"/>
                  <a:pt x="351" y="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15674" y="4365454"/>
            <a:ext cx="624924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0" b="1" dirty="0">
                <a:solidFill>
                  <a:srgbClr val="223D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联系我们</a:t>
            </a:r>
            <a:endParaRPr lang="en-US" altLang="zh-CN" sz="10500" b="1" dirty="0">
              <a:solidFill>
                <a:srgbClr val="223D7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5674" y="3719123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223D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  <a:endParaRPr lang="en-US" altLang="zh-CN" sz="3600" dirty="0">
              <a:solidFill>
                <a:srgbClr val="223D7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18"/>
          <p:cNvSpPr>
            <a:spLocks/>
          </p:cNvSpPr>
          <p:nvPr/>
        </p:nvSpPr>
        <p:spPr bwMode="auto">
          <a:xfrm>
            <a:off x="7378702" y="173640"/>
            <a:ext cx="4363024" cy="3610777"/>
          </a:xfrm>
          <a:custGeom>
            <a:avLst/>
            <a:gdLst>
              <a:gd name="T0" fmla="*/ 238 w 242"/>
              <a:gd name="T1" fmla="*/ 8 h 200"/>
              <a:gd name="T2" fmla="*/ 200 w 242"/>
              <a:gd name="T3" fmla="*/ 18 h 200"/>
              <a:gd name="T4" fmla="*/ 152 w 242"/>
              <a:gd name="T5" fmla="*/ 45 h 200"/>
              <a:gd name="T6" fmla="*/ 55 w 242"/>
              <a:gd name="T7" fmla="*/ 11 h 200"/>
              <a:gd name="T8" fmla="*/ 22 w 242"/>
              <a:gd name="T9" fmla="*/ 16 h 200"/>
              <a:gd name="T10" fmla="*/ 118 w 242"/>
              <a:gd name="T11" fmla="*/ 69 h 200"/>
              <a:gd name="T12" fmla="*/ 45 w 242"/>
              <a:gd name="T13" fmla="*/ 117 h 200"/>
              <a:gd name="T14" fmla="*/ 12 w 242"/>
              <a:gd name="T15" fmla="*/ 106 h 200"/>
              <a:gd name="T16" fmla="*/ 0 w 242"/>
              <a:gd name="T17" fmla="*/ 110 h 200"/>
              <a:gd name="T18" fmla="*/ 31 w 242"/>
              <a:gd name="T19" fmla="*/ 127 h 200"/>
              <a:gd name="T20" fmla="*/ 23 w 242"/>
              <a:gd name="T21" fmla="*/ 136 h 200"/>
              <a:gd name="T22" fmla="*/ 37 w 242"/>
              <a:gd name="T23" fmla="*/ 135 h 200"/>
              <a:gd name="T24" fmla="*/ 39 w 242"/>
              <a:gd name="T25" fmla="*/ 174 h 200"/>
              <a:gd name="T26" fmla="*/ 46 w 242"/>
              <a:gd name="T27" fmla="*/ 165 h 200"/>
              <a:gd name="T28" fmla="*/ 53 w 242"/>
              <a:gd name="T29" fmla="*/ 130 h 200"/>
              <a:gd name="T30" fmla="*/ 132 w 242"/>
              <a:gd name="T31" fmla="*/ 95 h 200"/>
              <a:gd name="T32" fmla="*/ 134 w 242"/>
              <a:gd name="T33" fmla="*/ 200 h 200"/>
              <a:gd name="T34" fmla="*/ 150 w 242"/>
              <a:gd name="T35" fmla="*/ 177 h 200"/>
              <a:gd name="T36" fmla="*/ 168 w 242"/>
              <a:gd name="T37" fmla="*/ 74 h 200"/>
              <a:gd name="T38" fmla="*/ 222 w 242"/>
              <a:gd name="T39" fmla="*/ 33 h 200"/>
              <a:gd name="T40" fmla="*/ 238 w 242"/>
              <a:gd name="T41" fmla="*/ 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2" h="200">
                <a:moveTo>
                  <a:pt x="238" y="8"/>
                </a:moveTo>
                <a:cubicBezTo>
                  <a:pt x="233" y="0"/>
                  <a:pt x="200" y="18"/>
                  <a:pt x="200" y="18"/>
                </a:cubicBezTo>
                <a:cubicBezTo>
                  <a:pt x="184" y="25"/>
                  <a:pt x="168" y="35"/>
                  <a:pt x="152" y="45"/>
                </a:cubicBezTo>
                <a:cubicBezTo>
                  <a:pt x="122" y="36"/>
                  <a:pt x="85" y="20"/>
                  <a:pt x="55" y="11"/>
                </a:cubicBezTo>
                <a:cubicBezTo>
                  <a:pt x="48" y="9"/>
                  <a:pt x="22" y="16"/>
                  <a:pt x="22" y="16"/>
                </a:cubicBezTo>
                <a:cubicBezTo>
                  <a:pt x="48" y="30"/>
                  <a:pt x="91" y="54"/>
                  <a:pt x="118" y="69"/>
                </a:cubicBezTo>
                <a:cubicBezTo>
                  <a:pt x="94" y="85"/>
                  <a:pt x="69" y="100"/>
                  <a:pt x="45" y="117"/>
                </a:cubicBezTo>
                <a:cubicBezTo>
                  <a:pt x="35" y="114"/>
                  <a:pt x="22" y="109"/>
                  <a:pt x="12" y="106"/>
                </a:cubicBezTo>
                <a:cubicBezTo>
                  <a:pt x="0" y="110"/>
                  <a:pt x="0" y="110"/>
                  <a:pt x="0" y="110"/>
                </a:cubicBezTo>
                <a:cubicBezTo>
                  <a:pt x="6" y="114"/>
                  <a:pt x="25" y="123"/>
                  <a:pt x="31" y="127"/>
                </a:cubicBezTo>
                <a:cubicBezTo>
                  <a:pt x="26" y="132"/>
                  <a:pt x="23" y="135"/>
                  <a:pt x="23" y="136"/>
                </a:cubicBezTo>
                <a:cubicBezTo>
                  <a:pt x="24" y="138"/>
                  <a:pt x="29" y="137"/>
                  <a:pt x="37" y="135"/>
                </a:cubicBezTo>
                <a:cubicBezTo>
                  <a:pt x="37" y="148"/>
                  <a:pt x="38" y="161"/>
                  <a:pt x="39" y="174"/>
                </a:cubicBezTo>
                <a:cubicBezTo>
                  <a:pt x="44" y="172"/>
                  <a:pt x="46" y="165"/>
                  <a:pt x="46" y="165"/>
                </a:cubicBezTo>
                <a:cubicBezTo>
                  <a:pt x="48" y="153"/>
                  <a:pt x="50" y="141"/>
                  <a:pt x="53" y="130"/>
                </a:cubicBezTo>
                <a:cubicBezTo>
                  <a:pt x="80" y="120"/>
                  <a:pt x="107" y="108"/>
                  <a:pt x="132" y="95"/>
                </a:cubicBezTo>
                <a:cubicBezTo>
                  <a:pt x="132" y="130"/>
                  <a:pt x="133" y="165"/>
                  <a:pt x="134" y="200"/>
                </a:cubicBezTo>
                <a:cubicBezTo>
                  <a:pt x="143" y="197"/>
                  <a:pt x="148" y="186"/>
                  <a:pt x="150" y="177"/>
                </a:cubicBezTo>
                <a:cubicBezTo>
                  <a:pt x="156" y="142"/>
                  <a:pt x="161" y="108"/>
                  <a:pt x="168" y="74"/>
                </a:cubicBezTo>
                <a:cubicBezTo>
                  <a:pt x="187" y="62"/>
                  <a:pt x="206" y="49"/>
                  <a:pt x="222" y="33"/>
                </a:cubicBezTo>
                <a:cubicBezTo>
                  <a:pt x="224" y="32"/>
                  <a:pt x="242" y="15"/>
                  <a:pt x="238" y="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3945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447595" y="2274900"/>
            <a:ext cx="7488832" cy="624069"/>
          </a:xfrm>
          <a:prstGeom prst="roundRect">
            <a:avLst/>
          </a:prstGeom>
          <a:solidFill>
            <a:srgbClr val="223D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1219170"/>
            <a:endParaRPr lang="zh-CN" altLang="en-US" sz="2400" kern="0" dirty="0">
              <a:solidFill>
                <a:srgbClr val="098F6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74622" y="978756"/>
            <a:ext cx="41905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zh-CN" altLang="en-US" sz="40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r>
              <a:rPr lang="en-US" altLang="zh-CN" sz="40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/CONTENTS</a:t>
            </a:r>
            <a:endParaRPr lang="zh-CN" altLang="en-US" sz="4000" kern="0" dirty="0">
              <a:solidFill>
                <a:srgbClr val="223D7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3448123" y="2353613"/>
            <a:ext cx="2829621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zh-CN" altLang="en-US" sz="21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关于我们  </a:t>
            </a:r>
            <a:r>
              <a:rPr lang="en-US" altLang="zh-CN" sz="21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ABOUT US</a:t>
            </a:r>
            <a:endParaRPr lang="zh-CN" altLang="en-US" sz="2133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447595" y="3235007"/>
            <a:ext cx="7488832" cy="624069"/>
          </a:xfrm>
          <a:prstGeom prst="roundRect">
            <a:avLst/>
          </a:prstGeom>
          <a:solidFill>
            <a:srgbClr val="223D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1219170"/>
            <a:endParaRPr lang="zh-CN" altLang="en-US" sz="2400" kern="0" dirty="0">
              <a:solidFill>
                <a:srgbClr val="098F6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15"/>
          <p:cNvSpPr txBox="1"/>
          <p:nvPr/>
        </p:nvSpPr>
        <p:spPr>
          <a:xfrm>
            <a:off x="3448123" y="3313720"/>
            <a:ext cx="3951723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zh-CN" altLang="en-US" sz="21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产品展示  </a:t>
            </a:r>
            <a:r>
              <a:rPr lang="en-US" altLang="zh-CN" sz="21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PRODUCT DISPLAY</a:t>
            </a:r>
            <a:endParaRPr lang="zh-CN" altLang="en-US" sz="2133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447595" y="4195114"/>
            <a:ext cx="7488832" cy="624069"/>
          </a:xfrm>
          <a:prstGeom prst="roundRect">
            <a:avLst/>
          </a:prstGeom>
          <a:solidFill>
            <a:srgbClr val="223D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1219170"/>
            <a:endParaRPr lang="zh-CN" altLang="en-US" sz="2400" kern="0" dirty="0">
              <a:solidFill>
                <a:srgbClr val="098F6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17"/>
          <p:cNvSpPr txBox="1"/>
          <p:nvPr/>
        </p:nvSpPr>
        <p:spPr>
          <a:xfrm>
            <a:off x="3448123" y="4273827"/>
            <a:ext cx="2842445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zh-CN" altLang="en-US" sz="21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合作客户  </a:t>
            </a:r>
            <a:r>
              <a:rPr lang="en-US" altLang="zh-CN" sz="2133" kern="0" dirty="0">
                <a:solidFill>
                  <a:schemeClr val="bg1"/>
                </a:solidFill>
              </a:rPr>
              <a:t>CUSTOMERS</a:t>
            </a:r>
            <a:endParaRPr lang="zh-CN" altLang="en-US" sz="2133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2447595" y="5155220"/>
            <a:ext cx="7488832" cy="624069"/>
          </a:xfrm>
          <a:prstGeom prst="roundRect">
            <a:avLst/>
          </a:prstGeom>
          <a:solidFill>
            <a:srgbClr val="223D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1219170"/>
            <a:endParaRPr lang="zh-CN" altLang="en-US" sz="2400" kern="0" dirty="0">
              <a:solidFill>
                <a:srgbClr val="098F6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19"/>
          <p:cNvSpPr txBox="1"/>
          <p:nvPr/>
        </p:nvSpPr>
        <p:spPr>
          <a:xfrm>
            <a:off x="3448123" y="5233933"/>
            <a:ext cx="2877711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/>
            <a:r>
              <a:rPr lang="zh-CN" altLang="en-US" sz="21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联系我们  </a:t>
            </a:r>
            <a:r>
              <a:rPr lang="en-US" altLang="zh-CN" sz="2133" kern="0" dirty="0">
                <a:solidFill>
                  <a:schemeClr val="bg1"/>
                </a:solidFill>
              </a:rPr>
              <a:t>CONTACT US</a:t>
            </a:r>
            <a:endParaRPr lang="zh-CN" altLang="en-US" sz="2133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915259" y="4260927"/>
            <a:ext cx="492443" cy="492443"/>
            <a:chOff x="2186444" y="3089162"/>
            <a:chExt cx="369332" cy="369332"/>
          </a:xfrm>
        </p:grpSpPr>
        <p:sp>
          <p:nvSpPr>
            <p:cNvPr id="12" name="椭圆 11"/>
            <p:cNvSpPr/>
            <p:nvPr/>
          </p:nvSpPr>
          <p:spPr>
            <a:xfrm>
              <a:off x="2186444" y="3089162"/>
              <a:ext cx="369332" cy="369332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3" name="Picture 2" descr="F:\1-原创素材\4_ks02\PPT\PPT-0_小图标\055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3057" y="3139201"/>
              <a:ext cx="276809" cy="2344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组合 13"/>
          <p:cNvGrpSpPr/>
          <p:nvPr/>
        </p:nvGrpSpPr>
        <p:grpSpPr>
          <a:xfrm>
            <a:off x="2915259" y="3300820"/>
            <a:ext cx="492443" cy="492443"/>
            <a:chOff x="2186444" y="2369082"/>
            <a:chExt cx="369332" cy="369332"/>
          </a:xfrm>
        </p:grpSpPr>
        <p:sp>
          <p:nvSpPr>
            <p:cNvPr id="15" name="椭圆 14"/>
            <p:cNvSpPr/>
            <p:nvPr/>
          </p:nvSpPr>
          <p:spPr>
            <a:xfrm>
              <a:off x="2186444" y="2369082"/>
              <a:ext cx="369332" cy="369332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6" name="Picture 3" descr="F:\1-原创素材\4_ks02\PPT\PPT-0_小图标\026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6002" y="2406976"/>
              <a:ext cx="277514" cy="3116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7" name="组合 16"/>
          <p:cNvGrpSpPr/>
          <p:nvPr/>
        </p:nvGrpSpPr>
        <p:grpSpPr>
          <a:xfrm>
            <a:off x="2915259" y="5227443"/>
            <a:ext cx="492443" cy="492443"/>
            <a:chOff x="2186444" y="3814049"/>
            <a:chExt cx="369332" cy="369332"/>
          </a:xfrm>
        </p:grpSpPr>
        <p:sp>
          <p:nvSpPr>
            <p:cNvPr id="18" name="椭圆 17"/>
            <p:cNvSpPr/>
            <p:nvPr/>
          </p:nvSpPr>
          <p:spPr>
            <a:xfrm>
              <a:off x="2186444" y="3814049"/>
              <a:ext cx="369332" cy="369332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19" name="Picture 4" descr="F:\1-原创素材\4_ks02\PPT\PPT-0_小图标\023.png"/>
            <p:cNvPicPr>
              <a:picLocks noChangeAspect="1" noChangeArrowheads="1"/>
            </p:cNvPicPr>
            <p:nvPr/>
          </p:nvPicPr>
          <p:blipFill rotWithShape="1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272335" y="3867576"/>
              <a:ext cx="207688" cy="2957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组合 19"/>
          <p:cNvGrpSpPr/>
          <p:nvPr/>
        </p:nvGrpSpPr>
        <p:grpSpPr>
          <a:xfrm>
            <a:off x="2915259" y="2353613"/>
            <a:ext cx="492443" cy="492443"/>
            <a:chOff x="2186444" y="1658677"/>
            <a:chExt cx="369332" cy="369332"/>
          </a:xfrm>
        </p:grpSpPr>
        <p:sp>
          <p:nvSpPr>
            <p:cNvPr id="21" name="椭圆 20"/>
            <p:cNvSpPr/>
            <p:nvPr/>
          </p:nvSpPr>
          <p:spPr>
            <a:xfrm>
              <a:off x="2186444" y="1658677"/>
              <a:ext cx="369332" cy="369332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pic>
          <p:nvPicPr>
            <p:cNvPr id="22" name="Picture 5" descr="F:\1-原创素材\4_ks02\PPT\PPT-0_小图标\021.png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3057" y="1714667"/>
              <a:ext cx="270459" cy="233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1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ou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16" presetClass="entr" presetSubtype="3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6" presetClass="emph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mph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mph" presetSubtype="0" fill="hold" grpId="1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6" presetClass="emph" presetSubtype="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/>
      <p:bldP spid="4" grpId="0"/>
      <p:bldP spid="5" grpId="0" animBg="1"/>
      <p:bldP spid="5" grpId="1" animBg="1"/>
      <p:bldP spid="6" grpId="0"/>
      <p:bldP spid="7" grpId="0" animBg="1"/>
      <p:bldP spid="7" grpId="1" animBg="1"/>
      <p:bldP spid="8" grpId="0"/>
      <p:bldP spid="9" grpId="0" animBg="1"/>
      <p:bldP spid="9" grpId="1" animBg="1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39308" y="1865031"/>
            <a:ext cx="3182341" cy="318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5597711" y="1723386"/>
            <a:ext cx="5760640" cy="32928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sz="32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上海市某某有限公司</a:t>
            </a:r>
            <a:endParaRPr lang="en-US" altLang="zh-CN" sz="3200" kern="0" dirty="0">
              <a:solidFill>
                <a:srgbClr val="223D7B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219170">
              <a:lnSpc>
                <a:spcPct val="150000"/>
              </a:lnSpc>
            </a:pPr>
            <a:r>
              <a:rPr lang="zh-CN" altLang="en-US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地址：</a:t>
            </a:r>
            <a:r>
              <a:rPr lang="en-US" altLang="zh-CN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r>
              <a:rPr lang="zh-CN" altLang="en-US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市</a:t>
            </a:r>
            <a:r>
              <a:rPr lang="en-US" altLang="zh-CN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r>
              <a:rPr lang="zh-CN" altLang="en-US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镇</a:t>
            </a:r>
            <a:r>
              <a:rPr lang="en-US" altLang="zh-CN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路</a:t>
            </a:r>
            <a:r>
              <a:rPr lang="en-US" altLang="zh-CN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XX</a:t>
            </a:r>
            <a:r>
              <a:rPr lang="zh-CN" altLang="en-US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号</a:t>
            </a:r>
            <a:br>
              <a:rPr lang="zh-CN" altLang="en-US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电话：</a:t>
            </a:r>
            <a:r>
              <a:rPr lang="en-US" altLang="zh-CN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0512-XXXXXXXX</a:t>
            </a:r>
            <a:br>
              <a:rPr lang="en-US" altLang="zh-CN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手机：</a:t>
            </a:r>
            <a:r>
              <a:rPr lang="en-US" altLang="zh-CN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135XXXXXXXX</a:t>
            </a:r>
            <a:br>
              <a:rPr lang="en-US" altLang="zh-CN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传真：</a:t>
            </a:r>
            <a:r>
              <a:rPr lang="en-US" altLang="zh-CN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0512-XXXXXXXX</a:t>
            </a:r>
            <a:br>
              <a:rPr lang="en-US" altLang="zh-CN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</a:br>
            <a:r>
              <a:rPr lang="zh-CN" altLang="en-US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邮箱：</a:t>
            </a:r>
            <a:r>
              <a:rPr lang="en-US" altLang="zh-CN" sz="2133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XXXXXXXXXX@qq.com</a:t>
            </a:r>
            <a:endParaRPr lang="zh-CN" altLang="en-US" sz="2133" kern="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联系我们</a:t>
            </a:r>
          </a:p>
        </p:txBody>
      </p:sp>
    </p:spTree>
    <p:extLst>
      <p:ext uri="{BB962C8B-B14F-4D97-AF65-F5344CB8AC3E}">
        <p14:creationId xmlns:p14="http://schemas.microsoft.com/office/powerpoint/2010/main" val="56564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0">
        <p14:reveal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4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5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3" name="dou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 p14:presetBounceEnd="4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  <p:subTnLst>
                                        <p:audio>
                                          <p:cMediaNode>
                                            <p:cTn display="0" masterRel="sameClick">
                                              <p:stCondLst>
                                                <p:cond evt="begin" delay="0">
                                                  <p:tn val="5"/>
                                                </p:cond>
                                              </p:stCondLst>
                                              <p:endCondLst>
                                                <p:cond evt="onStopAudio" delay="0">
                                                  <p:tgtEl>
                                                    <p:sldTgt/>
                                                  </p:tgtEl>
                                                </p:cond>
                                              </p:endCondLst>
                                            </p:cTn>
                                            <p:tgtEl>
                                              <p:sndTgt r:embed="rId5" name="dou.wav"/>
                                            </p:tgtEl>
                                          </p:cMediaNode>
                                        </p:audio>
                                      </p:subTnLst>
                                    </p:cTn>
                                  </p:par>
                                  <p:par>
                                    <p:cTn id="9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3D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1-原创素材\4_ks02\PPT\PPT-0_小图标\119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2928" y="2349235"/>
            <a:ext cx="723787" cy="929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53605" y="4969922"/>
            <a:ext cx="32624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zh-CN" altLang="en-US" sz="60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提问时间</a:t>
            </a:r>
          </a:p>
        </p:txBody>
      </p:sp>
      <p:sp>
        <p:nvSpPr>
          <p:cNvPr id="5" name="椭圆 4"/>
          <p:cNvSpPr/>
          <p:nvPr/>
        </p:nvSpPr>
        <p:spPr>
          <a:xfrm>
            <a:off x="5988811" y="1218427"/>
            <a:ext cx="192021" cy="1920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5988811" y="4194758"/>
            <a:ext cx="192021" cy="1920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 rot="5400000">
            <a:off x="7488155" y="2717771"/>
            <a:ext cx="192021" cy="1920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 rot="5400000">
            <a:off x="4511824" y="2717771"/>
            <a:ext cx="192021" cy="1920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 rot="2700000">
            <a:off x="7044378" y="1656418"/>
            <a:ext cx="192021" cy="1920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 rot="2700000">
            <a:off x="4939794" y="3761002"/>
            <a:ext cx="192021" cy="1920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 rot="8100000">
            <a:off x="7044378" y="3776810"/>
            <a:ext cx="192021" cy="1920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 rot="8100000">
            <a:off x="4939794" y="1672226"/>
            <a:ext cx="192021" cy="1920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 rot="1320000">
            <a:off x="6548978" y="1322967"/>
            <a:ext cx="192021" cy="1920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52" name="椭圆 51"/>
          <p:cNvSpPr/>
          <p:nvPr/>
        </p:nvSpPr>
        <p:spPr>
          <a:xfrm rot="1320000">
            <a:off x="5434026" y="4082572"/>
            <a:ext cx="192021" cy="1920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49" name="椭圆 48"/>
          <p:cNvSpPr/>
          <p:nvPr/>
        </p:nvSpPr>
        <p:spPr>
          <a:xfrm rot="6720000">
            <a:off x="7377482" y="3274799"/>
            <a:ext cx="192021" cy="1920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50" name="椭圆 49"/>
          <p:cNvSpPr/>
          <p:nvPr/>
        </p:nvSpPr>
        <p:spPr>
          <a:xfrm rot="6720000">
            <a:off x="4617876" y="2159847"/>
            <a:ext cx="192021" cy="1920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45" name="椭圆 44"/>
          <p:cNvSpPr/>
          <p:nvPr/>
        </p:nvSpPr>
        <p:spPr>
          <a:xfrm rot="4020000">
            <a:off x="7363608" y="2124486"/>
            <a:ext cx="192021" cy="1920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46" name="椭圆 45"/>
          <p:cNvSpPr/>
          <p:nvPr/>
        </p:nvSpPr>
        <p:spPr>
          <a:xfrm rot="4020000">
            <a:off x="4623880" y="3287430"/>
            <a:ext cx="192021" cy="1920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 rot="9420000">
            <a:off x="6569294" y="4090480"/>
            <a:ext cx="192021" cy="1920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44" name="椭圆 43"/>
          <p:cNvSpPr/>
          <p:nvPr/>
        </p:nvSpPr>
        <p:spPr>
          <a:xfrm rot="9420000">
            <a:off x="5406350" y="1350752"/>
            <a:ext cx="192021" cy="1920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19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8" presetClass="emph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59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16" presetClass="entr" presetSubtype="37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9" grpId="0" animBg="1"/>
      <p:bldP spid="12" grpId="0" animBg="1"/>
      <p:bldP spid="13" grpId="0" animBg="1"/>
      <p:bldP spid="20" grpId="0" animBg="1"/>
      <p:bldP spid="21" grpId="0" animBg="1"/>
      <p:bldP spid="18" grpId="0" animBg="1"/>
      <p:bldP spid="19" grpId="0" animBg="1"/>
      <p:bldP spid="51" grpId="0" animBg="1"/>
      <p:bldP spid="52" grpId="0" animBg="1"/>
      <p:bldP spid="49" grpId="0" animBg="1"/>
      <p:bldP spid="50" grpId="0" animBg="1"/>
      <p:bldP spid="45" grpId="0" animBg="1"/>
      <p:bldP spid="46" grpId="0" animBg="1"/>
      <p:bldP spid="43" grpId="0" animBg="1"/>
      <p:bldP spid="4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图片 5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3106" y="3111602"/>
            <a:ext cx="7513522" cy="2431743"/>
          </a:xfrm>
          <a:prstGeom prst="rect">
            <a:avLst/>
          </a:prstGeom>
        </p:spPr>
      </p:pic>
      <p:sp>
        <p:nvSpPr>
          <p:cNvPr id="70" name="任意多边形 69"/>
          <p:cNvSpPr/>
          <p:nvPr/>
        </p:nvSpPr>
        <p:spPr>
          <a:xfrm>
            <a:off x="4709584" y="2857501"/>
            <a:ext cx="8467" cy="6351"/>
          </a:xfrm>
          <a:custGeom>
            <a:avLst/>
            <a:gdLst>
              <a:gd name="connsiteX0" fmla="*/ 6805 w 7344"/>
              <a:gd name="connsiteY0" fmla="*/ 0 h 5371"/>
              <a:gd name="connsiteX1" fmla="*/ 7344 w 7344"/>
              <a:gd name="connsiteY1" fmla="*/ 5371 h 5371"/>
              <a:gd name="connsiteX2" fmla="*/ 0 w 7344"/>
              <a:gd name="connsiteY2" fmla="*/ 5371 h 5371"/>
              <a:gd name="connsiteX3" fmla="*/ 6805 w 7344"/>
              <a:gd name="connsiteY3" fmla="*/ 0 h 5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44" h="5371">
                <a:moveTo>
                  <a:pt x="6805" y="0"/>
                </a:moveTo>
                <a:lnTo>
                  <a:pt x="7344" y="5371"/>
                </a:lnTo>
                <a:lnTo>
                  <a:pt x="0" y="5371"/>
                </a:lnTo>
                <a:lnTo>
                  <a:pt x="6805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16">
              <a:defRPr/>
            </a:pPr>
            <a:endParaRPr lang="zh-CN" altLang="en-US"/>
          </a:p>
        </p:txBody>
      </p:sp>
      <p:sp>
        <p:nvSpPr>
          <p:cNvPr id="67" name="任意多边形 66"/>
          <p:cNvSpPr/>
          <p:nvPr/>
        </p:nvSpPr>
        <p:spPr>
          <a:xfrm>
            <a:off x="8467" y="5729818"/>
            <a:ext cx="12183533" cy="1147233"/>
          </a:xfrm>
          <a:custGeom>
            <a:avLst/>
            <a:gdLst>
              <a:gd name="connsiteX0" fmla="*/ 3825592 w 9138323"/>
              <a:gd name="connsiteY0" fmla="*/ 0 h 859537"/>
              <a:gd name="connsiteX1" fmla="*/ 4096303 w 9138323"/>
              <a:gd name="connsiteY1" fmla="*/ 83060 h 859537"/>
              <a:gd name="connsiteX2" fmla="*/ 4125154 w 9138323"/>
              <a:gd name="connsiteY2" fmla="*/ 106971 h 859537"/>
              <a:gd name="connsiteX3" fmla="*/ 4162050 w 9138323"/>
              <a:gd name="connsiteY3" fmla="*/ 76393 h 859537"/>
              <a:gd name="connsiteX4" fmla="*/ 4342300 w 9138323"/>
              <a:gd name="connsiteY4" fmla="*/ 21088 h 859537"/>
              <a:gd name="connsiteX5" fmla="*/ 4639354 w 9138323"/>
              <a:gd name="connsiteY5" fmla="*/ 218869 h 859537"/>
              <a:gd name="connsiteX6" fmla="*/ 4653136 w 9138323"/>
              <a:gd name="connsiteY6" fmla="*/ 287442 h 859537"/>
              <a:gd name="connsiteX7" fmla="*/ 4714569 w 9138323"/>
              <a:gd name="connsiteY7" fmla="*/ 293663 h 859537"/>
              <a:gd name="connsiteX8" fmla="*/ 4868055 w 9138323"/>
              <a:gd name="connsiteY8" fmla="*/ 354192 h 859537"/>
              <a:gd name="connsiteX9" fmla="*/ 4926135 w 9138323"/>
              <a:gd name="connsiteY9" fmla="*/ 396727 h 859537"/>
              <a:gd name="connsiteX10" fmla="*/ 4974485 w 9138323"/>
              <a:gd name="connsiteY10" fmla="*/ 370366 h 859537"/>
              <a:gd name="connsiteX11" fmla="*/ 5099974 w 9138323"/>
              <a:gd name="connsiteY11" fmla="*/ 344918 h 859537"/>
              <a:gd name="connsiteX12" fmla="*/ 5280224 w 9138323"/>
              <a:gd name="connsiteY12" fmla="*/ 400223 h 859537"/>
              <a:gd name="connsiteX13" fmla="*/ 5294059 w 9138323"/>
              <a:gd name="connsiteY13" fmla="*/ 411689 h 859537"/>
              <a:gd name="connsiteX14" fmla="*/ 5324701 w 9138323"/>
              <a:gd name="connsiteY14" fmla="*/ 386293 h 859537"/>
              <a:gd name="connsiteX15" fmla="*/ 5504952 w 9138323"/>
              <a:gd name="connsiteY15" fmla="*/ 330988 h 859537"/>
              <a:gd name="connsiteX16" fmla="*/ 5685202 w 9138323"/>
              <a:gd name="connsiteY16" fmla="*/ 386293 h 859537"/>
              <a:gd name="connsiteX17" fmla="*/ 5711865 w 9138323"/>
              <a:gd name="connsiteY17" fmla="*/ 408390 h 859537"/>
              <a:gd name="connsiteX18" fmla="*/ 5764783 w 9138323"/>
              <a:gd name="connsiteY18" fmla="*/ 343967 h 859537"/>
              <a:gd name="connsiteX19" fmla="*/ 6243258 w 9138323"/>
              <a:gd name="connsiteY19" fmla="*/ 144890 h 859537"/>
              <a:gd name="connsiteX20" fmla="*/ 6721733 w 9138323"/>
              <a:gd name="connsiteY20" fmla="*/ 343967 h 859537"/>
              <a:gd name="connsiteX21" fmla="*/ 6799757 w 9138323"/>
              <a:gd name="connsiteY21" fmla="*/ 438956 h 859537"/>
              <a:gd name="connsiteX22" fmla="*/ 6875686 w 9138323"/>
              <a:gd name="connsiteY22" fmla="*/ 397558 h 859537"/>
              <a:gd name="connsiteX23" fmla="*/ 7064152 w 9138323"/>
              <a:gd name="connsiteY23" fmla="*/ 359339 h 859537"/>
              <a:gd name="connsiteX24" fmla="*/ 7252617 w 9138323"/>
              <a:gd name="connsiteY24" fmla="*/ 397558 h 859537"/>
              <a:gd name="connsiteX25" fmla="*/ 7323961 w 9138323"/>
              <a:gd name="connsiteY25" fmla="*/ 436456 h 859537"/>
              <a:gd name="connsiteX26" fmla="*/ 7335578 w 9138323"/>
              <a:gd name="connsiteY26" fmla="*/ 414961 h 859537"/>
              <a:gd name="connsiteX27" fmla="*/ 7602907 w 9138323"/>
              <a:gd name="connsiteY27" fmla="*/ 272187 h 859537"/>
              <a:gd name="connsiteX28" fmla="*/ 7925296 w 9138323"/>
              <a:gd name="connsiteY28" fmla="*/ 596017 h 859537"/>
              <a:gd name="connsiteX29" fmla="*/ 7923535 w 9138323"/>
              <a:gd name="connsiteY29" fmla="*/ 604778 h 859537"/>
              <a:gd name="connsiteX30" fmla="*/ 7993021 w 9138323"/>
              <a:gd name="connsiteY30" fmla="*/ 583112 h 859537"/>
              <a:gd name="connsiteX31" fmla="*/ 8129393 w 9138323"/>
              <a:gd name="connsiteY31" fmla="*/ 569303 h 859537"/>
              <a:gd name="connsiteX32" fmla="*/ 8265765 w 9138323"/>
              <a:gd name="connsiteY32" fmla="*/ 583112 h 859537"/>
              <a:gd name="connsiteX33" fmla="*/ 8299780 w 9138323"/>
              <a:gd name="connsiteY33" fmla="*/ 593718 h 859537"/>
              <a:gd name="connsiteX34" fmla="*/ 8317449 w 9138323"/>
              <a:gd name="connsiteY34" fmla="*/ 572207 h 859537"/>
              <a:gd name="connsiteX35" fmla="*/ 8659817 w 9138323"/>
              <a:gd name="connsiteY35" fmla="*/ 429759 h 859537"/>
              <a:gd name="connsiteX36" fmla="*/ 9134163 w 9138323"/>
              <a:gd name="connsiteY36" fmla="*/ 818090 h 859537"/>
              <a:gd name="connsiteX37" fmla="*/ 9138323 w 9138323"/>
              <a:gd name="connsiteY37" fmla="*/ 859537 h 859537"/>
              <a:gd name="connsiteX38" fmla="*/ 4141781 w 9138323"/>
              <a:gd name="connsiteY38" fmla="*/ 859537 h 859537"/>
              <a:gd name="connsiteX39" fmla="*/ 4141242 w 9138323"/>
              <a:gd name="connsiteY39" fmla="*/ 854166 h 859537"/>
              <a:gd name="connsiteX40" fmla="*/ 4134437 w 9138323"/>
              <a:gd name="connsiteY40" fmla="*/ 859537 h 859537"/>
              <a:gd name="connsiteX41" fmla="*/ 1390 w 9138323"/>
              <a:gd name="connsiteY41" fmla="*/ 859537 h 859537"/>
              <a:gd name="connsiteX42" fmla="*/ 0 w 9138323"/>
              <a:gd name="connsiteY42" fmla="*/ 845688 h 859537"/>
              <a:gd name="connsiteX43" fmla="*/ 418787 w 9138323"/>
              <a:gd name="connsiteY43" fmla="*/ 425029 h 859537"/>
              <a:gd name="connsiteX44" fmla="*/ 581797 w 9138323"/>
              <a:gd name="connsiteY44" fmla="*/ 458087 h 859537"/>
              <a:gd name="connsiteX45" fmla="*/ 590440 w 9138323"/>
              <a:gd name="connsiteY45" fmla="*/ 462798 h 859537"/>
              <a:gd name="connsiteX46" fmla="*/ 598218 w 9138323"/>
              <a:gd name="connsiteY46" fmla="*/ 385294 h 859537"/>
              <a:gd name="connsiteX47" fmla="*/ 1029094 w 9138323"/>
              <a:gd name="connsiteY47" fmla="*/ 32550 h 859537"/>
              <a:gd name="connsiteX48" fmla="*/ 1340088 w 9138323"/>
              <a:gd name="connsiteY48" fmla="*/ 161944 h 859537"/>
              <a:gd name="connsiteX49" fmla="*/ 1364611 w 9138323"/>
              <a:gd name="connsiteY49" fmla="*/ 191799 h 859537"/>
              <a:gd name="connsiteX50" fmla="*/ 1403078 w 9138323"/>
              <a:gd name="connsiteY50" fmla="*/ 179805 h 859537"/>
              <a:gd name="connsiteX51" fmla="*/ 1539449 w 9138323"/>
              <a:gd name="connsiteY51" fmla="*/ 165996 h 859537"/>
              <a:gd name="connsiteX52" fmla="*/ 1802839 w 9138323"/>
              <a:gd name="connsiteY52" fmla="*/ 219409 h 859537"/>
              <a:gd name="connsiteX53" fmla="*/ 1857061 w 9138323"/>
              <a:gd name="connsiteY53" fmla="*/ 248972 h 859537"/>
              <a:gd name="connsiteX54" fmla="*/ 1899461 w 9138323"/>
              <a:gd name="connsiteY54" fmla="*/ 213833 h 859537"/>
              <a:gd name="connsiteX55" fmla="*/ 2133608 w 9138323"/>
              <a:gd name="connsiteY55" fmla="*/ 141991 h 859537"/>
              <a:gd name="connsiteX56" fmla="*/ 2367756 w 9138323"/>
              <a:gd name="connsiteY56" fmla="*/ 213833 h 859537"/>
              <a:gd name="connsiteX57" fmla="*/ 2420881 w 9138323"/>
              <a:gd name="connsiteY57" fmla="*/ 257860 h 859537"/>
              <a:gd name="connsiteX58" fmla="*/ 2509751 w 9138323"/>
              <a:gd name="connsiteY58" fmla="*/ 184207 h 859537"/>
              <a:gd name="connsiteX59" fmla="*/ 2939610 w 9138323"/>
              <a:gd name="connsiteY59" fmla="*/ 52317 h 859537"/>
              <a:gd name="connsiteX60" fmla="*/ 3369468 w 9138323"/>
              <a:gd name="connsiteY60" fmla="*/ 184207 h 859537"/>
              <a:gd name="connsiteX61" fmla="*/ 3418479 w 9138323"/>
              <a:gd name="connsiteY61" fmla="*/ 224826 h 859537"/>
              <a:gd name="connsiteX62" fmla="*/ 3424100 w 9138323"/>
              <a:gd name="connsiteY62" fmla="*/ 214426 h 859537"/>
              <a:gd name="connsiteX63" fmla="*/ 3825592 w 9138323"/>
              <a:gd name="connsiteY63" fmla="*/ 0 h 85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9138323" h="859537">
                <a:moveTo>
                  <a:pt x="3825592" y="0"/>
                </a:moveTo>
                <a:cubicBezTo>
                  <a:pt x="3925869" y="0"/>
                  <a:pt x="4019027" y="30620"/>
                  <a:pt x="4096303" y="83060"/>
                </a:cubicBezTo>
                <a:lnTo>
                  <a:pt x="4125154" y="106971"/>
                </a:lnTo>
                <a:lnTo>
                  <a:pt x="4162050" y="76393"/>
                </a:lnTo>
                <a:cubicBezTo>
                  <a:pt x="4213504" y="41476"/>
                  <a:pt x="4275531" y="21088"/>
                  <a:pt x="4342300" y="21088"/>
                </a:cubicBezTo>
                <a:cubicBezTo>
                  <a:pt x="4475837" y="21088"/>
                  <a:pt x="4590411" y="102641"/>
                  <a:pt x="4639354" y="218869"/>
                </a:cubicBezTo>
                <a:lnTo>
                  <a:pt x="4653136" y="287442"/>
                </a:lnTo>
                <a:lnTo>
                  <a:pt x="4714569" y="293663"/>
                </a:lnTo>
                <a:cubicBezTo>
                  <a:pt x="4769728" y="305000"/>
                  <a:pt x="4821470" y="325759"/>
                  <a:pt x="4868055" y="354192"/>
                </a:cubicBezTo>
                <a:lnTo>
                  <a:pt x="4926135" y="396727"/>
                </a:lnTo>
                <a:lnTo>
                  <a:pt x="4974485" y="370366"/>
                </a:lnTo>
                <a:cubicBezTo>
                  <a:pt x="5013055" y="353979"/>
                  <a:pt x="5055461" y="344918"/>
                  <a:pt x="5099974" y="344918"/>
                </a:cubicBezTo>
                <a:cubicBezTo>
                  <a:pt x="5166742" y="344918"/>
                  <a:pt x="5228770" y="365306"/>
                  <a:pt x="5280224" y="400223"/>
                </a:cubicBezTo>
                <a:lnTo>
                  <a:pt x="5294059" y="411689"/>
                </a:lnTo>
                <a:lnTo>
                  <a:pt x="5324701" y="386293"/>
                </a:lnTo>
                <a:cubicBezTo>
                  <a:pt x="5376155" y="351376"/>
                  <a:pt x="5438184" y="330988"/>
                  <a:pt x="5504952" y="330988"/>
                </a:cubicBezTo>
                <a:cubicBezTo>
                  <a:pt x="5571721" y="330988"/>
                  <a:pt x="5633748" y="351376"/>
                  <a:pt x="5685202" y="386293"/>
                </a:cubicBezTo>
                <a:lnTo>
                  <a:pt x="5711865" y="408390"/>
                </a:lnTo>
                <a:lnTo>
                  <a:pt x="5764783" y="343967"/>
                </a:lnTo>
                <a:cubicBezTo>
                  <a:pt x="5887234" y="220967"/>
                  <a:pt x="6056401" y="144890"/>
                  <a:pt x="6243258" y="144890"/>
                </a:cubicBezTo>
                <a:cubicBezTo>
                  <a:pt x="6430113" y="144890"/>
                  <a:pt x="6599280" y="220967"/>
                  <a:pt x="6721733" y="343967"/>
                </a:cubicBezTo>
                <a:lnTo>
                  <a:pt x="6799757" y="438956"/>
                </a:lnTo>
                <a:lnTo>
                  <a:pt x="6875686" y="397558"/>
                </a:lnTo>
                <a:cubicBezTo>
                  <a:pt x="6933612" y="372948"/>
                  <a:pt x="6997300" y="359339"/>
                  <a:pt x="7064152" y="359339"/>
                </a:cubicBezTo>
                <a:cubicBezTo>
                  <a:pt x="7131003" y="359339"/>
                  <a:pt x="7194690" y="372948"/>
                  <a:pt x="7252617" y="397558"/>
                </a:cubicBezTo>
                <a:lnTo>
                  <a:pt x="7323961" y="436456"/>
                </a:lnTo>
                <a:lnTo>
                  <a:pt x="7335578" y="414961"/>
                </a:lnTo>
                <a:cubicBezTo>
                  <a:pt x="7393514" y="328821"/>
                  <a:pt x="7491626" y="272187"/>
                  <a:pt x="7602907" y="272187"/>
                </a:cubicBezTo>
                <a:cubicBezTo>
                  <a:pt x="7780958" y="272187"/>
                  <a:pt x="7925296" y="417171"/>
                  <a:pt x="7925296" y="596017"/>
                </a:cubicBezTo>
                <a:lnTo>
                  <a:pt x="7923535" y="604778"/>
                </a:lnTo>
                <a:lnTo>
                  <a:pt x="7993021" y="583112"/>
                </a:lnTo>
                <a:cubicBezTo>
                  <a:pt x="8037071" y="574058"/>
                  <a:pt x="8082679" y="569303"/>
                  <a:pt x="8129393" y="569303"/>
                </a:cubicBezTo>
                <a:cubicBezTo>
                  <a:pt x="8176107" y="569303"/>
                  <a:pt x="8221715" y="574058"/>
                  <a:pt x="8265765" y="583112"/>
                </a:cubicBezTo>
                <a:lnTo>
                  <a:pt x="8299780" y="593718"/>
                </a:lnTo>
                <a:lnTo>
                  <a:pt x="8317449" y="572207"/>
                </a:lnTo>
                <a:cubicBezTo>
                  <a:pt x="8405068" y="484195"/>
                  <a:pt x="8526114" y="429759"/>
                  <a:pt x="8659817" y="429759"/>
                </a:cubicBezTo>
                <a:cubicBezTo>
                  <a:pt x="8893798" y="429759"/>
                  <a:pt x="9089015" y="596470"/>
                  <a:pt x="9134163" y="818090"/>
                </a:cubicBezTo>
                <a:lnTo>
                  <a:pt x="9138323" y="859537"/>
                </a:lnTo>
                <a:lnTo>
                  <a:pt x="4141781" y="859537"/>
                </a:lnTo>
                <a:lnTo>
                  <a:pt x="4141242" y="854166"/>
                </a:lnTo>
                <a:lnTo>
                  <a:pt x="4134437" y="859537"/>
                </a:lnTo>
                <a:lnTo>
                  <a:pt x="1390" y="859537"/>
                </a:lnTo>
                <a:lnTo>
                  <a:pt x="0" y="845688"/>
                </a:lnTo>
                <a:cubicBezTo>
                  <a:pt x="0" y="613364"/>
                  <a:pt x="187497" y="425029"/>
                  <a:pt x="418787" y="425029"/>
                </a:cubicBezTo>
                <a:cubicBezTo>
                  <a:pt x="476609" y="425029"/>
                  <a:pt x="531694" y="436800"/>
                  <a:pt x="581797" y="458087"/>
                </a:cubicBezTo>
                <a:lnTo>
                  <a:pt x="590440" y="462798"/>
                </a:lnTo>
                <a:lnTo>
                  <a:pt x="598218" y="385294"/>
                </a:lnTo>
                <a:cubicBezTo>
                  <a:pt x="639228" y="183984"/>
                  <a:pt x="816556" y="32550"/>
                  <a:pt x="1029094" y="32550"/>
                </a:cubicBezTo>
                <a:cubicBezTo>
                  <a:pt x="1150545" y="32550"/>
                  <a:pt x="1260498" y="81998"/>
                  <a:pt x="1340088" y="161944"/>
                </a:cubicBezTo>
                <a:lnTo>
                  <a:pt x="1364611" y="191799"/>
                </a:lnTo>
                <a:lnTo>
                  <a:pt x="1403078" y="179805"/>
                </a:lnTo>
                <a:cubicBezTo>
                  <a:pt x="1447126" y="170751"/>
                  <a:pt x="1492736" y="165996"/>
                  <a:pt x="1539449" y="165996"/>
                </a:cubicBezTo>
                <a:cubicBezTo>
                  <a:pt x="1632877" y="165996"/>
                  <a:pt x="1721883" y="185015"/>
                  <a:pt x="1802839" y="219409"/>
                </a:cubicBezTo>
                <a:lnTo>
                  <a:pt x="1857061" y="248972"/>
                </a:lnTo>
                <a:lnTo>
                  <a:pt x="1899461" y="213833"/>
                </a:lnTo>
                <a:cubicBezTo>
                  <a:pt x="1966300" y="168476"/>
                  <a:pt x="2046875" y="141991"/>
                  <a:pt x="2133608" y="141991"/>
                </a:cubicBezTo>
                <a:cubicBezTo>
                  <a:pt x="2220342" y="141991"/>
                  <a:pt x="2300918" y="168476"/>
                  <a:pt x="2367756" y="213833"/>
                </a:cubicBezTo>
                <a:lnTo>
                  <a:pt x="2420881" y="257860"/>
                </a:lnTo>
                <a:lnTo>
                  <a:pt x="2509751" y="184207"/>
                </a:lnTo>
                <a:cubicBezTo>
                  <a:pt x="2632456" y="100939"/>
                  <a:pt x="2780381" y="52317"/>
                  <a:pt x="2939610" y="52317"/>
                </a:cubicBezTo>
                <a:cubicBezTo>
                  <a:pt x="3098839" y="52317"/>
                  <a:pt x="3246763" y="100939"/>
                  <a:pt x="3369468" y="184207"/>
                </a:cubicBezTo>
                <a:lnTo>
                  <a:pt x="3418479" y="224826"/>
                </a:lnTo>
                <a:lnTo>
                  <a:pt x="3424100" y="214426"/>
                </a:lnTo>
                <a:cubicBezTo>
                  <a:pt x="3511111" y="85057"/>
                  <a:pt x="3658462" y="0"/>
                  <a:pt x="382559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16">
              <a:defRPr/>
            </a:pPr>
            <a:endParaRPr lang="zh-CN" altLang="en-US"/>
          </a:p>
        </p:txBody>
      </p:sp>
      <p:sp>
        <p:nvSpPr>
          <p:cNvPr id="65" name="任意多边形 64"/>
          <p:cNvSpPr/>
          <p:nvPr/>
        </p:nvSpPr>
        <p:spPr>
          <a:xfrm>
            <a:off x="10155768" y="3001434"/>
            <a:ext cx="4233" cy="6351"/>
          </a:xfrm>
          <a:custGeom>
            <a:avLst/>
            <a:gdLst>
              <a:gd name="connsiteX0" fmla="*/ 602 w 3109"/>
              <a:gd name="connsiteY0" fmla="*/ 0 h 6008"/>
              <a:gd name="connsiteX1" fmla="*/ 3109 w 3109"/>
              <a:gd name="connsiteY1" fmla="*/ 253 h 6008"/>
              <a:gd name="connsiteX2" fmla="*/ 0 w 3109"/>
              <a:gd name="connsiteY2" fmla="*/ 6008 h 6008"/>
              <a:gd name="connsiteX3" fmla="*/ 602 w 3109"/>
              <a:gd name="connsiteY3" fmla="*/ 0 h 6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9" h="6008">
                <a:moveTo>
                  <a:pt x="602" y="0"/>
                </a:moveTo>
                <a:lnTo>
                  <a:pt x="3109" y="253"/>
                </a:lnTo>
                <a:lnTo>
                  <a:pt x="0" y="6008"/>
                </a:lnTo>
                <a:lnTo>
                  <a:pt x="602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16">
              <a:defRPr/>
            </a:pPr>
            <a:endParaRPr lang="zh-CN" altLang="en-US"/>
          </a:p>
        </p:txBody>
      </p:sp>
      <p:sp>
        <p:nvSpPr>
          <p:cNvPr id="72" name="KSO_Shape"/>
          <p:cNvSpPr/>
          <p:nvPr/>
        </p:nvSpPr>
        <p:spPr>
          <a:xfrm>
            <a:off x="9756776" y="3473981"/>
            <a:ext cx="797984" cy="414867"/>
          </a:xfrm>
          <a:custGeom>
            <a:avLst/>
            <a:gdLst>
              <a:gd name="connsiteX0" fmla="*/ 4109878 w 7991396"/>
              <a:gd name="connsiteY0" fmla="*/ 0 h 4172540"/>
              <a:gd name="connsiteX1" fmla="*/ 5415487 w 7991396"/>
              <a:gd name="connsiteY1" fmla="*/ 816050 h 4172540"/>
              <a:gd name="connsiteX2" fmla="*/ 6027418 w 7991396"/>
              <a:gd name="connsiteY2" fmla="*/ 677951 h 4172540"/>
              <a:gd name="connsiteX3" fmla="*/ 7489804 w 7991396"/>
              <a:gd name="connsiteY3" fmla="*/ 2140332 h 4172540"/>
              <a:gd name="connsiteX4" fmla="*/ 7483396 w 7991396"/>
              <a:gd name="connsiteY4" fmla="*/ 2203898 h 4172540"/>
              <a:gd name="connsiteX5" fmla="*/ 7991396 w 7991396"/>
              <a:gd name="connsiteY5" fmla="*/ 3146665 h 4172540"/>
              <a:gd name="connsiteX6" fmla="*/ 7456648 w 7991396"/>
              <a:gd name="connsiteY6" fmla="*/ 4106801 h 4172540"/>
              <a:gd name="connsiteX7" fmla="*/ 7330940 w 7991396"/>
              <a:gd name="connsiteY7" fmla="*/ 4172540 h 4172540"/>
              <a:gd name="connsiteX8" fmla="*/ 1079370 w 7991396"/>
              <a:gd name="connsiteY8" fmla="*/ 4172540 h 4172540"/>
              <a:gd name="connsiteX9" fmla="*/ 1015130 w 7991396"/>
              <a:gd name="connsiteY9" fmla="*/ 4169296 h 4172540"/>
              <a:gd name="connsiteX10" fmla="*/ 0 w 7991396"/>
              <a:gd name="connsiteY10" fmla="*/ 3044397 h 4172540"/>
              <a:gd name="connsiteX11" fmla="*/ 1130742 w 7991396"/>
              <a:gd name="connsiteY11" fmla="*/ 1913659 h 4172540"/>
              <a:gd name="connsiteX12" fmla="*/ 1346871 w 7991396"/>
              <a:gd name="connsiteY12" fmla="*/ 1935445 h 4172540"/>
              <a:gd name="connsiteX13" fmla="*/ 2261481 w 7991396"/>
              <a:gd name="connsiteY13" fmla="*/ 1462386 h 4172540"/>
              <a:gd name="connsiteX14" fmla="*/ 2653668 w 7991396"/>
              <a:gd name="connsiteY14" fmla="*/ 1536361 h 4172540"/>
              <a:gd name="connsiteX15" fmla="*/ 2647492 w 7991396"/>
              <a:gd name="connsiteY15" fmla="*/ 1462386 h 4172540"/>
              <a:gd name="connsiteX16" fmla="*/ 4109878 w 7991396"/>
              <a:gd name="connsiteY16" fmla="*/ 0 h 4172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991396" h="4172540">
                <a:moveTo>
                  <a:pt x="4109878" y="0"/>
                </a:moveTo>
                <a:cubicBezTo>
                  <a:pt x="4684462" y="0"/>
                  <a:pt x="5181648" y="331374"/>
                  <a:pt x="5415487" y="816050"/>
                </a:cubicBezTo>
                <a:cubicBezTo>
                  <a:pt x="5600435" y="726143"/>
                  <a:pt x="5808299" y="677951"/>
                  <a:pt x="6027418" y="677951"/>
                </a:cubicBezTo>
                <a:cubicBezTo>
                  <a:pt x="6835073" y="677951"/>
                  <a:pt x="7489804" y="1332682"/>
                  <a:pt x="7489804" y="2140332"/>
                </a:cubicBezTo>
                <a:lnTo>
                  <a:pt x="7483396" y="2203898"/>
                </a:lnTo>
                <a:cubicBezTo>
                  <a:pt x="7789726" y="2405463"/>
                  <a:pt x="7991396" y="2752511"/>
                  <a:pt x="7991396" y="3146665"/>
                </a:cubicBezTo>
                <a:cubicBezTo>
                  <a:pt x="7991396" y="3552291"/>
                  <a:pt x="7777816" y="3908032"/>
                  <a:pt x="7456648" y="4106801"/>
                </a:cubicBezTo>
                <a:lnTo>
                  <a:pt x="7330940" y="4172540"/>
                </a:lnTo>
                <a:lnTo>
                  <a:pt x="1079370" y="4172540"/>
                </a:lnTo>
                <a:lnTo>
                  <a:pt x="1015130" y="4169296"/>
                </a:lnTo>
                <a:cubicBezTo>
                  <a:pt x="444946" y="4111392"/>
                  <a:pt x="0" y="3629859"/>
                  <a:pt x="0" y="3044397"/>
                </a:cubicBezTo>
                <a:cubicBezTo>
                  <a:pt x="0" y="2419908"/>
                  <a:pt x="506249" y="1913659"/>
                  <a:pt x="1130742" y="1913659"/>
                </a:cubicBezTo>
                <a:lnTo>
                  <a:pt x="1346871" y="1935445"/>
                </a:lnTo>
                <a:cubicBezTo>
                  <a:pt x="1548513" y="1648023"/>
                  <a:pt x="1883314" y="1462386"/>
                  <a:pt x="2261481" y="1462386"/>
                </a:cubicBezTo>
                <a:cubicBezTo>
                  <a:pt x="2399871" y="1462386"/>
                  <a:pt x="2532456" y="1487244"/>
                  <a:pt x="2653668" y="1536361"/>
                </a:cubicBezTo>
                <a:cubicBezTo>
                  <a:pt x="2648116" y="1512003"/>
                  <a:pt x="2647492" y="1487266"/>
                  <a:pt x="2647492" y="1462386"/>
                </a:cubicBezTo>
                <a:cubicBezTo>
                  <a:pt x="2647492" y="654731"/>
                  <a:pt x="3302223" y="0"/>
                  <a:pt x="4109878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16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3" name="KSO_Shape"/>
          <p:cNvSpPr>
            <a:spLocks/>
          </p:cNvSpPr>
          <p:nvPr/>
        </p:nvSpPr>
        <p:spPr bwMode="auto">
          <a:xfrm>
            <a:off x="1348318" y="771848"/>
            <a:ext cx="768349" cy="421217"/>
          </a:xfrm>
          <a:custGeom>
            <a:avLst/>
            <a:gdLst>
              <a:gd name="T0" fmla="*/ 2147483646 w 5345"/>
              <a:gd name="T1" fmla="*/ 2147483646 h 2936"/>
              <a:gd name="T2" fmla="*/ 2147483646 w 5345"/>
              <a:gd name="T3" fmla="*/ 2147483646 h 2936"/>
              <a:gd name="T4" fmla="*/ 2147483646 w 5345"/>
              <a:gd name="T5" fmla="*/ 2147483646 h 2936"/>
              <a:gd name="T6" fmla="*/ 2147483646 w 5345"/>
              <a:gd name="T7" fmla="*/ 2147483646 h 2936"/>
              <a:gd name="T8" fmla="*/ 2147483646 w 5345"/>
              <a:gd name="T9" fmla="*/ 2147483646 h 2936"/>
              <a:gd name="T10" fmla="*/ 2147483646 w 5345"/>
              <a:gd name="T11" fmla="*/ 2147483646 h 2936"/>
              <a:gd name="T12" fmla="*/ 2147483646 w 5345"/>
              <a:gd name="T13" fmla="*/ 2147483646 h 2936"/>
              <a:gd name="T14" fmla="*/ 2147483646 w 5345"/>
              <a:gd name="T15" fmla="*/ 2147483646 h 2936"/>
              <a:gd name="T16" fmla="*/ 2147483646 w 5345"/>
              <a:gd name="T17" fmla="*/ 2147483646 h 2936"/>
              <a:gd name="T18" fmla="*/ 2147483646 w 5345"/>
              <a:gd name="T19" fmla="*/ 2147483646 h 2936"/>
              <a:gd name="T20" fmla="*/ 2147483646 w 5345"/>
              <a:gd name="T21" fmla="*/ 2147483646 h 2936"/>
              <a:gd name="T22" fmla="*/ 2147483646 w 5345"/>
              <a:gd name="T23" fmla="*/ 2147483646 h 2936"/>
              <a:gd name="T24" fmla="*/ 2147483646 w 5345"/>
              <a:gd name="T25" fmla="*/ 2147483646 h 2936"/>
              <a:gd name="T26" fmla="*/ 2147483646 w 5345"/>
              <a:gd name="T27" fmla="*/ 2147483646 h 2936"/>
              <a:gd name="T28" fmla="*/ 2147483646 w 5345"/>
              <a:gd name="T29" fmla="*/ 2147483646 h 2936"/>
              <a:gd name="T30" fmla="*/ 2147483646 w 5345"/>
              <a:gd name="T31" fmla="*/ 772639970 h 2936"/>
              <a:gd name="T32" fmla="*/ 2147483646 w 5345"/>
              <a:gd name="T33" fmla="*/ 0 h 2936"/>
              <a:gd name="T34" fmla="*/ 2147483646 w 5345"/>
              <a:gd name="T35" fmla="*/ 363587807 h 2936"/>
              <a:gd name="T36" fmla="*/ 2147483646 w 5345"/>
              <a:gd name="T37" fmla="*/ 2147483646 h 2936"/>
              <a:gd name="T38" fmla="*/ 2147483646 w 5345"/>
              <a:gd name="T39" fmla="*/ 2147483646 h 2936"/>
              <a:gd name="T40" fmla="*/ 2147483646 w 5345"/>
              <a:gd name="T41" fmla="*/ 2147483646 h 2936"/>
              <a:gd name="T42" fmla="*/ 2147483646 w 5345"/>
              <a:gd name="T43" fmla="*/ 2147483646 h 2936"/>
              <a:gd name="T44" fmla="*/ 2147483646 w 5345"/>
              <a:gd name="T45" fmla="*/ 2147483646 h 2936"/>
              <a:gd name="T46" fmla="*/ 2147483646 w 5345"/>
              <a:gd name="T47" fmla="*/ 2147483646 h 2936"/>
              <a:gd name="T48" fmla="*/ 2147483646 w 5345"/>
              <a:gd name="T49" fmla="*/ 2147483646 h 2936"/>
              <a:gd name="T50" fmla="*/ 2147483646 w 5345"/>
              <a:gd name="T51" fmla="*/ 2147483646 h 2936"/>
              <a:gd name="T52" fmla="*/ 2147483646 w 5345"/>
              <a:gd name="T53" fmla="*/ 2147483646 h 2936"/>
              <a:gd name="T54" fmla="*/ 2147483646 w 5345"/>
              <a:gd name="T55" fmla="*/ 2147483646 h 2936"/>
              <a:gd name="T56" fmla="*/ 2147483646 w 5345"/>
              <a:gd name="T57" fmla="*/ 2147483646 h 2936"/>
              <a:gd name="T58" fmla="*/ 2147483646 w 5345"/>
              <a:gd name="T59" fmla="*/ 2147483646 h 2936"/>
              <a:gd name="T60" fmla="*/ 2147483646 w 5345"/>
              <a:gd name="T61" fmla="*/ 2147483646 h 2936"/>
              <a:gd name="T62" fmla="*/ 452722804 w 5345"/>
              <a:gd name="T63" fmla="*/ 2147483646 h 2936"/>
              <a:gd name="T64" fmla="*/ 90570008 w 5345"/>
              <a:gd name="T65" fmla="*/ 2147483646 h 2936"/>
              <a:gd name="T66" fmla="*/ 1629877726 w 5345"/>
              <a:gd name="T67" fmla="*/ 2147483646 h 2936"/>
              <a:gd name="T68" fmla="*/ 2147483646 w 5345"/>
              <a:gd name="T69" fmla="*/ 2147483646 h 2936"/>
              <a:gd name="T70" fmla="*/ 2147483646 w 5345"/>
              <a:gd name="T71" fmla="*/ 2147483646 h 2936"/>
              <a:gd name="T72" fmla="*/ 2147483646 w 5345"/>
              <a:gd name="T73" fmla="*/ 2147483646 h 2936"/>
              <a:gd name="T74" fmla="*/ 2147483646 w 5345"/>
              <a:gd name="T75" fmla="*/ 2147483646 h 2936"/>
              <a:gd name="T76" fmla="*/ 2147483646 w 5345"/>
              <a:gd name="T77" fmla="*/ 2147483646 h 2936"/>
              <a:gd name="T78" fmla="*/ 2147483646 w 5345"/>
              <a:gd name="T79" fmla="*/ 2147483646 h 2936"/>
              <a:gd name="T80" fmla="*/ 2147483646 w 5345"/>
              <a:gd name="T81" fmla="*/ 2147483646 h 2936"/>
              <a:gd name="T82" fmla="*/ 2147483646 w 5345"/>
              <a:gd name="T83" fmla="*/ 2147483646 h 2936"/>
              <a:gd name="T84" fmla="*/ 2147483646 w 5345"/>
              <a:gd name="T85" fmla="*/ 2147483646 h 2936"/>
              <a:gd name="T86" fmla="*/ 2147483646 w 5345"/>
              <a:gd name="T87" fmla="*/ 2147483646 h 2936"/>
              <a:gd name="T88" fmla="*/ 2147483646 w 5345"/>
              <a:gd name="T89" fmla="*/ 2147483646 h 2936"/>
              <a:gd name="T90" fmla="*/ 2147483646 w 5345"/>
              <a:gd name="T91" fmla="*/ 2147483646 h 2936"/>
              <a:gd name="T92" fmla="*/ 2147483646 w 5345"/>
              <a:gd name="T93" fmla="*/ 2147483646 h 2936"/>
              <a:gd name="T94" fmla="*/ 2147483646 w 5345"/>
              <a:gd name="T95" fmla="*/ 2147483646 h 2936"/>
              <a:gd name="T96" fmla="*/ 2147483646 w 5345"/>
              <a:gd name="T97" fmla="*/ 2147483646 h 2936"/>
              <a:gd name="T98" fmla="*/ 2147483646 w 5345"/>
              <a:gd name="T99" fmla="*/ 2147483646 h 2936"/>
              <a:gd name="T100" fmla="*/ 2147483646 w 5345"/>
              <a:gd name="T101" fmla="*/ 2147483646 h 2936"/>
              <a:gd name="T102" fmla="*/ 2147483646 w 5345"/>
              <a:gd name="T103" fmla="*/ 2147483646 h 2936"/>
              <a:gd name="T104" fmla="*/ 2147483646 w 5345"/>
              <a:gd name="T105" fmla="*/ 2147483646 h 29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345" h="2936">
                <a:moveTo>
                  <a:pt x="4729" y="1661"/>
                </a:moveTo>
                <a:lnTo>
                  <a:pt x="4729" y="1661"/>
                </a:lnTo>
                <a:lnTo>
                  <a:pt x="4723" y="1609"/>
                </a:lnTo>
                <a:lnTo>
                  <a:pt x="4716" y="1558"/>
                </a:lnTo>
                <a:lnTo>
                  <a:pt x="4706" y="1507"/>
                </a:lnTo>
                <a:lnTo>
                  <a:pt x="4693" y="1458"/>
                </a:lnTo>
                <a:lnTo>
                  <a:pt x="4679" y="1409"/>
                </a:lnTo>
                <a:lnTo>
                  <a:pt x="4663" y="1361"/>
                </a:lnTo>
                <a:lnTo>
                  <a:pt x="4644" y="1314"/>
                </a:lnTo>
                <a:lnTo>
                  <a:pt x="4622" y="1268"/>
                </a:lnTo>
                <a:lnTo>
                  <a:pt x="4600" y="1223"/>
                </a:lnTo>
                <a:lnTo>
                  <a:pt x="4575" y="1181"/>
                </a:lnTo>
                <a:lnTo>
                  <a:pt x="4548" y="1138"/>
                </a:lnTo>
                <a:lnTo>
                  <a:pt x="4519" y="1098"/>
                </a:lnTo>
                <a:lnTo>
                  <a:pt x="4489" y="1059"/>
                </a:lnTo>
                <a:lnTo>
                  <a:pt x="4457" y="1021"/>
                </a:lnTo>
                <a:lnTo>
                  <a:pt x="4422" y="984"/>
                </a:lnTo>
                <a:lnTo>
                  <a:pt x="4387" y="950"/>
                </a:lnTo>
                <a:lnTo>
                  <a:pt x="4350" y="917"/>
                </a:lnTo>
                <a:lnTo>
                  <a:pt x="4312" y="886"/>
                </a:lnTo>
                <a:lnTo>
                  <a:pt x="4272" y="856"/>
                </a:lnTo>
                <a:lnTo>
                  <a:pt x="4230" y="828"/>
                </a:lnTo>
                <a:lnTo>
                  <a:pt x="4188" y="802"/>
                </a:lnTo>
                <a:lnTo>
                  <a:pt x="4144" y="778"/>
                </a:lnTo>
                <a:lnTo>
                  <a:pt x="4099" y="757"/>
                </a:lnTo>
                <a:lnTo>
                  <a:pt x="4053" y="737"/>
                </a:lnTo>
                <a:lnTo>
                  <a:pt x="4005" y="719"/>
                </a:lnTo>
                <a:lnTo>
                  <a:pt x="3957" y="703"/>
                </a:lnTo>
                <a:lnTo>
                  <a:pt x="3907" y="689"/>
                </a:lnTo>
                <a:lnTo>
                  <a:pt x="3857" y="679"/>
                </a:lnTo>
                <a:lnTo>
                  <a:pt x="3806" y="670"/>
                </a:lnTo>
                <a:lnTo>
                  <a:pt x="3754" y="663"/>
                </a:lnTo>
                <a:lnTo>
                  <a:pt x="3701" y="660"/>
                </a:lnTo>
                <a:lnTo>
                  <a:pt x="3648" y="658"/>
                </a:lnTo>
                <a:lnTo>
                  <a:pt x="3608" y="660"/>
                </a:lnTo>
                <a:lnTo>
                  <a:pt x="3566" y="661"/>
                </a:lnTo>
                <a:lnTo>
                  <a:pt x="3526" y="665"/>
                </a:lnTo>
                <a:lnTo>
                  <a:pt x="3486" y="670"/>
                </a:lnTo>
                <a:lnTo>
                  <a:pt x="3446" y="677"/>
                </a:lnTo>
                <a:lnTo>
                  <a:pt x="3407" y="686"/>
                </a:lnTo>
                <a:lnTo>
                  <a:pt x="3368" y="695"/>
                </a:lnTo>
                <a:lnTo>
                  <a:pt x="3330" y="706"/>
                </a:lnTo>
                <a:lnTo>
                  <a:pt x="3294" y="718"/>
                </a:lnTo>
                <a:lnTo>
                  <a:pt x="3257" y="732"/>
                </a:lnTo>
                <a:lnTo>
                  <a:pt x="3220" y="746"/>
                </a:lnTo>
                <a:lnTo>
                  <a:pt x="3185" y="763"/>
                </a:lnTo>
                <a:lnTo>
                  <a:pt x="3150" y="779"/>
                </a:lnTo>
                <a:lnTo>
                  <a:pt x="3116" y="798"/>
                </a:lnTo>
                <a:lnTo>
                  <a:pt x="3083" y="817"/>
                </a:lnTo>
                <a:lnTo>
                  <a:pt x="3050" y="838"/>
                </a:lnTo>
                <a:lnTo>
                  <a:pt x="3038" y="793"/>
                </a:lnTo>
                <a:lnTo>
                  <a:pt x="3024" y="750"/>
                </a:lnTo>
                <a:lnTo>
                  <a:pt x="3007" y="707"/>
                </a:lnTo>
                <a:lnTo>
                  <a:pt x="2989" y="664"/>
                </a:lnTo>
                <a:lnTo>
                  <a:pt x="2970" y="623"/>
                </a:lnTo>
                <a:lnTo>
                  <a:pt x="2949" y="583"/>
                </a:lnTo>
                <a:lnTo>
                  <a:pt x="2927" y="542"/>
                </a:lnTo>
                <a:lnTo>
                  <a:pt x="2903" y="504"/>
                </a:lnTo>
                <a:lnTo>
                  <a:pt x="2877" y="467"/>
                </a:lnTo>
                <a:lnTo>
                  <a:pt x="2850" y="430"/>
                </a:lnTo>
                <a:lnTo>
                  <a:pt x="2821" y="396"/>
                </a:lnTo>
                <a:lnTo>
                  <a:pt x="2792" y="361"/>
                </a:lnTo>
                <a:lnTo>
                  <a:pt x="2761" y="329"/>
                </a:lnTo>
                <a:lnTo>
                  <a:pt x="2728" y="297"/>
                </a:lnTo>
                <a:lnTo>
                  <a:pt x="2694" y="268"/>
                </a:lnTo>
                <a:lnTo>
                  <a:pt x="2659" y="238"/>
                </a:lnTo>
                <a:lnTo>
                  <a:pt x="2623" y="211"/>
                </a:lnTo>
                <a:lnTo>
                  <a:pt x="2586" y="185"/>
                </a:lnTo>
                <a:lnTo>
                  <a:pt x="2548" y="161"/>
                </a:lnTo>
                <a:lnTo>
                  <a:pt x="2509" y="139"/>
                </a:lnTo>
                <a:lnTo>
                  <a:pt x="2468" y="117"/>
                </a:lnTo>
                <a:lnTo>
                  <a:pt x="2427" y="97"/>
                </a:lnTo>
                <a:lnTo>
                  <a:pt x="2384" y="79"/>
                </a:lnTo>
                <a:lnTo>
                  <a:pt x="2342" y="63"/>
                </a:lnTo>
                <a:lnTo>
                  <a:pt x="2298" y="49"/>
                </a:lnTo>
                <a:lnTo>
                  <a:pt x="2253" y="36"/>
                </a:lnTo>
                <a:lnTo>
                  <a:pt x="2208" y="25"/>
                </a:lnTo>
                <a:lnTo>
                  <a:pt x="2162" y="17"/>
                </a:lnTo>
                <a:lnTo>
                  <a:pt x="2114" y="9"/>
                </a:lnTo>
                <a:lnTo>
                  <a:pt x="2067" y="4"/>
                </a:lnTo>
                <a:lnTo>
                  <a:pt x="2019" y="1"/>
                </a:lnTo>
                <a:lnTo>
                  <a:pt x="1971" y="0"/>
                </a:lnTo>
                <a:lnTo>
                  <a:pt x="1941" y="0"/>
                </a:lnTo>
                <a:lnTo>
                  <a:pt x="1913" y="1"/>
                </a:lnTo>
                <a:lnTo>
                  <a:pt x="1884" y="4"/>
                </a:lnTo>
                <a:lnTo>
                  <a:pt x="1856" y="6"/>
                </a:lnTo>
                <a:lnTo>
                  <a:pt x="1829" y="8"/>
                </a:lnTo>
                <a:lnTo>
                  <a:pt x="1800" y="13"/>
                </a:lnTo>
                <a:lnTo>
                  <a:pt x="1746" y="23"/>
                </a:lnTo>
                <a:lnTo>
                  <a:pt x="1691" y="34"/>
                </a:lnTo>
                <a:lnTo>
                  <a:pt x="1638" y="50"/>
                </a:lnTo>
                <a:lnTo>
                  <a:pt x="1587" y="68"/>
                </a:lnTo>
                <a:lnTo>
                  <a:pt x="1536" y="88"/>
                </a:lnTo>
                <a:lnTo>
                  <a:pt x="1487" y="110"/>
                </a:lnTo>
                <a:lnTo>
                  <a:pt x="1438" y="135"/>
                </a:lnTo>
                <a:lnTo>
                  <a:pt x="1392" y="161"/>
                </a:lnTo>
                <a:lnTo>
                  <a:pt x="1347" y="191"/>
                </a:lnTo>
                <a:lnTo>
                  <a:pt x="1303" y="221"/>
                </a:lnTo>
                <a:lnTo>
                  <a:pt x="1260" y="255"/>
                </a:lnTo>
                <a:lnTo>
                  <a:pt x="1220" y="290"/>
                </a:lnTo>
                <a:lnTo>
                  <a:pt x="1181" y="327"/>
                </a:lnTo>
                <a:lnTo>
                  <a:pt x="1144" y="366"/>
                </a:lnTo>
                <a:lnTo>
                  <a:pt x="1109" y="406"/>
                </a:lnTo>
                <a:lnTo>
                  <a:pt x="1076" y="448"/>
                </a:lnTo>
                <a:lnTo>
                  <a:pt x="1045" y="491"/>
                </a:lnTo>
                <a:lnTo>
                  <a:pt x="1016" y="538"/>
                </a:lnTo>
                <a:lnTo>
                  <a:pt x="989" y="584"/>
                </a:lnTo>
                <a:lnTo>
                  <a:pt x="964" y="632"/>
                </a:lnTo>
                <a:lnTo>
                  <a:pt x="942" y="681"/>
                </a:lnTo>
                <a:lnTo>
                  <a:pt x="922" y="732"/>
                </a:lnTo>
                <a:lnTo>
                  <a:pt x="905" y="784"/>
                </a:lnTo>
                <a:lnTo>
                  <a:pt x="890" y="837"/>
                </a:lnTo>
                <a:lnTo>
                  <a:pt x="877" y="890"/>
                </a:lnTo>
                <a:lnTo>
                  <a:pt x="867" y="946"/>
                </a:lnTo>
                <a:lnTo>
                  <a:pt x="864" y="973"/>
                </a:lnTo>
                <a:lnTo>
                  <a:pt x="860" y="1002"/>
                </a:lnTo>
                <a:lnTo>
                  <a:pt x="858" y="1030"/>
                </a:lnTo>
                <a:lnTo>
                  <a:pt x="855" y="1059"/>
                </a:lnTo>
                <a:lnTo>
                  <a:pt x="855" y="1087"/>
                </a:lnTo>
                <a:lnTo>
                  <a:pt x="854" y="1115"/>
                </a:lnTo>
                <a:lnTo>
                  <a:pt x="855" y="1150"/>
                </a:lnTo>
                <a:lnTo>
                  <a:pt x="857" y="1183"/>
                </a:lnTo>
                <a:lnTo>
                  <a:pt x="860" y="1216"/>
                </a:lnTo>
                <a:lnTo>
                  <a:pt x="864" y="1250"/>
                </a:lnTo>
                <a:lnTo>
                  <a:pt x="845" y="1249"/>
                </a:lnTo>
                <a:lnTo>
                  <a:pt x="801" y="1250"/>
                </a:lnTo>
                <a:lnTo>
                  <a:pt x="758" y="1253"/>
                </a:lnTo>
                <a:lnTo>
                  <a:pt x="716" y="1259"/>
                </a:lnTo>
                <a:lnTo>
                  <a:pt x="674" y="1266"/>
                </a:lnTo>
                <a:lnTo>
                  <a:pt x="633" y="1275"/>
                </a:lnTo>
                <a:lnTo>
                  <a:pt x="594" y="1287"/>
                </a:lnTo>
                <a:lnTo>
                  <a:pt x="555" y="1300"/>
                </a:lnTo>
                <a:lnTo>
                  <a:pt x="515" y="1316"/>
                </a:lnTo>
                <a:lnTo>
                  <a:pt x="479" y="1332"/>
                </a:lnTo>
                <a:lnTo>
                  <a:pt x="442" y="1351"/>
                </a:lnTo>
                <a:lnTo>
                  <a:pt x="407" y="1371"/>
                </a:lnTo>
                <a:lnTo>
                  <a:pt x="372" y="1393"/>
                </a:lnTo>
                <a:lnTo>
                  <a:pt x="339" y="1416"/>
                </a:lnTo>
                <a:lnTo>
                  <a:pt x="307" y="1441"/>
                </a:lnTo>
                <a:lnTo>
                  <a:pt x="277" y="1468"/>
                </a:lnTo>
                <a:lnTo>
                  <a:pt x="248" y="1496"/>
                </a:lnTo>
                <a:lnTo>
                  <a:pt x="219" y="1525"/>
                </a:lnTo>
                <a:lnTo>
                  <a:pt x="193" y="1556"/>
                </a:lnTo>
                <a:lnTo>
                  <a:pt x="169" y="1588"/>
                </a:lnTo>
                <a:lnTo>
                  <a:pt x="145" y="1621"/>
                </a:lnTo>
                <a:lnTo>
                  <a:pt x="122" y="1655"/>
                </a:lnTo>
                <a:lnTo>
                  <a:pt x="102" y="1690"/>
                </a:lnTo>
                <a:lnTo>
                  <a:pt x="83" y="1726"/>
                </a:lnTo>
                <a:lnTo>
                  <a:pt x="67" y="1764"/>
                </a:lnTo>
                <a:lnTo>
                  <a:pt x="51" y="1802"/>
                </a:lnTo>
                <a:lnTo>
                  <a:pt x="38" y="1841"/>
                </a:lnTo>
                <a:lnTo>
                  <a:pt x="28" y="1882"/>
                </a:lnTo>
                <a:lnTo>
                  <a:pt x="18" y="1923"/>
                </a:lnTo>
                <a:lnTo>
                  <a:pt x="10" y="1965"/>
                </a:lnTo>
                <a:lnTo>
                  <a:pt x="5" y="2006"/>
                </a:lnTo>
                <a:lnTo>
                  <a:pt x="2" y="2049"/>
                </a:lnTo>
                <a:lnTo>
                  <a:pt x="0" y="2092"/>
                </a:lnTo>
                <a:lnTo>
                  <a:pt x="2" y="2135"/>
                </a:lnTo>
                <a:lnTo>
                  <a:pt x="5" y="2176"/>
                </a:lnTo>
                <a:lnTo>
                  <a:pt x="10" y="2217"/>
                </a:lnTo>
                <a:lnTo>
                  <a:pt x="17" y="2257"/>
                </a:lnTo>
                <a:lnTo>
                  <a:pt x="25" y="2297"/>
                </a:lnTo>
                <a:lnTo>
                  <a:pt x="36" y="2336"/>
                </a:lnTo>
                <a:lnTo>
                  <a:pt x="49" y="2374"/>
                </a:lnTo>
                <a:lnTo>
                  <a:pt x="63" y="2411"/>
                </a:lnTo>
                <a:lnTo>
                  <a:pt x="79" y="2448"/>
                </a:lnTo>
                <a:lnTo>
                  <a:pt x="96" y="2483"/>
                </a:lnTo>
                <a:lnTo>
                  <a:pt x="115" y="2517"/>
                </a:lnTo>
                <a:lnTo>
                  <a:pt x="137" y="2552"/>
                </a:lnTo>
                <a:lnTo>
                  <a:pt x="159" y="2584"/>
                </a:lnTo>
                <a:lnTo>
                  <a:pt x="183" y="2615"/>
                </a:lnTo>
                <a:lnTo>
                  <a:pt x="208" y="2645"/>
                </a:lnTo>
                <a:lnTo>
                  <a:pt x="234" y="2674"/>
                </a:lnTo>
                <a:lnTo>
                  <a:pt x="262" y="2702"/>
                </a:lnTo>
                <a:lnTo>
                  <a:pt x="290" y="2728"/>
                </a:lnTo>
                <a:lnTo>
                  <a:pt x="321" y="2753"/>
                </a:lnTo>
                <a:lnTo>
                  <a:pt x="352" y="2777"/>
                </a:lnTo>
                <a:lnTo>
                  <a:pt x="385" y="2799"/>
                </a:lnTo>
                <a:lnTo>
                  <a:pt x="418" y="2819"/>
                </a:lnTo>
                <a:lnTo>
                  <a:pt x="453" y="2840"/>
                </a:lnTo>
                <a:lnTo>
                  <a:pt x="488" y="2856"/>
                </a:lnTo>
                <a:lnTo>
                  <a:pt x="525" y="2873"/>
                </a:lnTo>
                <a:lnTo>
                  <a:pt x="563" y="2887"/>
                </a:lnTo>
                <a:lnTo>
                  <a:pt x="601" y="2899"/>
                </a:lnTo>
                <a:lnTo>
                  <a:pt x="640" y="2909"/>
                </a:lnTo>
                <a:lnTo>
                  <a:pt x="679" y="2919"/>
                </a:lnTo>
                <a:lnTo>
                  <a:pt x="719" y="2926"/>
                </a:lnTo>
                <a:lnTo>
                  <a:pt x="761" y="2931"/>
                </a:lnTo>
                <a:lnTo>
                  <a:pt x="802" y="2934"/>
                </a:lnTo>
                <a:lnTo>
                  <a:pt x="802" y="2936"/>
                </a:lnTo>
                <a:lnTo>
                  <a:pt x="4682" y="2936"/>
                </a:lnTo>
                <a:lnTo>
                  <a:pt x="4682" y="2933"/>
                </a:lnTo>
                <a:lnTo>
                  <a:pt x="4693" y="2934"/>
                </a:lnTo>
                <a:lnTo>
                  <a:pt x="4706" y="2936"/>
                </a:lnTo>
                <a:lnTo>
                  <a:pt x="4740" y="2936"/>
                </a:lnTo>
                <a:lnTo>
                  <a:pt x="4772" y="2933"/>
                </a:lnTo>
                <a:lnTo>
                  <a:pt x="4804" y="2928"/>
                </a:lnTo>
                <a:lnTo>
                  <a:pt x="4836" y="2922"/>
                </a:lnTo>
                <a:lnTo>
                  <a:pt x="4866" y="2915"/>
                </a:lnTo>
                <a:lnTo>
                  <a:pt x="4896" y="2907"/>
                </a:lnTo>
                <a:lnTo>
                  <a:pt x="4926" y="2898"/>
                </a:lnTo>
                <a:lnTo>
                  <a:pt x="4955" y="2886"/>
                </a:lnTo>
                <a:lnTo>
                  <a:pt x="4984" y="2873"/>
                </a:lnTo>
                <a:lnTo>
                  <a:pt x="5011" y="2859"/>
                </a:lnTo>
                <a:lnTo>
                  <a:pt x="5038" y="2843"/>
                </a:lnTo>
                <a:lnTo>
                  <a:pt x="5063" y="2827"/>
                </a:lnTo>
                <a:lnTo>
                  <a:pt x="5089" y="2809"/>
                </a:lnTo>
                <a:lnTo>
                  <a:pt x="5113" y="2790"/>
                </a:lnTo>
                <a:lnTo>
                  <a:pt x="5135" y="2770"/>
                </a:lnTo>
                <a:lnTo>
                  <a:pt x="5158" y="2748"/>
                </a:lnTo>
                <a:lnTo>
                  <a:pt x="5179" y="2727"/>
                </a:lnTo>
                <a:lnTo>
                  <a:pt x="5199" y="2703"/>
                </a:lnTo>
                <a:lnTo>
                  <a:pt x="5218" y="2680"/>
                </a:lnTo>
                <a:lnTo>
                  <a:pt x="5236" y="2655"/>
                </a:lnTo>
                <a:lnTo>
                  <a:pt x="5252" y="2629"/>
                </a:lnTo>
                <a:lnTo>
                  <a:pt x="5268" y="2602"/>
                </a:lnTo>
                <a:lnTo>
                  <a:pt x="5282" y="2574"/>
                </a:lnTo>
                <a:lnTo>
                  <a:pt x="5295" y="2546"/>
                </a:lnTo>
                <a:lnTo>
                  <a:pt x="5306" y="2517"/>
                </a:lnTo>
                <a:lnTo>
                  <a:pt x="5316" y="2488"/>
                </a:lnTo>
                <a:lnTo>
                  <a:pt x="5325" y="2457"/>
                </a:lnTo>
                <a:lnTo>
                  <a:pt x="5332" y="2426"/>
                </a:lnTo>
                <a:lnTo>
                  <a:pt x="5338" y="2394"/>
                </a:lnTo>
                <a:lnTo>
                  <a:pt x="5341" y="2362"/>
                </a:lnTo>
                <a:lnTo>
                  <a:pt x="5344" y="2330"/>
                </a:lnTo>
                <a:lnTo>
                  <a:pt x="5345" y="2297"/>
                </a:lnTo>
                <a:lnTo>
                  <a:pt x="5344" y="2265"/>
                </a:lnTo>
                <a:lnTo>
                  <a:pt x="5341" y="2233"/>
                </a:lnTo>
                <a:lnTo>
                  <a:pt x="5338" y="2203"/>
                </a:lnTo>
                <a:lnTo>
                  <a:pt x="5333" y="2172"/>
                </a:lnTo>
                <a:lnTo>
                  <a:pt x="5326" y="2141"/>
                </a:lnTo>
                <a:lnTo>
                  <a:pt x="5318" y="2111"/>
                </a:lnTo>
                <a:lnTo>
                  <a:pt x="5308" y="2083"/>
                </a:lnTo>
                <a:lnTo>
                  <a:pt x="5296" y="2054"/>
                </a:lnTo>
                <a:lnTo>
                  <a:pt x="5284" y="2026"/>
                </a:lnTo>
                <a:lnTo>
                  <a:pt x="5271" y="2000"/>
                </a:lnTo>
                <a:lnTo>
                  <a:pt x="5256" y="1974"/>
                </a:lnTo>
                <a:lnTo>
                  <a:pt x="5241" y="1948"/>
                </a:lnTo>
                <a:lnTo>
                  <a:pt x="5223" y="1923"/>
                </a:lnTo>
                <a:lnTo>
                  <a:pt x="5205" y="1899"/>
                </a:lnTo>
                <a:lnTo>
                  <a:pt x="5185" y="1877"/>
                </a:lnTo>
                <a:lnTo>
                  <a:pt x="5165" y="1854"/>
                </a:lnTo>
                <a:lnTo>
                  <a:pt x="5143" y="1834"/>
                </a:lnTo>
                <a:lnTo>
                  <a:pt x="5121" y="1814"/>
                </a:lnTo>
                <a:lnTo>
                  <a:pt x="5098" y="1795"/>
                </a:lnTo>
                <a:lnTo>
                  <a:pt x="5074" y="1777"/>
                </a:lnTo>
                <a:lnTo>
                  <a:pt x="5049" y="1761"/>
                </a:lnTo>
                <a:lnTo>
                  <a:pt x="5023" y="1745"/>
                </a:lnTo>
                <a:lnTo>
                  <a:pt x="4997" y="1731"/>
                </a:lnTo>
                <a:lnTo>
                  <a:pt x="4969" y="1717"/>
                </a:lnTo>
                <a:lnTo>
                  <a:pt x="4941" y="1706"/>
                </a:lnTo>
                <a:lnTo>
                  <a:pt x="4913" y="1696"/>
                </a:lnTo>
                <a:lnTo>
                  <a:pt x="4883" y="1686"/>
                </a:lnTo>
                <a:lnTo>
                  <a:pt x="4853" y="1678"/>
                </a:lnTo>
                <a:lnTo>
                  <a:pt x="4823" y="1672"/>
                </a:lnTo>
                <a:lnTo>
                  <a:pt x="4792" y="1667"/>
                </a:lnTo>
                <a:lnTo>
                  <a:pt x="4761" y="1664"/>
                </a:lnTo>
                <a:lnTo>
                  <a:pt x="4729" y="166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defTabSz="914316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5" name="KSO_Shape"/>
          <p:cNvSpPr>
            <a:spLocks/>
          </p:cNvSpPr>
          <p:nvPr/>
        </p:nvSpPr>
        <p:spPr bwMode="auto">
          <a:xfrm>
            <a:off x="827616" y="4130594"/>
            <a:ext cx="660400" cy="364067"/>
          </a:xfrm>
          <a:custGeom>
            <a:avLst/>
            <a:gdLst>
              <a:gd name="T0" fmla="*/ 2147483646 w 5345"/>
              <a:gd name="T1" fmla="*/ 2147483646 h 2936"/>
              <a:gd name="T2" fmla="*/ 2147483646 w 5345"/>
              <a:gd name="T3" fmla="*/ 2147483646 h 2936"/>
              <a:gd name="T4" fmla="*/ 2147483646 w 5345"/>
              <a:gd name="T5" fmla="*/ 2147483646 h 2936"/>
              <a:gd name="T6" fmla="*/ 2147483646 w 5345"/>
              <a:gd name="T7" fmla="*/ 2147483646 h 2936"/>
              <a:gd name="T8" fmla="*/ 2147483646 w 5345"/>
              <a:gd name="T9" fmla="*/ 2147483646 h 2936"/>
              <a:gd name="T10" fmla="*/ 2147483646 w 5345"/>
              <a:gd name="T11" fmla="*/ 2147483646 h 2936"/>
              <a:gd name="T12" fmla="*/ 2147483646 w 5345"/>
              <a:gd name="T13" fmla="*/ 2147483646 h 2936"/>
              <a:gd name="T14" fmla="*/ 2147483646 w 5345"/>
              <a:gd name="T15" fmla="*/ 2147483646 h 2936"/>
              <a:gd name="T16" fmla="*/ 2147483646 w 5345"/>
              <a:gd name="T17" fmla="*/ 2147483646 h 2936"/>
              <a:gd name="T18" fmla="*/ 2147483646 w 5345"/>
              <a:gd name="T19" fmla="*/ 2147483646 h 2936"/>
              <a:gd name="T20" fmla="*/ 2147483646 w 5345"/>
              <a:gd name="T21" fmla="*/ 2147483646 h 2936"/>
              <a:gd name="T22" fmla="*/ 2147483646 w 5345"/>
              <a:gd name="T23" fmla="*/ 2147483646 h 2936"/>
              <a:gd name="T24" fmla="*/ 2147483646 w 5345"/>
              <a:gd name="T25" fmla="*/ 2147483646 h 2936"/>
              <a:gd name="T26" fmla="*/ 2147483646 w 5345"/>
              <a:gd name="T27" fmla="*/ 2147483646 h 2936"/>
              <a:gd name="T28" fmla="*/ 2147483646 w 5345"/>
              <a:gd name="T29" fmla="*/ 2147483646 h 2936"/>
              <a:gd name="T30" fmla="*/ 2147483646 w 5345"/>
              <a:gd name="T31" fmla="*/ 772639970 h 2936"/>
              <a:gd name="T32" fmla="*/ 2147483646 w 5345"/>
              <a:gd name="T33" fmla="*/ 0 h 2936"/>
              <a:gd name="T34" fmla="*/ 2147483646 w 5345"/>
              <a:gd name="T35" fmla="*/ 363587807 h 2936"/>
              <a:gd name="T36" fmla="*/ 2147483646 w 5345"/>
              <a:gd name="T37" fmla="*/ 2147483646 h 2936"/>
              <a:gd name="T38" fmla="*/ 2147483646 w 5345"/>
              <a:gd name="T39" fmla="*/ 2147483646 h 2936"/>
              <a:gd name="T40" fmla="*/ 2147483646 w 5345"/>
              <a:gd name="T41" fmla="*/ 2147483646 h 2936"/>
              <a:gd name="T42" fmla="*/ 2147483646 w 5345"/>
              <a:gd name="T43" fmla="*/ 2147483646 h 2936"/>
              <a:gd name="T44" fmla="*/ 2147483646 w 5345"/>
              <a:gd name="T45" fmla="*/ 2147483646 h 2936"/>
              <a:gd name="T46" fmla="*/ 2147483646 w 5345"/>
              <a:gd name="T47" fmla="*/ 2147483646 h 2936"/>
              <a:gd name="T48" fmla="*/ 2147483646 w 5345"/>
              <a:gd name="T49" fmla="*/ 2147483646 h 2936"/>
              <a:gd name="T50" fmla="*/ 2147483646 w 5345"/>
              <a:gd name="T51" fmla="*/ 2147483646 h 2936"/>
              <a:gd name="T52" fmla="*/ 2147483646 w 5345"/>
              <a:gd name="T53" fmla="*/ 2147483646 h 2936"/>
              <a:gd name="T54" fmla="*/ 2147483646 w 5345"/>
              <a:gd name="T55" fmla="*/ 2147483646 h 2936"/>
              <a:gd name="T56" fmla="*/ 2147483646 w 5345"/>
              <a:gd name="T57" fmla="*/ 2147483646 h 2936"/>
              <a:gd name="T58" fmla="*/ 2147483646 w 5345"/>
              <a:gd name="T59" fmla="*/ 2147483646 h 2936"/>
              <a:gd name="T60" fmla="*/ 2147483646 w 5345"/>
              <a:gd name="T61" fmla="*/ 2147483646 h 2936"/>
              <a:gd name="T62" fmla="*/ 452722804 w 5345"/>
              <a:gd name="T63" fmla="*/ 2147483646 h 2936"/>
              <a:gd name="T64" fmla="*/ 90570008 w 5345"/>
              <a:gd name="T65" fmla="*/ 2147483646 h 2936"/>
              <a:gd name="T66" fmla="*/ 1629877726 w 5345"/>
              <a:gd name="T67" fmla="*/ 2147483646 h 2936"/>
              <a:gd name="T68" fmla="*/ 2147483646 w 5345"/>
              <a:gd name="T69" fmla="*/ 2147483646 h 2936"/>
              <a:gd name="T70" fmla="*/ 2147483646 w 5345"/>
              <a:gd name="T71" fmla="*/ 2147483646 h 2936"/>
              <a:gd name="T72" fmla="*/ 2147483646 w 5345"/>
              <a:gd name="T73" fmla="*/ 2147483646 h 2936"/>
              <a:gd name="T74" fmla="*/ 2147483646 w 5345"/>
              <a:gd name="T75" fmla="*/ 2147483646 h 2936"/>
              <a:gd name="T76" fmla="*/ 2147483646 w 5345"/>
              <a:gd name="T77" fmla="*/ 2147483646 h 2936"/>
              <a:gd name="T78" fmla="*/ 2147483646 w 5345"/>
              <a:gd name="T79" fmla="*/ 2147483646 h 2936"/>
              <a:gd name="T80" fmla="*/ 2147483646 w 5345"/>
              <a:gd name="T81" fmla="*/ 2147483646 h 2936"/>
              <a:gd name="T82" fmla="*/ 2147483646 w 5345"/>
              <a:gd name="T83" fmla="*/ 2147483646 h 2936"/>
              <a:gd name="T84" fmla="*/ 2147483646 w 5345"/>
              <a:gd name="T85" fmla="*/ 2147483646 h 2936"/>
              <a:gd name="T86" fmla="*/ 2147483646 w 5345"/>
              <a:gd name="T87" fmla="*/ 2147483646 h 2936"/>
              <a:gd name="T88" fmla="*/ 2147483646 w 5345"/>
              <a:gd name="T89" fmla="*/ 2147483646 h 2936"/>
              <a:gd name="T90" fmla="*/ 2147483646 w 5345"/>
              <a:gd name="T91" fmla="*/ 2147483646 h 2936"/>
              <a:gd name="T92" fmla="*/ 2147483646 w 5345"/>
              <a:gd name="T93" fmla="*/ 2147483646 h 2936"/>
              <a:gd name="T94" fmla="*/ 2147483646 w 5345"/>
              <a:gd name="T95" fmla="*/ 2147483646 h 2936"/>
              <a:gd name="T96" fmla="*/ 2147483646 w 5345"/>
              <a:gd name="T97" fmla="*/ 2147483646 h 2936"/>
              <a:gd name="T98" fmla="*/ 2147483646 w 5345"/>
              <a:gd name="T99" fmla="*/ 2147483646 h 2936"/>
              <a:gd name="T100" fmla="*/ 2147483646 w 5345"/>
              <a:gd name="T101" fmla="*/ 2147483646 h 2936"/>
              <a:gd name="T102" fmla="*/ 2147483646 w 5345"/>
              <a:gd name="T103" fmla="*/ 2147483646 h 2936"/>
              <a:gd name="T104" fmla="*/ 2147483646 w 5345"/>
              <a:gd name="T105" fmla="*/ 2147483646 h 29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345" h="2936">
                <a:moveTo>
                  <a:pt x="4729" y="1661"/>
                </a:moveTo>
                <a:lnTo>
                  <a:pt x="4729" y="1661"/>
                </a:lnTo>
                <a:lnTo>
                  <a:pt x="4723" y="1609"/>
                </a:lnTo>
                <a:lnTo>
                  <a:pt x="4716" y="1558"/>
                </a:lnTo>
                <a:lnTo>
                  <a:pt x="4706" y="1507"/>
                </a:lnTo>
                <a:lnTo>
                  <a:pt x="4693" y="1458"/>
                </a:lnTo>
                <a:lnTo>
                  <a:pt x="4679" y="1409"/>
                </a:lnTo>
                <a:lnTo>
                  <a:pt x="4663" y="1361"/>
                </a:lnTo>
                <a:lnTo>
                  <a:pt x="4644" y="1314"/>
                </a:lnTo>
                <a:lnTo>
                  <a:pt x="4622" y="1268"/>
                </a:lnTo>
                <a:lnTo>
                  <a:pt x="4600" y="1223"/>
                </a:lnTo>
                <a:lnTo>
                  <a:pt x="4575" y="1181"/>
                </a:lnTo>
                <a:lnTo>
                  <a:pt x="4548" y="1138"/>
                </a:lnTo>
                <a:lnTo>
                  <a:pt x="4519" y="1098"/>
                </a:lnTo>
                <a:lnTo>
                  <a:pt x="4489" y="1059"/>
                </a:lnTo>
                <a:lnTo>
                  <a:pt x="4457" y="1021"/>
                </a:lnTo>
                <a:lnTo>
                  <a:pt x="4422" y="984"/>
                </a:lnTo>
                <a:lnTo>
                  <a:pt x="4387" y="950"/>
                </a:lnTo>
                <a:lnTo>
                  <a:pt x="4350" y="917"/>
                </a:lnTo>
                <a:lnTo>
                  <a:pt x="4312" y="886"/>
                </a:lnTo>
                <a:lnTo>
                  <a:pt x="4272" y="856"/>
                </a:lnTo>
                <a:lnTo>
                  <a:pt x="4230" y="828"/>
                </a:lnTo>
                <a:lnTo>
                  <a:pt x="4188" y="802"/>
                </a:lnTo>
                <a:lnTo>
                  <a:pt x="4144" y="778"/>
                </a:lnTo>
                <a:lnTo>
                  <a:pt x="4099" y="757"/>
                </a:lnTo>
                <a:lnTo>
                  <a:pt x="4053" y="737"/>
                </a:lnTo>
                <a:lnTo>
                  <a:pt x="4005" y="719"/>
                </a:lnTo>
                <a:lnTo>
                  <a:pt x="3957" y="703"/>
                </a:lnTo>
                <a:lnTo>
                  <a:pt x="3907" y="689"/>
                </a:lnTo>
                <a:lnTo>
                  <a:pt x="3857" y="679"/>
                </a:lnTo>
                <a:lnTo>
                  <a:pt x="3806" y="670"/>
                </a:lnTo>
                <a:lnTo>
                  <a:pt x="3754" y="663"/>
                </a:lnTo>
                <a:lnTo>
                  <a:pt x="3701" y="660"/>
                </a:lnTo>
                <a:lnTo>
                  <a:pt x="3648" y="658"/>
                </a:lnTo>
                <a:lnTo>
                  <a:pt x="3608" y="660"/>
                </a:lnTo>
                <a:lnTo>
                  <a:pt x="3566" y="661"/>
                </a:lnTo>
                <a:lnTo>
                  <a:pt x="3526" y="665"/>
                </a:lnTo>
                <a:lnTo>
                  <a:pt x="3486" y="670"/>
                </a:lnTo>
                <a:lnTo>
                  <a:pt x="3446" y="677"/>
                </a:lnTo>
                <a:lnTo>
                  <a:pt x="3407" y="686"/>
                </a:lnTo>
                <a:lnTo>
                  <a:pt x="3368" y="695"/>
                </a:lnTo>
                <a:lnTo>
                  <a:pt x="3330" y="706"/>
                </a:lnTo>
                <a:lnTo>
                  <a:pt x="3294" y="718"/>
                </a:lnTo>
                <a:lnTo>
                  <a:pt x="3257" y="732"/>
                </a:lnTo>
                <a:lnTo>
                  <a:pt x="3220" y="746"/>
                </a:lnTo>
                <a:lnTo>
                  <a:pt x="3185" y="763"/>
                </a:lnTo>
                <a:lnTo>
                  <a:pt x="3150" y="779"/>
                </a:lnTo>
                <a:lnTo>
                  <a:pt x="3116" y="798"/>
                </a:lnTo>
                <a:lnTo>
                  <a:pt x="3083" y="817"/>
                </a:lnTo>
                <a:lnTo>
                  <a:pt x="3050" y="838"/>
                </a:lnTo>
                <a:lnTo>
                  <a:pt x="3038" y="793"/>
                </a:lnTo>
                <a:lnTo>
                  <a:pt x="3024" y="750"/>
                </a:lnTo>
                <a:lnTo>
                  <a:pt x="3007" y="707"/>
                </a:lnTo>
                <a:lnTo>
                  <a:pt x="2989" y="664"/>
                </a:lnTo>
                <a:lnTo>
                  <a:pt x="2970" y="623"/>
                </a:lnTo>
                <a:lnTo>
                  <a:pt x="2949" y="583"/>
                </a:lnTo>
                <a:lnTo>
                  <a:pt x="2927" y="542"/>
                </a:lnTo>
                <a:lnTo>
                  <a:pt x="2903" y="504"/>
                </a:lnTo>
                <a:lnTo>
                  <a:pt x="2877" y="467"/>
                </a:lnTo>
                <a:lnTo>
                  <a:pt x="2850" y="430"/>
                </a:lnTo>
                <a:lnTo>
                  <a:pt x="2821" y="396"/>
                </a:lnTo>
                <a:lnTo>
                  <a:pt x="2792" y="361"/>
                </a:lnTo>
                <a:lnTo>
                  <a:pt x="2761" y="329"/>
                </a:lnTo>
                <a:lnTo>
                  <a:pt x="2728" y="297"/>
                </a:lnTo>
                <a:lnTo>
                  <a:pt x="2694" y="268"/>
                </a:lnTo>
                <a:lnTo>
                  <a:pt x="2659" y="238"/>
                </a:lnTo>
                <a:lnTo>
                  <a:pt x="2623" y="211"/>
                </a:lnTo>
                <a:lnTo>
                  <a:pt x="2586" y="185"/>
                </a:lnTo>
                <a:lnTo>
                  <a:pt x="2548" y="161"/>
                </a:lnTo>
                <a:lnTo>
                  <a:pt x="2509" y="139"/>
                </a:lnTo>
                <a:lnTo>
                  <a:pt x="2468" y="117"/>
                </a:lnTo>
                <a:lnTo>
                  <a:pt x="2427" y="97"/>
                </a:lnTo>
                <a:lnTo>
                  <a:pt x="2384" y="79"/>
                </a:lnTo>
                <a:lnTo>
                  <a:pt x="2342" y="63"/>
                </a:lnTo>
                <a:lnTo>
                  <a:pt x="2298" y="49"/>
                </a:lnTo>
                <a:lnTo>
                  <a:pt x="2253" y="36"/>
                </a:lnTo>
                <a:lnTo>
                  <a:pt x="2208" y="25"/>
                </a:lnTo>
                <a:lnTo>
                  <a:pt x="2162" y="17"/>
                </a:lnTo>
                <a:lnTo>
                  <a:pt x="2114" y="9"/>
                </a:lnTo>
                <a:lnTo>
                  <a:pt x="2067" y="4"/>
                </a:lnTo>
                <a:lnTo>
                  <a:pt x="2019" y="1"/>
                </a:lnTo>
                <a:lnTo>
                  <a:pt x="1971" y="0"/>
                </a:lnTo>
                <a:lnTo>
                  <a:pt x="1941" y="0"/>
                </a:lnTo>
                <a:lnTo>
                  <a:pt x="1913" y="1"/>
                </a:lnTo>
                <a:lnTo>
                  <a:pt x="1884" y="4"/>
                </a:lnTo>
                <a:lnTo>
                  <a:pt x="1856" y="6"/>
                </a:lnTo>
                <a:lnTo>
                  <a:pt x="1829" y="8"/>
                </a:lnTo>
                <a:lnTo>
                  <a:pt x="1800" y="13"/>
                </a:lnTo>
                <a:lnTo>
                  <a:pt x="1746" y="23"/>
                </a:lnTo>
                <a:lnTo>
                  <a:pt x="1691" y="34"/>
                </a:lnTo>
                <a:lnTo>
                  <a:pt x="1638" y="50"/>
                </a:lnTo>
                <a:lnTo>
                  <a:pt x="1587" y="68"/>
                </a:lnTo>
                <a:lnTo>
                  <a:pt x="1536" y="88"/>
                </a:lnTo>
                <a:lnTo>
                  <a:pt x="1487" y="110"/>
                </a:lnTo>
                <a:lnTo>
                  <a:pt x="1438" y="135"/>
                </a:lnTo>
                <a:lnTo>
                  <a:pt x="1392" y="161"/>
                </a:lnTo>
                <a:lnTo>
                  <a:pt x="1347" y="191"/>
                </a:lnTo>
                <a:lnTo>
                  <a:pt x="1303" y="221"/>
                </a:lnTo>
                <a:lnTo>
                  <a:pt x="1260" y="255"/>
                </a:lnTo>
                <a:lnTo>
                  <a:pt x="1220" y="290"/>
                </a:lnTo>
                <a:lnTo>
                  <a:pt x="1181" y="327"/>
                </a:lnTo>
                <a:lnTo>
                  <a:pt x="1144" y="366"/>
                </a:lnTo>
                <a:lnTo>
                  <a:pt x="1109" y="406"/>
                </a:lnTo>
                <a:lnTo>
                  <a:pt x="1076" y="448"/>
                </a:lnTo>
                <a:lnTo>
                  <a:pt x="1045" y="491"/>
                </a:lnTo>
                <a:lnTo>
                  <a:pt x="1016" y="538"/>
                </a:lnTo>
                <a:lnTo>
                  <a:pt x="989" y="584"/>
                </a:lnTo>
                <a:lnTo>
                  <a:pt x="964" y="632"/>
                </a:lnTo>
                <a:lnTo>
                  <a:pt x="942" y="681"/>
                </a:lnTo>
                <a:lnTo>
                  <a:pt x="922" y="732"/>
                </a:lnTo>
                <a:lnTo>
                  <a:pt x="905" y="784"/>
                </a:lnTo>
                <a:lnTo>
                  <a:pt x="890" y="837"/>
                </a:lnTo>
                <a:lnTo>
                  <a:pt x="877" y="890"/>
                </a:lnTo>
                <a:lnTo>
                  <a:pt x="867" y="946"/>
                </a:lnTo>
                <a:lnTo>
                  <a:pt x="864" y="973"/>
                </a:lnTo>
                <a:lnTo>
                  <a:pt x="860" y="1002"/>
                </a:lnTo>
                <a:lnTo>
                  <a:pt x="858" y="1030"/>
                </a:lnTo>
                <a:lnTo>
                  <a:pt x="855" y="1059"/>
                </a:lnTo>
                <a:lnTo>
                  <a:pt x="855" y="1087"/>
                </a:lnTo>
                <a:lnTo>
                  <a:pt x="854" y="1115"/>
                </a:lnTo>
                <a:lnTo>
                  <a:pt x="855" y="1150"/>
                </a:lnTo>
                <a:lnTo>
                  <a:pt x="857" y="1183"/>
                </a:lnTo>
                <a:lnTo>
                  <a:pt x="860" y="1216"/>
                </a:lnTo>
                <a:lnTo>
                  <a:pt x="864" y="1250"/>
                </a:lnTo>
                <a:lnTo>
                  <a:pt x="845" y="1249"/>
                </a:lnTo>
                <a:lnTo>
                  <a:pt x="801" y="1250"/>
                </a:lnTo>
                <a:lnTo>
                  <a:pt x="758" y="1253"/>
                </a:lnTo>
                <a:lnTo>
                  <a:pt x="716" y="1259"/>
                </a:lnTo>
                <a:lnTo>
                  <a:pt x="674" y="1266"/>
                </a:lnTo>
                <a:lnTo>
                  <a:pt x="633" y="1275"/>
                </a:lnTo>
                <a:lnTo>
                  <a:pt x="594" y="1287"/>
                </a:lnTo>
                <a:lnTo>
                  <a:pt x="555" y="1300"/>
                </a:lnTo>
                <a:lnTo>
                  <a:pt x="515" y="1316"/>
                </a:lnTo>
                <a:lnTo>
                  <a:pt x="479" y="1332"/>
                </a:lnTo>
                <a:lnTo>
                  <a:pt x="442" y="1351"/>
                </a:lnTo>
                <a:lnTo>
                  <a:pt x="407" y="1371"/>
                </a:lnTo>
                <a:lnTo>
                  <a:pt x="372" y="1393"/>
                </a:lnTo>
                <a:lnTo>
                  <a:pt x="339" y="1416"/>
                </a:lnTo>
                <a:lnTo>
                  <a:pt x="307" y="1441"/>
                </a:lnTo>
                <a:lnTo>
                  <a:pt x="277" y="1468"/>
                </a:lnTo>
                <a:lnTo>
                  <a:pt x="248" y="1496"/>
                </a:lnTo>
                <a:lnTo>
                  <a:pt x="219" y="1525"/>
                </a:lnTo>
                <a:lnTo>
                  <a:pt x="193" y="1556"/>
                </a:lnTo>
                <a:lnTo>
                  <a:pt x="169" y="1588"/>
                </a:lnTo>
                <a:lnTo>
                  <a:pt x="145" y="1621"/>
                </a:lnTo>
                <a:lnTo>
                  <a:pt x="122" y="1655"/>
                </a:lnTo>
                <a:lnTo>
                  <a:pt x="102" y="1690"/>
                </a:lnTo>
                <a:lnTo>
                  <a:pt x="83" y="1726"/>
                </a:lnTo>
                <a:lnTo>
                  <a:pt x="67" y="1764"/>
                </a:lnTo>
                <a:lnTo>
                  <a:pt x="51" y="1802"/>
                </a:lnTo>
                <a:lnTo>
                  <a:pt x="38" y="1841"/>
                </a:lnTo>
                <a:lnTo>
                  <a:pt x="28" y="1882"/>
                </a:lnTo>
                <a:lnTo>
                  <a:pt x="18" y="1923"/>
                </a:lnTo>
                <a:lnTo>
                  <a:pt x="10" y="1965"/>
                </a:lnTo>
                <a:lnTo>
                  <a:pt x="5" y="2006"/>
                </a:lnTo>
                <a:lnTo>
                  <a:pt x="2" y="2049"/>
                </a:lnTo>
                <a:lnTo>
                  <a:pt x="0" y="2092"/>
                </a:lnTo>
                <a:lnTo>
                  <a:pt x="2" y="2135"/>
                </a:lnTo>
                <a:lnTo>
                  <a:pt x="5" y="2176"/>
                </a:lnTo>
                <a:lnTo>
                  <a:pt x="10" y="2217"/>
                </a:lnTo>
                <a:lnTo>
                  <a:pt x="17" y="2257"/>
                </a:lnTo>
                <a:lnTo>
                  <a:pt x="25" y="2297"/>
                </a:lnTo>
                <a:lnTo>
                  <a:pt x="36" y="2336"/>
                </a:lnTo>
                <a:lnTo>
                  <a:pt x="49" y="2374"/>
                </a:lnTo>
                <a:lnTo>
                  <a:pt x="63" y="2411"/>
                </a:lnTo>
                <a:lnTo>
                  <a:pt x="79" y="2448"/>
                </a:lnTo>
                <a:lnTo>
                  <a:pt x="96" y="2483"/>
                </a:lnTo>
                <a:lnTo>
                  <a:pt x="115" y="2517"/>
                </a:lnTo>
                <a:lnTo>
                  <a:pt x="137" y="2552"/>
                </a:lnTo>
                <a:lnTo>
                  <a:pt x="159" y="2584"/>
                </a:lnTo>
                <a:lnTo>
                  <a:pt x="183" y="2615"/>
                </a:lnTo>
                <a:lnTo>
                  <a:pt x="208" y="2645"/>
                </a:lnTo>
                <a:lnTo>
                  <a:pt x="234" y="2674"/>
                </a:lnTo>
                <a:lnTo>
                  <a:pt x="262" y="2702"/>
                </a:lnTo>
                <a:lnTo>
                  <a:pt x="290" y="2728"/>
                </a:lnTo>
                <a:lnTo>
                  <a:pt x="321" y="2753"/>
                </a:lnTo>
                <a:lnTo>
                  <a:pt x="352" y="2777"/>
                </a:lnTo>
                <a:lnTo>
                  <a:pt x="385" y="2799"/>
                </a:lnTo>
                <a:lnTo>
                  <a:pt x="418" y="2819"/>
                </a:lnTo>
                <a:lnTo>
                  <a:pt x="453" y="2840"/>
                </a:lnTo>
                <a:lnTo>
                  <a:pt x="488" y="2856"/>
                </a:lnTo>
                <a:lnTo>
                  <a:pt x="525" y="2873"/>
                </a:lnTo>
                <a:lnTo>
                  <a:pt x="563" y="2887"/>
                </a:lnTo>
                <a:lnTo>
                  <a:pt x="601" y="2899"/>
                </a:lnTo>
                <a:lnTo>
                  <a:pt x="640" y="2909"/>
                </a:lnTo>
                <a:lnTo>
                  <a:pt x="679" y="2919"/>
                </a:lnTo>
                <a:lnTo>
                  <a:pt x="719" y="2926"/>
                </a:lnTo>
                <a:lnTo>
                  <a:pt x="761" y="2931"/>
                </a:lnTo>
                <a:lnTo>
                  <a:pt x="802" y="2934"/>
                </a:lnTo>
                <a:lnTo>
                  <a:pt x="802" y="2936"/>
                </a:lnTo>
                <a:lnTo>
                  <a:pt x="4682" y="2936"/>
                </a:lnTo>
                <a:lnTo>
                  <a:pt x="4682" y="2933"/>
                </a:lnTo>
                <a:lnTo>
                  <a:pt x="4693" y="2934"/>
                </a:lnTo>
                <a:lnTo>
                  <a:pt x="4706" y="2936"/>
                </a:lnTo>
                <a:lnTo>
                  <a:pt x="4740" y="2936"/>
                </a:lnTo>
                <a:lnTo>
                  <a:pt x="4772" y="2933"/>
                </a:lnTo>
                <a:lnTo>
                  <a:pt x="4804" y="2928"/>
                </a:lnTo>
                <a:lnTo>
                  <a:pt x="4836" y="2922"/>
                </a:lnTo>
                <a:lnTo>
                  <a:pt x="4866" y="2915"/>
                </a:lnTo>
                <a:lnTo>
                  <a:pt x="4896" y="2907"/>
                </a:lnTo>
                <a:lnTo>
                  <a:pt x="4926" y="2898"/>
                </a:lnTo>
                <a:lnTo>
                  <a:pt x="4955" y="2886"/>
                </a:lnTo>
                <a:lnTo>
                  <a:pt x="4984" y="2873"/>
                </a:lnTo>
                <a:lnTo>
                  <a:pt x="5011" y="2859"/>
                </a:lnTo>
                <a:lnTo>
                  <a:pt x="5038" y="2843"/>
                </a:lnTo>
                <a:lnTo>
                  <a:pt x="5063" y="2827"/>
                </a:lnTo>
                <a:lnTo>
                  <a:pt x="5089" y="2809"/>
                </a:lnTo>
                <a:lnTo>
                  <a:pt x="5113" y="2790"/>
                </a:lnTo>
                <a:lnTo>
                  <a:pt x="5135" y="2770"/>
                </a:lnTo>
                <a:lnTo>
                  <a:pt x="5158" y="2748"/>
                </a:lnTo>
                <a:lnTo>
                  <a:pt x="5179" y="2727"/>
                </a:lnTo>
                <a:lnTo>
                  <a:pt x="5199" y="2703"/>
                </a:lnTo>
                <a:lnTo>
                  <a:pt x="5218" y="2680"/>
                </a:lnTo>
                <a:lnTo>
                  <a:pt x="5236" y="2655"/>
                </a:lnTo>
                <a:lnTo>
                  <a:pt x="5252" y="2629"/>
                </a:lnTo>
                <a:lnTo>
                  <a:pt x="5268" y="2602"/>
                </a:lnTo>
                <a:lnTo>
                  <a:pt x="5282" y="2574"/>
                </a:lnTo>
                <a:lnTo>
                  <a:pt x="5295" y="2546"/>
                </a:lnTo>
                <a:lnTo>
                  <a:pt x="5306" y="2517"/>
                </a:lnTo>
                <a:lnTo>
                  <a:pt x="5316" y="2488"/>
                </a:lnTo>
                <a:lnTo>
                  <a:pt x="5325" y="2457"/>
                </a:lnTo>
                <a:lnTo>
                  <a:pt x="5332" y="2426"/>
                </a:lnTo>
                <a:lnTo>
                  <a:pt x="5338" y="2394"/>
                </a:lnTo>
                <a:lnTo>
                  <a:pt x="5341" y="2362"/>
                </a:lnTo>
                <a:lnTo>
                  <a:pt x="5344" y="2330"/>
                </a:lnTo>
                <a:lnTo>
                  <a:pt x="5345" y="2297"/>
                </a:lnTo>
                <a:lnTo>
                  <a:pt x="5344" y="2265"/>
                </a:lnTo>
                <a:lnTo>
                  <a:pt x="5341" y="2233"/>
                </a:lnTo>
                <a:lnTo>
                  <a:pt x="5338" y="2203"/>
                </a:lnTo>
                <a:lnTo>
                  <a:pt x="5333" y="2172"/>
                </a:lnTo>
                <a:lnTo>
                  <a:pt x="5326" y="2141"/>
                </a:lnTo>
                <a:lnTo>
                  <a:pt x="5318" y="2111"/>
                </a:lnTo>
                <a:lnTo>
                  <a:pt x="5308" y="2083"/>
                </a:lnTo>
                <a:lnTo>
                  <a:pt x="5296" y="2054"/>
                </a:lnTo>
                <a:lnTo>
                  <a:pt x="5284" y="2026"/>
                </a:lnTo>
                <a:lnTo>
                  <a:pt x="5271" y="2000"/>
                </a:lnTo>
                <a:lnTo>
                  <a:pt x="5256" y="1974"/>
                </a:lnTo>
                <a:lnTo>
                  <a:pt x="5241" y="1948"/>
                </a:lnTo>
                <a:lnTo>
                  <a:pt x="5223" y="1923"/>
                </a:lnTo>
                <a:lnTo>
                  <a:pt x="5205" y="1899"/>
                </a:lnTo>
                <a:lnTo>
                  <a:pt x="5185" y="1877"/>
                </a:lnTo>
                <a:lnTo>
                  <a:pt x="5165" y="1854"/>
                </a:lnTo>
                <a:lnTo>
                  <a:pt x="5143" y="1834"/>
                </a:lnTo>
                <a:lnTo>
                  <a:pt x="5121" y="1814"/>
                </a:lnTo>
                <a:lnTo>
                  <a:pt x="5098" y="1795"/>
                </a:lnTo>
                <a:lnTo>
                  <a:pt x="5074" y="1777"/>
                </a:lnTo>
                <a:lnTo>
                  <a:pt x="5049" y="1761"/>
                </a:lnTo>
                <a:lnTo>
                  <a:pt x="5023" y="1745"/>
                </a:lnTo>
                <a:lnTo>
                  <a:pt x="4997" y="1731"/>
                </a:lnTo>
                <a:lnTo>
                  <a:pt x="4969" y="1717"/>
                </a:lnTo>
                <a:lnTo>
                  <a:pt x="4941" y="1706"/>
                </a:lnTo>
                <a:lnTo>
                  <a:pt x="4913" y="1696"/>
                </a:lnTo>
                <a:lnTo>
                  <a:pt x="4883" y="1686"/>
                </a:lnTo>
                <a:lnTo>
                  <a:pt x="4853" y="1678"/>
                </a:lnTo>
                <a:lnTo>
                  <a:pt x="4823" y="1672"/>
                </a:lnTo>
                <a:lnTo>
                  <a:pt x="4792" y="1667"/>
                </a:lnTo>
                <a:lnTo>
                  <a:pt x="4761" y="1664"/>
                </a:lnTo>
                <a:lnTo>
                  <a:pt x="4729" y="166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defTabSz="914316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2116667" y="1640592"/>
            <a:ext cx="7958666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</a:p>
        </p:txBody>
      </p:sp>
    </p:spTree>
    <p:extLst>
      <p:ext uri="{BB962C8B-B14F-4D97-AF65-F5344CB8AC3E}">
        <p14:creationId xmlns:p14="http://schemas.microsoft.com/office/powerpoint/2010/main" val="419436989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38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23D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9"/>
          <p:cNvSpPr>
            <a:spLocks/>
          </p:cNvSpPr>
          <p:nvPr/>
        </p:nvSpPr>
        <p:spPr bwMode="auto">
          <a:xfrm>
            <a:off x="-1" y="1635125"/>
            <a:ext cx="7992533" cy="5228721"/>
          </a:xfrm>
          <a:custGeom>
            <a:avLst/>
            <a:gdLst>
              <a:gd name="T0" fmla="*/ 351 w 368"/>
              <a:gd name="T1" fmla="*/ 64 h 304"/>
              <a:gd name="T2" fmla="*/ 355 w 368"/>
              <a:gd name="T3" fmla="*/ 52 h 304"/>
              <a:gd name="T4" fmla="*/ 325 w 368"/>
              <a:gd name="T5" fmla="*/ 36 h 304"/>
              <a:gd name="T6" fmla="*/ 0 w 368"/>
              <a:gd name="T7" fmla="*/ 0 h 304"/>
              <a:gd name="T8" fmla="*/ 0 w 368"/>
              <a:gd name="T9" fmla="*/ 304 h 304"/>
              <a:gd name="T10" fmla="*/ 300 w 368"/>
              <a:gd name="T11" fmla="*/ 304 h 304"/>
              <a:gd name="T12" fmla="*/ 368 w 368"/>
              <a:gd name="T13" fmla="*/ 104 h 304"/>
              <a:gd name="T14" fmla="*/ 365 w 368"/>
              <a:gd name="T15" fmla="*/ 65 h 304"/>
              <a:gd name="T16" fmla="*/ 351 w 368"/>
              <a:gd name="T17" fmla="*/ 64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8" h="304">
                <a:moveTo>
                  <a:pt x="351" y="64"/>
                </a:moveTo>
                <a:cubicBezTo>
                  <a:pt x="349" y="59"/>
                  <a:pt x="355" y="52"/>
                  <a:pt x="355" y="52"/>
                </a:cubicBezTo>
                <a:cubicBezTo>
                  <a:pt x="325" y="36"/>
                  <a:pt x="325" y="36"/>
                  <a:pt x="325" y="36"/>
                </a:cubicBezTo>
                <a:cubicBezTo>
                  <a:pt x="226" y="97"/>
                  <a:pt x="47" y="113"/>
                  <a:pt x="0" y="0"/>
                </a:cubicBezTo>
                <a:cubicBezTo>
                  <a:pt x="0" y="304"/>
                  <a:pt x="0" y="304"/>
                  <a:pt x="0" y="304"/>
                </a:cubicBezTo>
                <a:cubicBezTo>
                  <a:pt x="300" y="304"/>
                  <a:pt x="300" y="304"/>
                  <a:pt x="300" y="304"/>
                </a:cubicBezTo>
                <a:cubicBezTo>
                  <a:pt x="247" y="200"/>
                  <a:pt x="368" y="104"/>
                  <a:pt x="368" y="104"/>
                </a:cubicBezTo>
                <a:cubicBezTo>
                  <a:pt x="365" y="65"/>
                  <a:pt x="365" y="65"/>
                  <a:pt x="365" y="65"/>
                </a:cubicBezTo>
                <a:cubicBezTo>
                  <a:pt x="365" y="65"/>
                  <a:pt x="354" y="70"/>
                  <a:pt x="351" y="64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15674" y="4365454"/>
            <a:ext cx="624924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0" b="1" dirty="0">
                <a:solidFill>
                  <a:srgbClr val="223D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关于我们</a:t>
            </a:r>
            <a:endParaRPr lang="en-US" altLang="zh-CN" sz="10500" b="1" dirty="0">
              <a:solidFill>
                <a:srgbClr val="223D7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15674" y="3719123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>
                <a:solidFill>
                  <a:srgbClr val="223D7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</a:t>
            </a:r>
            <a:endParaRPr lang="en-US" altLang="zh-CN" sz="3600" dirty="0">
              <a:solidFill>
                <a:srgbClr val="223D7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reeform 18"/>
          <p:cNvSpPr>
            <a:spLocks/>
          </p:cNvSpPr>
          <p:nvPr/>
        </p:nvSpPr>
        <p:spPr bwMode="auto">
          <a:xfrm>
            <a:off x="7378702" y="173640"/>
            <a:ext cx="4363024" cy="3610777"/>
          </a:xfrm>
          <a:custGeom>
            <a:avLst/>
            <a:gdLst>
              <a:gd name="T0" fmla="*/ 238 w 242"/>
              <a:gd name="T1" fmla="*/ 8 h 200"/>
              <a:gd name="T2" fmla="*/ 200 w 242"/>
              <a:gd name="T3" fmla="*/ 18 h 200"/>
              <a:gd name="T4" fmla="*/ 152 w 242"/>
              <a:gd name="T5" fmla="*/ 45 h 200"/>
              <a:gd name="T6" fmla="*/ 55 w 242"/>
              <a:gd name="T7" fmla="*/ 11 h 200"/>
              <a:gd name="T8" fmla="*/ 22 w 242"/>
              <a:gd name="T9" fmla="*/ 16 h 200"/>
              <a:gd name="T10" fmla="*/ 118 w 242"/>
              <a:gd name="T11" fmla="*/ 69 h 200"/>
              <a:gd name="T12" fmla="*/ 45 w 242"/>
              <a:gd name="T13" fmla="*/ 117 h 200"/>
              <a:gd name="T14" fmla="*/ 12 w 242"/>
              <a:gd name="T15" fmla="*/ 106 h 200"/>
              <a:gd name="T16" fmla="*/ 0 w 242"/>
              <a:gd name="T17" fmla="*/ 110 h 200"/>
              <a:gd name="T18" fmla="*/ 31 w 242"/>
              <a:gd name="T19" fmla="*/ 127 h 200"/>
              <a:gd name="T20" fmla="*/ 23 w 242"/>
              <a:gd name="T21" fmla="*/ 136 h 200"/>
              <a:gd name="T22" fmla="*/ 37 w 242"/>
              <a:gd name="T23" fmla="*/ 135 h 200"/>
              <a:gd name="T24" fmla="*/ 39 w 242"/>
              <a:gd name="T25" fmla="*/ 174 h 200"/>
              <a:gd name="T26" fmla="*/ 46 w 242"/>
              <a:gd name="T27" fmla="*/ 165 h 200"/>
              <a:gd name="T28" fmla="*/ 53 w 242"/>
              <a:gd name="T29" fmla="*/ 130 h 200"/>
              <a:gd name="T30" fmla="*/ 132 w 242"/>
              <a:gd name="T31" fmla="*/ 95 h 200"/>
              <a:gd name="T32" fmla="*/ 134 w 242"/>
              <a:gd name="T33" fmla="*/ 200 h 200"/>
              <a:gd name="T34" fmla="*/ 150 w 242"/>
              <a:gd name="T35" fmla="*/ 177 h 200"/>
              <a:gd name="T36" fmla="*/ 168 w 242"/>
              <a:gd name="T37" fmla="*/ 74 h 200"/>
              <a:gd name="T38" fmla="*/ 222 w 242"/>
              <a:gd name="T39" fmla="*/ 33 h 200"/>
              <a:gd name="T40" fmla="*/ 238 w 242"/>
              <a:gd name="T41" fmla="*/ 8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42" h="200">
                <a:moveTo>
                  <a:pt x="238" y="8"/>
                </a:moveTo>
                <a:cubicBezTo>
                  <a:pt x="233" y="0"/>
                  <a:pt x="200" y="18"/>
                  <a:pt x="200" y="18"/>
                </a:cubicBezTo>
                <a:cubicBezTo>
                  <a:pt x="184" y="25"/>
                  <a:pt x="168" y="35"/>
                  <a:pt x="152" y="45"/>
                </a:cubicBezTo>
                <a:cubicBezTo>
                  <a:pt x="122" y="36"/>
                  <a:pt x="85" y="20"/>
                  <a:pt x="55" y="11"/>
                </a:cubicBezTo>
                <a:cubicBezTo>
                  <a:pt x="48" y="9"/>
                  <a:pt x="22" y="16"/>
                  <a:pt x="22" y="16"/>
                </a:cubicBezTo>
                <a:cubicBezTo>
                  <a:pt x="48" y="30"/>
                  <a:pt x="91" y="54"/>
                  <a:pt x="118" y="69"/>
                </a:cubicBezTo>
                <a:cubicBezTo>
                  <a:pt x="94" y="85"/>
                  <a:pt x="69" y="100"/>
                  <a:pt x="45" y="117"/>
                </a:cubicBezTo>
                <a:cubicBezTo>
                  <a:pt x="35" y="114"/>
                  <a:pt x="22" y="109"/>
                  <a:pt x="12" y="106"/>
                </a:cubicBezTo>
                <a:cubicBezTo>
                  <a:pt x="0" y="110"/>
                  <a:pt x="0" y="110"/>
                  <a:pt x="0" y="110"/>
                </a:cubicBezTo>
                <a:cubicBezTo>
                  <a:pt x="6" y="114"/>
                  <a:pt x="25" y="123"/>
                  <a:pt x="31" y="127"/>
                </a:cubicBezTo>
                <a:cubicBezTo>
                  <a:pt x="26" y="132"/>
                  <a:pt x="23" y="135"/>
                  <a:pt x="23" y="136"/>
                </a:cubicBezTo>
                <a:cubicBezTo>
                  <a:pt x="24" y="138"/>
                  <a:pt x="29" y="137"/>
                  <a:pt x="37" y="135"/>
                </a:cubicBezTo>
                <a:cubicBezTo>
                  <a:pt x="37" y="148"/>
                  <a:pt x="38" y="161"/>
                  <a:pt x="39" y="174"/>
                </a:cubicBezTo>
                <a:cubicBezTo>
                  <a:pt x="44" y="172"/>
                  <a:pt x="46" y="165"/>
                  <a:pt x="46" y="165"/>
                </a:cubicBezTo>
                <a:cubicBezTo>
                  <a:pt x="48" y="153"/>
                  <a:pt x="50" y="141"/>
                  <a:pt x="53" y="130"/>
                </a:cubicBezTo>
                <a:cubicBezTo>
                  <a:pt x="80" y="120"/>
                  <a:pt x="107" y="108"/>
                  <a:pt x="132" y="95"/>
                </a:cubicBezTo>
                <a:cubicBezTo>
                  <a:pt x="132" y="130"/>
                  <a:pt x="133" y="165"/>
                  <a:pt x="134" y="200"/>
                </a:cubicBezTo>
                <a:cubicBezTo>
                  <a:pt x="143" y="197"/>
                  <a:pt x="148" y="186"/>
                  <a:pt x="150" y="177"/>
                </a:cubicBezTo>
                <a:cubicBezTo>
                  <a:pt x="156" y="142"/>
                  <a:pt x="161" y="108"/>
                  <a:pt x="168" y="74"/>
                </a:cubicBezTo>
                <a:cubicBezTo>
                  <a:pt x="187" y="62"/>
                  <a:pt x="206" y="49"/>
                  <a:pt x="222" y="33"/>
                </a:cubicBezTo>
                <a:cubicBezTo>
                  <a:pt x="224" y="32"/>
                  <a:pt x="242" y="15"/>
                  <a:pt x="238" y="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7302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018821" y="336053"/>
            <a:ext cx="4970462" cy="590931"/>
          </a:xfrm>
        </p:spPr>
        <p:txBody>
          <a:bodyPr/>
          <a:lstStyle/>
          <a:p>
            <a:r>
              <a:rPr lang="zh-CN" altLang="en-US" sz="3600" dirty="0"/>
              <a:t>公司简介</a:t>
            </a:r>
          </a:p>
        </p:txBody>
      </p:sp>
      <p:sp>
        <p:nvSpPr>
          <p:cNvPr id="265" name="梯形 264"/>
          <p:cNvSpPr/>
          <p:nvPr/>
        </p:nvSpPr>
        <p:spPr>
          <a:xfrm rot="16200000">
            <a:off x="2811263" y="-2811262"/>
            <a:ext cx="6569476" cy="12192001"/>
          </a:xfrm>
          <a:prstGeom prst="trapezoid">
            <a:avLst/>
          </a:prstGeom>
          <a:solidFill>
            <a:srgbClr val="223D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endParaRPr lang="zh-CN" altLang="en-US" sz="2000" kern="0">
              <a:solidFill>
                <a:sysClr val="windowText" lastClr="000000"/>
              </a:solidFill>
            </a:endParaRPr>
          </a:p>
        </p:txBody>
      </p:sp>
      <p:pic>
        <p:nvPicPr>
          <p:cNvPr id="266" name="Picture 3" descr="I:\f\PPT库\剪影人物\167.pn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18821" y="2519903"/>
            <a:ext cx="1106763" cy="2998764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pic>
        <p:nvPicPr>
          <p:cNvPr id="267" name="Picture 4" descr="I:\f\PPT库\剪影人物\19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01377" y="1760143"/>
            <a:ext cx="1440160" cy="4301735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sp>
        <p:nvSpPr>
          <p:cNvPr id="268" name="TextBox 10"/>
          <p:cNvSpPr txBox="1"/>
          <p:nvPr/>
        </p:nvSpPr>
        <p:spPr>
          <a:xfrm>
            <a:off x="4559828" y="1995645"/>
            <a:ext cx="7087675" cy="2346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sz="2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　　逃离世界集团，经历三十载耕耘，现已发展成为集</a:t>
            </a:r>
            <a:r>
              <a:rPr lang="en-US" altLang="zh-CN" sz="2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文案策划、制作、销售为一体的互联网集团。</a:t>
            </a:r>
            <a:endParaRPr lang="en-US" altLang="zh-CN" sz="20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219170">
              <a:lnSpc>
                <a:spcPct val="150000"/>
              </a:lnSpc>
            </a:pPr>
            <a:r>
              <a:rPr lang="zh-CN" altLang="en-US" sz="20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　　此处添加详细文本描述，建议与标题相关并符合整体语言风格，语言描述尽量简洁生动此处添加详细文本描述，建议与标题相关并符合整体语言风格，语言描述尽量简洁生动。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977521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018821" y="336053"/>
            <a:ext cx="4970462" cy="590931"/>
          </a:xfrm>
        </p:spPr>
        <p:txBody>
          <a:bodyPr/>
          <a:lstStyle/>
          <a:p>
            <a:r>
              <a:rPr lang="zh-CN" altLang="en-US" sz="3600" dirty="0"/>
              <a:t>公司简介</a:t>
            </a:r>
          </a:p>
        </p:txBody>
      </p:sp>
      <p:cxnSp>
        <p:nvCxnSpPr>
          <p:cNvPr id="35" name="直接箭头连接符 34"/>
          <p:cNvCxnSpPr/>
          <p:nvPr/>
        </p:nvCxnSpPr>
        <p:spPr>
          <a:xfrm>
            <a:off x="6566399" y="3769887"/>
            <a:ext cx="1632181" cy="672075"/>
          </a:xfrm>
          <a:prstGeom prst="straightConnector1">
            <a:avLst/>
          </a:prstGeom>
          <a:noFill/>
          <a:ln w="9525" cap="flat" cmpd="sng" algn="ctr">
            <a:solidFill>
              <a:srgbClr val="223D7B"/>
            </a:solidFill>
            <a:prstDash val="dash"/>
            <a:tailEnd type="arrow"/>
          </a:ln>
          <a:effectLst/>
        </p:spPr>
      </p:cxnSp>
      <p:cxnSp>
        <p:nvCxnSpPr>
          <p:cNvPr id="36" name="直接箭头连接符 35"/>
          <p:cNvCxnSpPr/>
          <p:nvPr/>
        </p:nvCxnSpPr>
        <p:spPr>
          <a:xfrm flipV="1">
            <a:off x="6566399" y="2041695"/>
            <a:ext cx="1632181" cy="672075"/>
          </a:xfrm>
          <a:prstGeom prst="straightConnector1">
            <a:avLst/>
          </a:prstGeom>
          <a:noFill/>
          <a:ln w="9525" cap="flat" cmpd="sng" algn="ctr">
            <a:solidFill>
              <a:srgbClr val="223D7B"/>
            </a:solidFill>
            <a:prstDash val="dash"/>
            <a:tailEnd type="arrow"/>
          </a:ln>
          <a:effectLst/>
        </p:spPr>
      </p:cxnSp>
      <p:cxnSp>
        <p:nvCxnSpPr>
          <p:cNvPr id="37" name="直接箭头连接符 36"/>
          <p:cNvCxnSpPr/>
          <p:nvPr/>
        </p:nvCxnSpPr>
        <p:spPr>
          <a:xfrm flipH="1" flipV="1">
            <a:off x="3672420" y="2137706"/>
            <a:ext cx="1645841" cy="576064"/>
          </a:xfrm>
          <a:prstGeom prst="straightConnector1">
            <a:avLst/>
          </a:prstGeom>
          <a:noFill/>
          <a:ln w="9525" cap="flat" cmpd="sng" algn="ctr">
            <a:solidFill>
              <a:srgbClr val="223D7B"/>
            </a:solidFill>
            <a:prstDash val="dash"/>
            <a:tailEnd type="arrow"/>
          </a:ln>
          <a:effectLst/>
        </p:spPr>
      </p:cxnSp>
      <p:cxnSp>
        <p:nvCxnSpPr>
          <p:cNvPr id="38" name="直接箭头连接符 37"/>
          <p:cNvCxnSpPr/>
          <p:nvPr/>
        </p:nvCxnSpPr>
        <p:spPr>
          <a:xfrm flipH="1">
            <a:off x="3672420" y="3769887"/>
            <a:ext cx="1645841" cy="672075"/>
          </a:xfrm>
          <a:prstGeom prst="straightConnector1">
            <a:avLst/>
          </a:prstGeom>
          <a:noFill/>
          <a:ln w="9525" cap="flat" cmpd="sng" algn="ctr">
            <a:solidFill>
              <a:srgbClr val="223D7B"/>
            </a:solidFill>
            <a:prstDash val="dash"/>
            <a:tailEnd type="arrow"/>
          </a:ln>
          <a:effectLst/>
        </p:spPr>
      </p:cxnSp>
      <p:sp>
        <p:nvSpPr>
          <p:cNvPr id="39" name="弧形 38"/>
          <p:cNvSpPr/>
          <p:nvPr/>
        </p:nvSpPr>
        <p:spPr>
          <a:xfrm>
            <a:off x="5146559" y="2405417"/>
            <a:ext cx="1632181" cy="1632181"/>
          </a:xfrm>
          <a:prstGeom prst="arc">
            <a:avLst/>
          </a:prstGeom>
          <a:noFill/>
          <a:ln w="254000" cap="flat" cmpd="sng" algn="ctr">
            <a:solidFill>
              <a:srgbClr val="223D7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弧形 39"/>
          <p:cNvSpPr/>
          <p:nvPr/>
        </p:nvSpPr>
        <p:spPr>
          <a:xfrm rot="16200000">
            <a:off x="5105919" y="2405417"/>
            <a:ext cx="1632181" cy="1632181"/>
          </a:xfrm>
          <a:prstGeom prst="arc">
            <a:avLst/>
          </a:prstGeom>
          <a:noFill/>
          <a:ln w="254000" cap="flat" cmpd="sng" algn="ctr">
            <a:solidFill>
              <a:srgbClr val="223D7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弧形 40"/>
          <p:cNvSpPr/>
          <p:nvPr/>
        </p:nvSpPr>
        <p:spPr>
          <a:xfrm rot="10800000">
            <a:off x="5105919" y="2446057"/>
            <a:ext cx="1632181" cy="1632181"/>
          </a:xfrm>
          <a:prstGeom prst="arc">
            <a:avLst/>
          </a:prstGeom>
          <a:noFill/>
          <a:ln w="254000" cap="flat" cmpd="sng" algn="ctr">
            <a:solidFill>
              <a:srgbClr val="223D7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弧形 41"/>
          <p:cNvSpPr/>
          <p:nvPr/>
        </p:nvSpPr>
        <p:spPr>
          <a:xfrm rot="5400000">
            <a:off x="5146559" y="2446057"/>
            <a:ext cx="1632181" cy="1632181"/>
          </a:xfrm>
          <a:prstGeom prst="arc">
            <a:avLst/>
          </a:prstGeom>
          <a:noFill/>
          <a:ln w="254000" cap="flat" cmpd="sng" algn="ctr">
            <a:solidFill>
              <a:srgbClr val="223D7B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917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2275180" y="1447303"/>
            <a:ext cx="1723549" cy="1860013"/>
            <a:chOff x="1641617" y="1491630"/>
            <a:chExt cx="1292662" cy="1395010"/>
          </a:xfrm>
        </p:grpSpPr>
        <p:grpSp>
          <p:nvGrpSpPr>
            <p:cNvPr id="44" name="组合 43"/>
            <p:cNvGrpSpPr/>
            <p:nvPr/>
          </p:nvGrpSpPr>
          <p:grpSpPr>
            <a:xfrm>
              <a:off x="1907704" y="1491630"/>
              <a:ext cx="781843" cy="781843"/>
              <a:chOff x="1907704" y="1491630"/>
              <a:chExt cx="781843" cy="781843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1907704" y="1491630"/>
                <a:ext cx="781843" cy="781843"/>
              </a:xfrm>
              <a:prstGeom prst="ellipse">
                <a:avLst/>
              </a:prstGeom>
              <a:solidFill>
                <a:srgbClr val="223D7B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223D7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47" name="Picture 2" descr="F:\1-原创素材\4_ks02\PPT\PPT-0_小图标\042.png"/>
              <p:cNvPicPr>
                <a:picLocks noChangeAspect="1" noChangeArrowheads="1"/>
              </p:cNvPicPr>
              <p:nvPr/>
            </p:nvPicPr>
            <p:blipFill>
              <a:blip r:embed="rId2" cstate="screen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33655" y="1611293"/>
                <a:ext cx="308585" cy="53674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45" name="TextBox 32"/>
            <p:cNvSpPr txBox="1"/>
            <p:nvPr/>
          </p:nvSpPr>
          <p:spPr>
            <a:xfrm>
              <a:off x="1641617" y="2324899"/>
              <a:ext cx="1292662" cy="561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223D7B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业务介绍</a:t>
              </a:r>
              <a:r>
                <a:rPr kumimoji="0" lang="en-US" altLang="zh-CN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223D7B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1</a:t>
              </a:r>
            </a:p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3D7B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输入业务介绍文字说明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223D7B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3D7B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输入业务介绍文字说明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275180" y="4057918"/>
            <a:ext cx="1723549" cy="1814818"/>
            <a:chOff x="1641617" y="3449592"/>
            <a:chExt cx="1292662" cy="1361114"/>
          </a:xfrm>
        </p:grpSpPr>
        <p:grpSp>
          <p:nvGrpSpPr>
            <p:cNvPr id="49" name="组合 48"/>
            <p:cNvGrpSpPr/>
            <p:nvPr/>
          </p:nvGrpSpPr>
          <p:grpSpPr>
            <a:xfrm>
              <a:off x="1907704" y="3449592"/>
              <a:ext cx="781843" cy="781843"/>
              <a:chOff x="1907704" y="3449592"/>
              <a:chExt cx="781843" cy="781843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1907704" y="3449592"/>
                <a:ext cx="781843" cy="781843"/>
              </a:xfrm>
              <a:prstGeom prst="ellipse">
                <a:avLst/>
              </a:prstGeom>
              <a:solidFill>
                <a:srgbClr val="223D7B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223D7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52" name="Picture 3" descr="F:\1-原创素材\4_ks02\PPT\PPT-0_小图标\043.png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37038" y="3612789"/>
                <a:ext cx="516066" cy="41386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0" name="TextBox 37"/>
            <p:cNvSpPr txBox="1"/>
            <p:nvPr/>
          </p:nvSpPr>
          <p:spPr>
            <a:xfrm>
              <a:off x="1641617" y="4248965"/>
              <a:ext cx="1292662" cy="561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223D7B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业务介绍</a:t>
              </a:r>
              <a:r>
                <a:rPr kumimoji="0" lang="en-US" altLang="zh-CN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223D7B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2</a:t>
              </a:r>
            </a:p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3D7B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输入业务介绍文字说明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223D7B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3D7B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输入业务介绍文字说明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954046" y="1458479"/>
            <a:ext cx="1723549" cy="1845816"/>
            <a:chOff x="5900767" y="1500012"/>
            <a:chExt cx="1292662" cy="1384362"/>
          </a:xfrm>
        </p:grpSpPr>
        <p:grpSp>
          <p:nvGrpSpPr>
            <p:cNvPr id="54" name="组合 53"/>
            <p:cNvGrpSpPr/>
            <p:nvPr/>
          </p:nvGrpSpPr>
          <p:grpSpPr>
            <a:xfrm>
              <a:off x="6156176" y="1500012"/>
              <a:ext cx="781843" cy="781843"/>
              <a:chOff x="6156176" y="1500012"/>
              <a:chExt cx="781843" cy="781843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6156176" y="1500012"/>
                <a:ext cx="781843" cy="781843"/>
              </a:xfrm>
              <a:prstGeom prst="ellipse">
                <a:avLst/>
              </a:prstGeom>
              <a:solidFill>
                <a:srgbClr val="223D7B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>
                  <a:ln>
                    <a:noFill/>
                  </a:ln>
                  <a:solidFill>
                    <a:srgbClr val="223D7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57" name="Picture 5" descr="F:\1-原创素材\4_ks02\PPT\PPT-0_小图标\064.png"/>
              <p:cNvPicPr>
                <a:picLocks noChangeAspect="1" noChangeArrowheads="1"/>
              </p:cNvPicPr>
              <p:nvPr/>
            </p:nvPicPr>
            <p:blipFill>
              <a:blip r:embed="rId6" cstate="screen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15434" y="1705026"/>
                <a:ext cx="464832" cy="35774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5" name="TextBox 38"/>
            <p:cNvSpPr txBox="1"/>
            <p:nvPr/>
          </p:nvSpPr>
          <p:spPr>
            <a:xfrm>
              <a:off x="5900767" y="2322633"/>
              <a:ext cx="1292662" cy="561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223D7B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业务介绍</a:t>
              </a:r>
              <a:r>
                <a:rPr kumimoji="0" lang="en-US" altLang="zh-CN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223D7B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4</a:t>
              </a:r>
            </a:p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3D7B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输入业务介绍文字说明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223D7B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3D7B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输入业务介绍文字说明</a:t>
              </a: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7964700" y="4069094"/>
            <a:ext cx="1723549" cy="1803642"/>
            <a:chOff x="5908758" y="3457974"/>
            <a:chExt cx="1292662" cy="1352732"/>
          </a:xfrm>
        </p:grpSpPr>
        <p:grpSp>
          <p:nvGrpSpPr>
            <p:cNvPr id="59" name="组合 58"/>
            <p:cNvGrpSpPr/>
            <p:nvPr/>
          </p:nvGrpSpPr>
          <p:grpSpPr>
            <a:xfrm>
              <a:off x="6156176" y="3457974"/>
              <a:ext cx="781843" cy="781843"/>
              <a:chOff x="6156176" y="3457974"/>
              <a:chExt cx="781843" cy="781843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6156176" y="3457974"/>
                <a:ext cx="781843" cy="781843"/>
              </a:xfrm>
              <a:prstGeom prst="ellipse">
                <a:avLst/>
              </a:prstGeom>
              <a:solidFill>
                <a:srgbClr val="223D7B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12191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223D7B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62" name="Picture 4" descr="F:\1-原创素材\4_ks02\PPT\PPT-0_小图标\048.png"/>
              <p:cNvPicPr>
                <a:picLocks noChangeAspect="1" noChangeArrowheads="1"/>
              </p:cNvPicPr>
              <p:nvPr/>
            </p:nvPicPr>
            <p:blipFill>
              <a:blip r:embed="rId8" cstate="screen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300193" y="3648608"/>
                <a:ext cx="504055" cy="37804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60" name="TextBox 39"/>
            <p:cNvSpPr txBox="1"/>
            <p:nvPr/>
          </p:nvSpPr>
          <p:spPr>
            <a:xfrm>
              <a:off x="5908758" y="4248965"/>
              <a:ext cx="1292662" cy="5617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223D7B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业务介绍</a:t>
              </a:r>
              <a:r>
                <a:rPr kumimoji="0" lang="en-US" altLang="zh-CN" sz="1867" b="1" i="0" u="none" strike="noStrike" kern="0" cap="none" spc="0" normalizeH="0" baseline="0" noProof="0" dirty="0">
                  <a:ln>
                    <a:noFill/>
                  </a:ln>
                  <a:solidFill>
                    <a:srgbClr val="223D7B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3</a:t>
              </a:r>
            </a:p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3D7B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输入业务介绍文字说明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rgbClr val="223D7B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223D7B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输入业务介绍文字说明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4608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018821" y="336053"/>
            <a:ext cx="4970462" cy="590931"/>
          </a:xfrm>
        </p:spPr>
        <p:txBody>
          <a:bodyPr/>
          <a:lstStyle/>
          <a:p>
            <a:r>
              <a:rPr lang="zh-CN" altLang="en-US" dirty="0"/>
              <a:t>发展历程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0" y="2954439"/>
            <a:ext cx="9648395" cy="0"/>
          </a:xfrm>
          <a:prstGeom prst="line">
            <a:avLst/>
          </a:prstGeom>
          <a:ln w="76200">
            <a:solidFill>
              <a:srgbClr val="223D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9065980" y="2948286"/>
            <a:ext cx="1152128" cy="1158281"/>
            <a:chOff x="6799485" y="2211214"/>
            <a:chExt cx="864096" cy="868711"/>
          </a:xfrm>
        </p:grpSpPr>
        <p:sp>
          <p:nvSpPr>
            <p:cNvPr id="33" name="弧形 32"/>
            <p:cNvSpPr/>
            <p:nvPr/>
          </p:nvSpPr>
          <p:spPr>
            <a:xfrm>
              <a:off x="6799485" y="2215829"/>
              <a:ext cx="864096" cy="864096"/>
            </a:xfrm>
            <a:prstGeom prst="arc">
              <a:avLst/>
            </a:prstGeom>
            <a:ln w="76200">
              <a:solidFill>
                <a:srgbClr val="223D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4" name="弧形 33"/>
            <p:cNvSpPr/>
            <p:nvPr/>
          </p:nvSpPr>
          <p:spPr>
            <a:xfrm rot="5400000">
              <a:off x="6799485" y="2211214"/>
              <a:ext cx="864096" cy="864096"/>
            </a:xfrm>
            <a:prstGeom prst="arc">
              <a:avLst/>
            </a:prstGeom>
            <a:ln w="76200">
              <a:solidFill>
                <a:srgbClr val="223D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</p:grpSp>
      <p:cxnSp>
        <p:nvCxnSpPr>
          <p:cNvPr id="63" name="直接连接符 62"/>
          <p:cNvCxnSpPr/>
          <p:nvPr/>
        </p:nvCxnSpPr>
        <p:spPr>
          <a:xfrm>
            <a:off x="1775520" y="4100413"/>
            <a:ext cx="7872875" cy="0"/>
          </a:xfrm>
          <a:prstGeom prst="line">
            <a:avLst/>
          </a:prstGeom>
          <a:ln w="76200">
            <a:solidFill>
              <a:srgbClr val="223D7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4" name="组合 63"/>
          <p:cNvGrpSpPr/>
          <p:nvPr/>
        </p:nvGrpSpPr>
        <p:grpSpPr>
          <a:xfrm>
            <a:off x="1199523" y="4090687"/>
            <a:ext cx="1152128" cy="1162515"/>
            <a:chOff x="899642" y="3068015"/>
            <a:chExt cx="864096" cy="871886"/>
          </a:xfrm>
        </p:grpSpPr>
        <p:sp>
          <p:nvSpPr>
            <p:cNvPr id="65" name="弧形 64"/>
            <p:cNvSpPr/>
            <p:nvPr/>
          </p:nvSpPr>
          <p:spPr>
            <a:xfrm rot="10800000">
              <a:off x="899642" y="3068015"/>
              <a:ext cx="864096" cy="864096"/>
            </a:xfrm>
            <a:prstGeom prst="arc">
              <a:avLst/>
            </a:prstGeom>
            <a:ln w="76200">
              <a:solidFill>
                <a:srgbClr val="223D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6" name="弧形 65"/>
            <p:cNvSpPr/>
            <p:nvPr/>
          </p:nvSpPr>
          <p:spPr>
            <a:xfrm rot="16200000">
              <a:off x="899642" y="3075805"/>
              <a:ext cx="864096" cy="864096"/>
            </a:xfrm>
            <a:prstGeom prst="arc">
              <a:avLst/>
            </a:prstGeom>
            <a:ln w="76200">
              <a:solidFill>
                <a:srgbClr val="223D7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</p:grpSp>
      <p:cxnSp>
        <p:nvCxnSpPr>
          <p:cNvPr id="67" name="直接箭头连接符 66"/>
          <p:cNvCxnSpPr/>
          <p:nvPr/>
        </p:nvCxnSpPr>
        <p:spPr>
          <a:xfrm>
            <a:off x="1769236" y="5242815"/>
            <a:ext cx="9697011" cy="0"/>
          </a:xfrm>
          <a:prstGeom prst="straightConnector1">
            <a:avLst/>
          </a:prstGeom>
          <a:ln w="76200">
            <a:solidFill>
              <a:srgbClr val="223D7B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组合 67"/>
          <p:cNvGrpSpPr/>
          <p:nvPr/>
        </p:nvGrpSpPr>
        <p:grpSpPr>
          <a:xfrm>
            <a:off x="1170293" y="1547179"/>
            <a:ext cx="1210589" cy="1402781"/>
            <a:chOff x="877719" y="1160384"/>
            <a:chExt cx="907942" cy="1052086"/>
          </a:xfrm>
        </p:grpSpPr>
        <p:pic>
          <p:nvPicPr>
            <p:cNvPr id="69" name="Picture 3" descr="F:\1-原创素材\4_ks02\PPT\PPT-0_小图标\005.png"/>
            <p:cNvPicPr>
              <a:picLocks noChangeAspect="1" noChangeArrowheads="1"/>
            </p:cNvPicPr>
            <p:nvPr/>
          </p:nvPicPr>
          <p:blipFill>
            <a:blip r:embed="rId2" cstate="screen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5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616" y="1775639"/>
              <a:ext cx="368945" cy="436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0" name="TextBox 43"/>
            <p:cNvSpPr txBox="1"/>
            <p:nvPr/>
          </p:nvSpPr>
          <p:spPr>
            <a:xfrm>
              <a:off x="877719" y="1160384"/>
              <a:ext cx="907942" cy="6232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219170"/>
              <a:r>
                <a:rPr lang="en-US" altLang="zh-CN" sz="2800" b="1" kern="0" dirty="0">
                  <a:solidFill>
                    <a:srgbClr val="223D7B"/>
                  </a:solidFill>
                  <a:latin typeface="微软雅黑" pitchFamily="34" charset="-122"/>
                  <a:ea typeface="微软雅黑" pitchFamily="34" charset="-122"/>
                </a:rPr>
                <a:t>2006</a:t>
              </a:r>
            </a:p>
            <a:p>
              <a:pPr algn="ctr" defTabSz="1219170"/>
              <a:r>
                <a:rPr lang="zh-CN" altLang="en-US" sz="1000" kern="0" dirty="0">
                  <a:solidFill>
                    <a:srgbClr val="223D7B"/>
                  </a:solidFill>
                  <a:latin typeface="微软雅黑" pitchFamily="34" charset="-122"/>
                  <a:ea typeface="微软雅黑" pitchFamily="34" charset="-122"/>
                </a:rPr>
                <a:t>输入发展历程文字</a:t>
              </a:r>
              <a:endParaRPr lang="en-US" altLang="zh-CN" sz="10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defTabSz="1219170"/>
              <a:r>
                <a:rPr lang="zh-CN" altLang="en-US" sz="1000" kern="0" dirty="0">
                  <a:solidFill>
                    <a:srgbClr val="223D7B"/>
                  </a:solidFill>
                  <a:latin typeface="微软雅黑" pitchFamily="34" charset="-122"/>
                  <a:ea typeface="微软雅黑" pitchFamily="34" charset="-122"/>
                </a:rPr>
                <a:t>输入发展历程文字</a:t>
              </a:r>
              <a:endParaRPr lang="en-US" altLang="zh-CN" sz="10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500292" y="1547179"/>
            <a:ext cx="1210589" cy="1402781"/>
            <a:chOff x="2625219" y="1160384"/>
            <a:chExt cx="907942" cy="1052086"/>
          </a:xfrm>
        </p:grpSpPr>
        <p:pic>
          <p:nvPicPr>
            <p:cNvPr id="72" name="Picture 3" descr="F:\1-原创素材\4_ks02\PPT\PPT-0_小图标\005.png"/>
            <p:cNvPicPr>
              <a:picLocks noChangeAspect="1" noChangeArrowheads="1"/>
            </p:cNvPicPr>
            <p:nvPr/>
          </p:nvPicPr>
          <p:blipFill>
            <a:blip r:embed="rId4" cstate="screen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5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3116" y="1775639"/>
              <a:ext cx="368945" cy="436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3" name="TextBox 45"/>
            <p:cNvSpPr txBox="1"/>
            <p:nvPr/>
          </p:nvSpPr>
          <p:spPr>
            <a:xfrm>
              <a:off x="2625219" y="1160384"/>
              <a:ext cx="907942" cy="6232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219170"/>
              <a:r>
                <a:rPr lang="en-US" altLang="zh-CN" sz="2800" b="1" kern="0" dirty="0">
                  <a:solidFill>
                    <a:srgbClr val="223D7B"/>
                  </a:solidFill>
                  <a:latin typeface="微软雅黑" pitchFamily="34" charset="-122"/>
                  <a:ea typeface="微软雅黑" pitchFamily="34" charset="-122"/>
                </a:rPr>
                <a:t>2007</a:t>
              </a:r>
            </a:p>
            <a:p>
              <a:pPr algn="ctr" defTabSz="1219170"/>
              <a:r>
                <a:rPr lang="zh-CN" altLang="en-US" sz="1000" kern="0" dirty="0">
                  <a:solidFill>
                    <a:srgbClr val="223D7B"/>
                  </a:solidFill>
                  <a:latin typeface="微软雅黑" pitchFamily="34" charset="-122"/>
                  <a:ea typeface="微软雅黑" pitchFamily="34" charset="-122"/>
                </a:rPr>
                <a:t>输入发展历程文字</a:t>
              </a:r>
              <a:endParaRPr lang="en-US" altLang="zh-CN" sz="10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defTabSz="1219170"/>
              <a:r>
                <a:rPr lang="zh-CN" altLang="en-US" sz="1000" kern="0" dirty="0">
                  <a:solidFill>
                    <a:srgbClr val="223D7B"/>
                  </a:solidFill>
                  <a:latin typeface="微软雅黑" pitchFamily="34" charset="-122"/>
                  <a:ea typeface="微软雅黑" pitchFamily="34" charset="-122"/>
                </a:rPr>
                <a:t>输入发展历程文字</a:t>
              </a:r>
              <a:endParaRPr lang="en-US" altLang="zh-CN" sz="10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900559" y="1547179"/>
            <a:ext cx="1210589" cy="1402781"/>
            <a:chOff x="4425419" y="1160384"/>
            <a:chExt cx="907942" cy="1052086"/>
          </a:xfrm>
        </p:grpSpPr>
        <p:pic>
          <p:nvPicPr>
            <p:cNvPr id="75" name="Picture 3" descr="F:\1-原创素材\4_ks02\PPT\PPT-0_小图标\005.png"/>
            <p:cNvPicPr>
              <a:picLocks noChangeAspect="1" noChangeArrowheads="1"/>
            </p:cNvPicPr>
            <p:nvPr/>
          </p:nvPicPr>
          <p:blipFill>
            <a:blip r:embed="rId4" cstate="screen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5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3315" y="1775639"/>
              <a:ext cx="368945" cy="436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6" name="TextBox 47"/>
            <p:cNvSpPr txBox="1"/>
            <p:nvPr/>
          </p:nvSpPr>
          <p:spPr>
            <a:xfrm>
              <a:off x="4425419" y="1160384"/>
              <a:ext cx="907942" cy="6232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219170"/>
              <a:r>
                <a:rPr lang="en-US" altLang="zh-CN" sz="2800" b="1" kern="0" dirty="0">
                  <a:solidFill>
                    <a:srgbClr val="223D7B"/>
                  </a:solidFill>
                  <a:latin typeface="微软雅黑" pitchFamily="34" charset="-122"/>
                  <a:ea typeface="微软雅黑" pitchFamily="34" charset="-122"/>
                </a:rPr>
                <a:t>2008</a:t>
              </a:r>
            </a:p>
            <a:p>
              <a:pPr algn="ctr" defTabSz="1219170"/>
              <a:r>
                <a:rPr lang="zh-CN" altLang="en-US" sz="1000" kern="0" dirty="0">
                  <a:solidFill>
                    <a:srgbClr val="223D7B"/>
                  </a:solidFill>
                  <a:latin typeface="微软雅黑" pitchFamily="34" charset="-122"/>
                  <a:ea typeface="微软雅黑" pitchFamily="34" charset="-122"/>
                </a:rPr>
                <a:t>输入发展历程文字</a:t>
              </a:r>
              <a:endParaRPr lang="en-US" altLang="zh-CN" sz="10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defTabSz="1219170"/>
              <a:r>
                <a:rPr lang="zh-CN" altLang="en-US" sz="1000" kern="0" dirty="0">
                  <a:solidFill>
                    <a:srgbClr val="223D7B"/>
                  </a:solidFill>
                  <a:latin typeface="微软雅黑" pitchFamily="34" charset="-122"/>
                  <a:ea typeface="微软雅黑" pitchFamily="34" charset="-122"/>
                </a:rPr>
                <a:t>输入发展历程文字</a:t>
              </a:r>
              <a:endParaRPr lang="en-US" altLang="zh-CN" sz="10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8204815" y="1539414"/>
            <a:ext cx="1210589" cy="1402781"/>
            <a:chOff x="6153611" y="1154560"/>
            <a:chExt cx="907942" cy="1052086"/>
          </a:xfrm>
        </p:grpSpPr>
        <p:pic>
          <p:nvPicPr>
            <p:cNvPr id="78" name="Picture 3" descr="F:\1-原创素材\4_ks02\PPT\PPT-0_小图标\005.png"/>
            <p:cNvPicPr>
              <a:picLocks noChangeAspect="1" noChangeArrowheads="1"/>
            </p:cNvPicPr>
            <p:nvPr/>
          </p:nvPicPr>
          <p:blipFill>
            <a:blip r:embed="rId4" cstate="screen">
              <a:duotone>
                <a:schemeClr val="accent6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115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1507" y="1769815"/>
              <a:ext cx="368945" cy="436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9" name="TextBox 49"/>
            <p:cNvSpPr txBox="1"/>
            <p:nvPr/>
          </p:nvSpPr>
          <p:spPr>
            <a:xfrm>
              <a:off x="6153611" y="1154560"/>
              <a:ext cx="907942" cy="6232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219170"/>
              <a:r>
                <a:rPr lang="en-US" altLang="zh-CN" sz="2800" b="1" kern="0" dirty="0">
                  <a:solidFill>
                    <a:srgbClr val="223D7B"/>
                  </a:solidFill>
                  <a:latin typeface="微软雅黑" pitchFamily="34" charset="-122"/>
                  <a:ea typeface="微软雅黑" pitchFamily="34" charset="-122"/>
                </a:rPr>
                <a:t>2009</a:t>
              </a:r>
            </a:p>
            <a:p>
              <a:pPr algn="ctr" defTabSz="1219170"/>
              <a:r>
                <a:rPr lang="zh-CN" altLang="en-US" sz="1000" kern="0" dirty="0">
                  <a:solidFill>
                    <a:srgbClr val="223D7B"/>
                  </a:solidFill>
                  <a:latin typeface="微软雅黑" pitchFamily="34" charset="-122"/>
                  <a:ea typeface="微软雅黑" pitchFamily="34" charset="-122"/>
                </a:rPr>
                <a:t>输入发展历程文字</a:t>
              </a:r>
              <a:endParaRPr lang="en-US" altLang="zh-CN" sz="10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 defTabSz="1219170"/>
              <a:r>
                <a:rPr lang="zh-CN" altLang="en-US" sz="1000" kern="0" dirty="0">
                  <a:solidFill>
                    <a:srgbClr val="223D7B"/>
                  </a:solidFill>
                  <a:latin typeface="微软雅黑" pitchFamily="34" charset="-122"/>
                  <a:ea typeface="微软雅黑" pitchFamily="34" charset="-122"/>
                </a:rPr>
                <a:t>输入发展历程文字</a:t>
              </a:r>
              <a:endParaRPr lang="en-US" altLang="zh-CN" sz="10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80" name="Picture 3" descr="F:\1-原创素材\4_ks02\PPT\PPT-0_小图标\005.png"/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4481" y="3508246"/>
            <a:ext cx="491927" cy="58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TextBox 51"/>
          <p:cNvSpPr txBox="1"/>
          <p:nvPr/>
        </p:nvSpPr>
        <p:spPr>
          <a:xfrm>
            <a:off x="3352662" y="4151720"/>
            <a:ext cx="12105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en-US" altLang="zh-CN" sz="2800" b="1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2011</a:t>
            </a:r>
          </a:p>
          <a:p>
            <a:pPr algn="ctr" defTabSz="1219170"/>
            <a:r>
              <a:rPr lang="zh-CN" altLang="en-US" sz="10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输入发展历程文字</a:t>
            </a:r>
            <a:endParaRPr lang="en-US" altLang="zh-CN" sz="1000" kern="0" dirty="0">
              <a:solidFill>
                <a:srgbClr val="223D7B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9170"/>
            <a:r>
              <a:rPr lang="zh-CN" altLang="en-US" sz="10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输入发展历程文字</a:t>
            </a:r>
            <a:endParaRPr lang="en-US" altLang="zh-CN" sz="1000" kern="0" dirty="0">
              <a:solidFill>
                <a:srgbClr val="223D7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2" name="Picture 3" descr="F:\1-原创素材\4_ks02\PPT\PPT-0_小图标\005.png"/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4389" y="3508246"/>
            <a:ext cx="491927" cy="58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TextBox 53"/>
          <p:cNvSpPr txBox="1"/>
          <p:nvPr/>
        </p:nvSpPr>
        <p:spPr>
          <a:xfrm>
            <a:off x="6905056" y="4160960"/>
            <a:ext cx="12105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en-US" altLang="zh-CN" sz="2800" b="1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2010</a:t>
            </a:r>
          </a:p>
          <a:p>
            <a:pPr algn="ctr" defTabSz="1219170"/>
            <a:r>
              <a:rPr lang="zh-CN" altLang="en-US" sz="10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输入发展历程文字</a:t>
            </a:r>
            <a:endParaRPr lang="en-US" altLang="zh-CN" sz="1000" kern="0" dirty="0">
              <a:solidFill>
                <a:srgbClr val="223D7B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9170"/>
            <a:r>
              <a:rPr lang="zh-CN" altLang="en-US" sz="10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输入发展历程文字</a:t>
            </a:r>
            <a:endParaRPr lang="en-US" altLang="zh-CN" sz="1000" kern="0" dirty="0">
              <a:solidFill>
                <a:srgbClr val="223D7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4" name="Picture 3" descr="F:\1-原创素材\4_ks02\PPT\PPT-0_小图标\005.png"/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7054" y="4660374"/>
            <a:ext cx="491927" cy="58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TextBox 63"/>
          <p:cNvSpPr txBox="1"/>
          <p:nvPr/>
        </p:nvSpPr>
        <p:spPr>
          <a:xfrm>
            <a:off x="1715235" y="5303848"/>
            <a:ext cx="12105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en-US" altLang="zh-CN" sz="2800" b="1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2012</a:t>
            </a:r>
          </a:p>
          <a:p>
            <a:pPr algn="ctr" defTabSz="1219170"/>
            <a:r>
              <a:rPr lang="zh-CN" altLang="en-US" sz="10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输入发展历程文字</a:t>
            </a:r>
            <a:endParaRPr lang="en-US" altLang="zh-CN" sz="1000" kern="0" dirty="0">
              <a:solidFill>
                <a:srgbClr val="223D7B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9170"/>
            <a:r>
              <a:rPr lang="zh-CN" altLang="en-US" sz="10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输入发展历程文字</a:t>
            </a:r>
            <a:endParaRPr lang="en-US" altLang="zh-CN" sz="1000" kern="0" dirty="0">
              <a:solidFill>
                <a:srgbClr val="223D7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6" name="Picture 3" descr="F:\1-原创素材\4_ks02\PPT\PPT-0_小图标\005.png"/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662" y="4650214"/>
            <a:ext cx="491927" cy="58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TextBox 65"/>
          <p:cNvSpPr txBox="1"/>
          <p:nvPr/>
        </p:nvSpPr>
        <p:spPr>
          <a:xfrm>
            <a:off x="4984843" y="5293688"/>
            <a:ext cx="12105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en-US" altLang="zh-CN" sz="2800" b="1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</a:p>
          <a:p>
            <a:pPr algn="ctr" defTabSz="1219170"/>
            <a:r>
              <a:rPr lang="zh-CN" altLang="en-US" sz="10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输入发展历程文字</a:t>
            </a:r>
            <a:endParaRPr lang="en-US" altLang="zh-CN" sz="1000" kern="0" dirty="0">
              <a:solidFill>
                <a:srgbClr val="223D7B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9170"/>
            <a:r>
              <a:rPr lang="zh-CN" altLang="en-US" sz="10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输入发展历程文字</a:t>
            </a:r>
            <a:endParaRPr lang="en-US" altLang="zh-CN" sz="1000" kern="0" dirty="0">
              <a:solidFill>
                <a:srgbClr val="223D7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88" name="Picture 3" descr="F:\1-原创素材\4_ks02\PPT\PPT-0_小图标\005.png"/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1078" y="4650214"/>
            <a:ext cx="491927" cy="582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TextBox 67"/>
          <p:cNvSpPr txBox="1"/>
          <p:nvPr/>
        </p:nvSpPr>
        <p:spPr>
          <a:xfrm>
            <a:off x="8729259" y="5293688"/>
            <a:ext cx="12105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en-US" altLang="zh-CN" sz="2800" b="1" kern="0" dirty="0" smtClean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201X </a:t>
            </a:r>
            <a:endParaRPr lang="en-US" altLang="zh-CN" sz="2800" b="1" kern="0" dirty="0">
              <a:solidFill>
                <a:srgbClr val="223D7B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9170"/>
            <a:r>
              <a:rPr lang="zh-CN" altLang="en-US" sz="10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输入发展历程文字</a:t>
            </a:r>
            <a:endParaRPr lang="en-US" altLang="zh-CN" sz="1000" kern="0" dirty="0">
              <a:solidFill>
                <a:srgbClr val="223D7B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9170"/>
            <a:r>
              <a:rPr lang="zh-CN" altLang="en-US" sz="1000" kern="0" dirty="0">
                <a:solidFill>
                  <a:srgbClr val="223D7B"/>
                </a:solidFill>
                <a:latin typeface="微软雅黑" pitchFamily="34" charset="-122"/>
                <a:ea typeface="微软雅黑" pitchFamily="34" charset="-122"/>
              </a:rPr>
              <a:t>输入发展历程文字</a:t>
            </a:r>
            <a:endParaRPr lang="en-US" altLang="zh-CN" sz="1000" kern="0" dirty="0">
              <a:solidFill>
                <a:srgbClr val="223D7B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7272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3" grpId="0"/>
      <p:bldP spid="85" grpId="0"/>
      <p:bldP spid="87" grpId="0"/>
      <p:bldP spid="8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018821" y="336053"/>
            <a:ext cx="4970462" cy="590931"/>
          </a:xfrm>
        </p:spPr>
        <p:txBody>
          <a:bodyPr/>
          <a:lstStyle/>
          <a:p>
            <a:r>
              <a:rPr lang="zh-CN" altLang="en-US" dirty="0"/>
              <a:t>发展历程</a:t>
            </a:r>
          </a:p>
        </p:txBody>
      </p:sp>
      <p:sp>
        <p:nvSpPr>
          <p:cNvPr id="35" name="矩形 34"/>
          <p:cNvSpPr/>
          <p:nvPr/>
        </p:nvSpPr>
        <p:spPr>
          <a:xfrm>
            <a:off x="0" y="3189961"/>
            <a:ext cx="12192000" cy="3668039"/>
          </a:xfrm>
          <a:prstGeom prst="rect">
            <a:avLst/>
          </a:prstGeom>
          <a:solidFill>
            <a:srgbClr val="223D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39" name="TextBox 35"/>
          <p:cNvSpPr txBox="1"/>
          <p:nvPr/>
        </p:nvSpPr>
        <p:spPr>
          <a:xfrm>
            <a:off x="1227952" y="4192078"/>
            <a:ext cx="1723549" cy="7898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zh-CN" altLang="en-US" sz="21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成员姓名</a:t>
            </a:r>
            <a:r>
              <a:rPr lang="en-US" altLang="zh-CN" sz="21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</a:p>
          <a:p>
            <a:pPr algn="ctr" defTabSz="1219170"/>
            <a:r>
              <a: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输入团队成员介绍文字</a:t>
            </a:r>
            <a:endParaRPr lang="en-US" altLang="zh-CN" sz="12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9170"/>
            <a:r>
              <a: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输入团队成员介绍文字</a:t>
            </a:r>
            <a:endParaRPr lang="en-US" altLang="zh-CN" sz="12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6"/>
          <p:cNvSpPr txBox="1"/>
          <p:nvPr/>
        </p:nvSpPr>
        <p:spPr>
          <a:xfrm>
            <a:off x="3909845" y="4192078"/>
            <a:ext cx="1723549" cy="7898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zh-CN" altLang="en-US" sz="21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成员姓名</a:t>
            </a:r>
            <a:r>
              <a:rPr lang="en-US" altLang="zh-CN" sz="21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</a:p>
          <a:p>
            <a:pPr algn="ctr" defTabSz="1219170"/>
            <a:r>
              <a: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输入团队成员介绍文字</a:t>
            </a:r>
            <a:endParaRPr lang="en-US" altLang="zh-CN" sz="12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9170"/>
            <a:r>
              <a: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输入团队成员介绍文字</a:t>
            </a:r>
            <a:endParaRPr lang="en-US" altLang="zh-CN" sz="12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37"/>
          <p:cNvSpPr txBox="1"/>
          <p:nvPr/>
        </p:nvSpPr>
        <p:spPr>
          <a:xfrm>
            <a:off x="6631941" y="4192078"/>
            <a:ext cx="1723549" cy="7898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zh-CN" altLang="en-US" sz="21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成员姓名</a:t>
            </a:r>
            <a:r>
              <a:rPr lang="en-US" altLang="zh-CN" sz="21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</a:p>
          <a:p>
            <a:pPr algn="ctr" defTabSz="1219170"/>
            <a:r>
              <a: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输入团队成员介绍文字</a:t>
            </a:r>
            <a:endParaRPr lang="en-US" altLang="zh-CN" sz="12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9170"/>
            <a:r>
              <a: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输入团队成员介绍文字</a:t>
            </a:r>
            <a:endParaRPr lang="en-US" altLang="zh-CN" sz="12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2"/>
          <p:cNvSpPr txBox="1"/>
          <p:nvPr/>
        </p:nvSpPr>
        <p:spPr>
          <a:xfrm>
            <a:off x="9354037" y="4192078"/>
            <a:ext cx="1723549" cy="7898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zh-CN" altLang="en-US" sz="21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成员姓名</a:t>
            </a:r>
            <a:r>
              <a:rPr lang="en-US" altLang="zh-CN" sz="2133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</a:p>
          <a:p>
            <a:pPr algn="ctr" defTabSz="1219170"/>
            <a:r>
              <a: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输入团队成员介绍文字</a:t>
            </a:r>
            <a:endParaRPr lang="en-US" altLang="zh-CN" sz="12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 defTabSz="1219170"/>
            <a:r>
              <a:rPr lang="zh-CN" altLang="en-US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输入团队成员介绍文字</a:t>
            </a:r>
            <a:endParaRPr lang="en-US" altLang="zh-CN" sz="1200" kern="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KSO_Shape"/>
          <p:cNvSpPr/>
          <p:nvPr/>
        </p:nvSpPr>
        <p:spPr>
          <a:xfrm>
            <a:off x="1018821" y="1834439"/>
            <a:ext cx="2061406" cy="2061406"/>
          </a:xfrm>
          <a:prstGeom prst="round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44" name="KSO_Shape"/>
          <p:cNvSpPr/>
          <p:nvPr/>
        </p:nvSpPr>
        <p:spPr>
          <a:xfrm>
            <a:off x="3740917" y="1834439"/>
            <a:ext cx="2061406" cy="2061406"/>
          </a:xfrm>
          <a:prstGeom prst="round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45" name="KSO_Shape"/>
          <p:cNvSpPr/>
          <p:nvPr/>
        </p:nvSpPr>
        <p:spPr>
          <a:xfrm>
            <a:off x="6463013" y="1834439"/>
            <a:ext cx="2061406" cy="2061406"/>
          </a:xfrm>
          <a:prstGeom prst="round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46" name="KSO_Shape"/>
          <p:cNvSpPr/>
          <p:nvPr/>
        </p:nvSpPr>
        <p:spPr>
          <a:xfrm>
            <a:off x="9185109" y="1834439"/>
            <a:ext cx="2061406" cy="2061406"/>
          </a:xfrm>
          <a:prstGeom prst="round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219170"/>
            <a:endParaRPr lang="zh-CN" altLang="en-US" sz="2400" kern="0">
              <a:solidFill>
                <a:sysClr val="windowText" lastClr="000000"/>
              </a:solidFill>
            </a:endParaRPr>
          </a:p>
        </p:txBody>
      </p:sp>
      <p:sp>
        <p:nvSpPr>
          <p:cNvPr id="47" name="TextBox 10"/>
          <p:cNvSpPr txBox="1"/>
          <p:nvPr/>
        </p:nvSpPr>
        <p:spPr>
          <a:xfrm>
            <a:off x="1449956" y="5458322"/>
            <a:ext cx="92920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>
              <a:lnSpc>
                <a:spcPct val="150000"/>
              </a:lnSpc>
            </a:pPr>
            <a:r>
              <a:rPr lang="zh-CN" altLang="en-US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此处添加详细文本描述，建议与标题相关并符合整体语言风格，语言描述尽量简洁生动。此处添加详细文本描述，建议与标题相关并符合整体语言风格，语言描述尽量简洁生动。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20123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grpId="0" nodeType="withEffect" p14:presetBounceEnd="4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 p14:presetBounceEnd="4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 p14:presetBounceEnd="48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3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3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 p14:presetBounceEnd="48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4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4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2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9" grpId="0"/>
          <p:bldP spid="40" grpId="0"/>
          <p:bldP spid="41" grpId="0"/>
          <p:bldP spid="42" grpId="0"/>
          <p:bldP spid="43" grpId="0" animBg="1"/>
          <p:bldP spid="44" grpId="0" animBg="1"/>
          <p:bldP spid="45" grpId="0" animBg="1"/>
          <p:bldP spid="46" grpId="0" animBg="1"/>
          <p:bldP spid="4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2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2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9" grpId="0"/>
          <p:bldP spid="40" grpId="0"/>
          <p:bldP spid="41" grpId="0"/>
          <p:bldP spid="42" grpId="0"/>
          <p:bldP spid="43" grpId="0" animBg="1"/>
          <p:bldP spid="44" grpId="0" animBg="1"/>
          <p:bldP spid="45" grpId="0" animBg="1"/>
          <p:bldP spid="46" grpId="0" animBg="1"/>
          <p:bldP spid="47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企业文化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909167" y="2012103"/>
            <a:ext cx="2248732" cy="2248735"/>
            <a:chOff x="1138194" y="2245447"/>
            <a:chExt cx="2248732" cy="2248735"/>
          </a:xfrm>
          <a:solidFill>
            <a:srgbClr val="223D7B"/>
          </a:solidFill>
        </p:grpSpPr>
        <p:sp>
          <p:nvSpPr>
            <p:cNvPr id="27" name="椭圆 26"/>
            <p:cNvSpPr/>
            <p:nvPr/>
          </p:nvSpPr>
          <p:spPr>
            <a:xfrm>
              <a:off x="1138194" y="2245447"/>
              <a:ext cx="2248732" cy="2248735"/>
            </a:xfrm>
            <a:prstGeom prst="ellipse">
              <a:avLst/>
            </a:prstGeom>
            <a:grpFill/>
            <a:ln w="190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554674" y="2954315"/>
              <a:ext cx="1415772" cy="830997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正直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3574379" y="2012103"/>
            <a:ext cx="2248732" cy="2248735"/>
            <a:chOff x="1138194" y="2245447"/>
            <a:chExt cx="2248732" cy="2248735"/>
          </a:xfrm>
          <a:solidFill>
            <a:srgbClr val="223D7B"/>
          </a:solidFill>
        </p:grpSpPr>
        <p:sp>
          <p:nvSpPr>
            <p:cNvPr id="30" name="椭圆 29"/>
            <p:cNvSpPr/>
            <p:nvPr/>
          </p:nvSpPr>
          <p:spPr>
            <a:xfrm>
              <a:off x="1138194" y="2245447"/>
              <a:ext cx="2248732" cy="2248735"/>
            </a:xfrm>
            <a:prstGeom prst="ellipse">
              <a:avLst/>
            </a:prstGeom>
            <a:grpFill/>
            <a:ln w="190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554674" y="2954315"/>
              <a:ext cx="1415772" cy="830997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进取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239591" y="2012101"/>
            <a:ext cx="2248732" cy="2248735"/>
            <a:chOff x="1138194" y="2245447"/>
            <a:chExt cx="2248732" cy="2248735"/>
          </a:xfrm>
          <a:solidFill>
            <a:srgbClr val="223D7B"/>
          </a:solidFill>
        </p:grpSpPr>
        <p:sp>
          <p:nvSpPr>
            <p:cNvPr id="33" name="椭圆 32"/>
            <p:cNvSpPr/>
            <p:nvPr/>
          </p:nvSpPr>
          <p:spPr>
            <a:xfrm>
              <a:off x="1138194" y="2245447"/>
              <a:ext cx="2248732" cy="2248735"/>
            </a:xfrm>
            <a:prstGeom prst="ellipse">
              <a:avLst/>
            </a:prstGeom>
            <a:grpFill/>
            <a:ln w="190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554674" y="2954315"/>
              <a:ext cx="1415772" cy="830997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合作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8904803" y="2012101"/>
            <a:ext cx="2248732" cy="2248735"/>
            <a:chOff x="1138194" y="2245447"/>
            <a:chExt cx="2248732" cy="2248735"/>
          </a:xfrm>
          <a:solidFill>
            <a:srgbClr val="223D7B"/>
          </a:solidFill>
        </p:grpSpPr>
        <p:sp>
          <p:nvSpPr>
            <p:cNvPr id="36" name="椭圆 35"/>
            <p:cNvSpPr/>
            <p:nvPr/>
          </p:nvSpPr>
          <p:spPr>
            <a:xfrm>
              <a:off x="1138194" y="2245447"/>
              <a:ext cx="2248732" cy="2248735"/>
            </a:xfrm>
            <a:prstGeom prst="ellipse">
              <a:avLst/>
            </a:prstGeom>
            <a:grpFill/>
            <a:ln w="19050"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554674" y="2954315"/>
              <a:ext cx="1415772" cy="830997"/>
            </a:xfrm>
            <a:prstGeom prst="rect">
              <a:avLst/>
            </a:prstGeom>
            <a:grpFill/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创新</a:t>
              </a:r>
            </a:p>
          </p:txBody>
        </p:sp>
      </p:grpSp>
      <p:sp>
        <p:nvSpPr>
          <p:cNvPr id="38" name="矩形 37"/>
          <p:cNvSpPr/>
          <p:nvPr/>
        </p:nvSpPr>
        <p:spPr>
          <a:xfrm>
            <a:off x="1088796" y="5353242"/>
            <a:ext cx="10227473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这里列举了腾讯的核心价值观。单击添加内容，对其进行简要诠释，一定是公司官方的统一版本，感谢您使用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逃离世界 的作品。</a:t>
            </a:r>
          </a:p>
        </p:txBody>
      </p:sp>
    </p:spTree>
    <p:extLst>
      <p:ext uri="{BB962C8B-B14F-4D97-AF65-F5344CB8AC3E}">
        <p14:creationId xmlns:p14="http://schemas.microsoft.com/office/powerpoint/2010/main" val="3380009262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172824" y="1899080"/>
            <a:ext cx="1728192" cy="3072341"/>
            <a:chOff x="899592" y="1923678"/>
            <a:chExt cx="1296144" cy="2304256"/>
          </a:xfrm>
        </p:grpSpPr>
        <p:pic>
          <p:nvPicPr>
            <p:cNvPr id="10242" name="Picture 2" descr="C:\Users\Administrator\Desktop\5792369_105657091390_2.jpg"/>
            <p:cNvPicPr>
              <a:picLocks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1923678"/>
              <a:ext cx="1296144" cy="1728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矩形 8"/>
            <p:cNvSpPr/>
            <p:nvPr/>
          </p:nvSpPr>
          <p:spPr>
            <a:xfrm>
              <a:off x="899592" y="3685778"/>
              <a:ext cx="1296144" cy="542156"/>
            </a:xfrm>
            <a:prstGeom prst="rect">
              <a:avLst/>
            </a:prstGeom>
            <a:solidFill>
              <a:srgbClr val="223D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16748" y="3749107"/>
              <a:ext cx="1061829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219170"/>
              <a:r>
                <a:rPr lang="zh-CN" altLang="en-US" sz="16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企业荣誉</a:t>
              </a:r>
              <a:r>
                <a:rPr lang="en-US" altLang="zh-CN" sz="16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</a:p>
            <a:p>
              <a:pPr algn="ctr" defTabSz="1219170"/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输入企业荣誉介绍</a:t>
              </a:r>
              <a:endParaRPr lang="en-US" altLang="zh-CN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254184" y="1899080"/>
            <a:ext cx="1728192" cy="3072341"/>
            <a:chOff x="2460611" y="1923678"/>
            <a:chExt cx="1296144" cy="2304256"/>
          </a:xfrm>
        </p:grpSpPr>
        <p:pic>
          <p:nvPicPr>
            <p:cNvPr id="10246" name="Picture 6" descr="C:\Users\Administrator\Desktop\g3_7668732.jpg"/>
            <p:cNvPicPr>
              <a:picLocks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60611" y="1923678"/>
              <a:ext cx="1296144" cy="1728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矩形 39"/>
            <p:cNvSpPr/>
            <p:nvPr/>
          </p:nvSpPr>
          <p:spPr>
            <a:xfrm>
              <a:off x="2460611" y="3685778"/>
              <a:ext cx="1296144" cy="542156"/>
            </a:xfrm>
            <a:prstGeom prst="rect">
              <a:avLst/>
            </a:prstGeom>
            <a:solidFill>
              <a:srgbClr val="223D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170"/>
              <a:endParaRPr lang="zh-CN" altLang="en-US" sz="2400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2564455" y="3749107"/>
              <a:ext cx="1061829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219170"/>
              <a:r>
                <a:rPr lang="zh-CN" altLang="en-US" sz="16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企业荣誉</a:t>
              </a:r>
              <a:r>
                <a:rPr lang="en-US" altLang="zh-CN" sz="16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</a:p>
            <a:p>
              <a:pPr algn="ctr" defTabSz="1219170"/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输入企业荣誉介绍</a:t>
              </a:r>
              <a:endParaRPr lang="en-US" altLang="zh-CN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335543" y="1899080"/>
            <a:ext cx="1728192" cy="3072341"/>
            <a:chOff x="4021631" y="1923678"/>
            <a:chExt cx="1296144" cy="2304256"/>
          </a:xfrm>
        </p:grpSpPr>
        <p:pic>
          <p:nvPicPr>
            <p:cNvPr id="10245" name="Picture 5" descr="C:\Users\Administrator\Desktop\200712717126166_2.jpg"/>
            <p:cNvPicPr>
              <a:picLocks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1631" y="1923678"/>
              <a:ext cx="1296144" cy="1728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矩形 40"/>
            <p:cNvSpPr/>
            <p:nvPr/>
          </p:nvSpPr>
          <p:spPr>
            <a:xfrm>
              <a:off x="4021631" y="3685778"/>
              <a:ext cx="1296144" cy="542156"/>
            </a:xfrm>
            <a:prstGeom prst="rect">
              <a:avLst/>
            </a:prstGeom>
            <a:solidFill>
              <a:srgbClr val="223D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138788" y="3749107"/>
              <a:ext cx="1061829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219170"/>
              <a:r>
                <a:rPr lang="zh-CN" altLang="en-US" sz="16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企业荣誉</a:t>
              </a:r>
              <a:r>
                <a:rPr lang="en-US" altLang="zh-CN" sz="16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</a:p>
            <a:p>
              <a:pPr algn="ctr" defTabSz="1219170"/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输入企业荣誉介绍</a:t>
              </a:r>
              <a:endParaRPr lang="en-US" altLang="zh-CN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416903" y="1899080"/>
            <a:ext cx="1728192" cy="3072341"/>
            <a:chOff x="5582650" y="1923678"/>
            <a:chExt cx="1296144" cy="2304256"/>
          </a:xfrm>
        </p:grpSpPr>
        <p:pic>
          <p:nvPicPr>
            <p:cNvPr id="10244" name="Picture 4" descr="C:\Users\Administrator\Desktop\10972570_204303449188_2.jpg"/>
            <p:cNvPicPr>
              <a:picLocks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2650" y="1923678"/>
              <a:ext cx="1296144" cy="1728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矩形 41"/>
            <p:cNvSpPr/>
            <p:nvPr/>
          </p:nvSpPr>
          <p:spPr>
            <a:xfrm>
              <a:off x="5582650" y="3685778"/>
              <a:ext cx="1296144" cy="542156"/>
            </a:xfrm>
            <a:prstGeom prst="rect">
              <a:avLst/>
            </a:prstGeom>
            <a:solidFill>
              <a:srgbClr val="223D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699807" y="3749107"/>
              <a:ext cx="1061829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219170"/>
              <a:r>
                <a:rPr lang="zh-CN" altLang="en-US" sz="16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企业荣誉</a:t>
              </a:r>
              <a:r>
                <a:rPr lang="en-US" altLang="zh-CN" sz="16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</a:p>
            <a:p>
              <a:pPr algn="ctr" defTabSz="1219170"/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输入企业荣誉介绍</a:t>
              </a:r>
              <a:endParaRPr lang="en-US" altLang="zh-CN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498260" y="1899080"/>
            <a:ext cx="1733754" cy="3072341"/>
            <a:chOff x="7143671" y="1923678"/>
            <a:chExt cx="1300316" cy="2304256"/>
          </a:xfrm>
        </p:grpSpPr>
        <p:pic>
          <p:nvPicPr>
            <p:cNvPr id="10243" name="Picture 3" descr="C:\Users\Administrator\Desktop\884797_114841627193_2.jpg"/>
            <p:cNvPicPr>
              <a:picLocks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43671" y="1923678"/>
              <a:ext cx="1296144" cy="1728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4" name="矩形 53"/>
            <p:cNvSpPr/>
            <p:nvPr/>
          </p:nvSpPr>
          <p:spPr>
            <a:xfrm>
              <a:off x="7147843" y="3685778"/>
              <a:ext cx="1296144" cy="542156"/>
            </a:xfrm>
            <a:prstGeom prst="rect">
              <a:avLst/>
            </a:prstGeom>
            <a:solidFill>
              <a:srgbClr val="223D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219170"/>
              <a:endParaRPr lang="zh-CN" altLang="en-US" sz="2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260828" y="3749107"/>
              <a:ext cx="1061829" cy="39241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1219170"/>
              <a:r>
                <a:rPr lang="zh-CN" altLang="en-US" sz="16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企业荣誉</a:t>
              </a:r>
              <a:r>
                <a:rPr lang="en-US" altLang="zh-CN" sz="16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</a:p>
            <a:p>
              <a:pPr algn="ctr" defTabSz="1219170"/>
              <a:r>
                <a:rPr lang="zh-CN" altLang="en-US" sz="1200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输入企业荣誉介绍</a:t>
              </a:r>
              <a:endParaRPr lang="en-US" altLang="zh-CN" sz="1200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/>
              <a:t>企业荣誉</a:t>
            </a:r>
          </a:p>
        </p:txBody>
      </p:sp>
    </p:spTree>
    <p:extLst>
      <p:ext uri="{BB962C8B-B14F-4D97-AF65-F5344CB8AC3E}">
        <p14:creationId xmlns:p14="http://schemas.microsoft.com/office/powerpoint/2010/main" val="550146133"/>
      </p:ext>
    </p:extLst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42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42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42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42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9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0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42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2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944</TotalTime>
  <Words>1429</Words>
  <Application>Microsoft Office PowerPoint</Application>
  <PresentationFormat>自定义</PresentationFormat>
  <Paragraphs>181</Paragraphs>
  <Slides>23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飞机</dc:title>
  <dc:creator>第一PPT</dc:creator>
  <cp:keywords>www.1ppt.com</cp:keywords>
  <cp:lastModifiedBy>Windows User</cp:lastModifiedBy>
  <cp:revision>213</cp:revision>
  <dcterms:created xsi:type="dcterms:W3CDTF">2016-07-17T07:04:07Z</dcterms:created>
  <dcterms:modified xsi:type="dcterms:W3CDTF">2018-05-21T02:55:48Z</dcterms:modified>
</cp:coreProperties>
</file>