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76" r:id="rId2"/>
    <p:sldMasterId id="2147483689" r:id="rId3"/>
    <p:sldMasterId id="2147483723" r:id="rId4"/>
  </p:sldMasterIdLst>
  <p:notesMasterIdLst>
    <p:notesMasterId r:id="rId37"/>
  </p:notesMasterIdLst>
  <p:sldIdLst>
    <p:sldId id="410" r:id="rId5"/>
    <p:sldId id="411" r:id="rId6"/>
    <p:sldId id="413" r:id="rId7"/>
    <p:sldId id="414" r:id="rId8"/>
    <p:sldId id="294" r:id="rId9"/>
    <p:sldId id="322" r:id="rId10"/>
    <p:sldId id="323" r:id="rId11"/>
    <p:sldId id="279" r:id="rId12"/>
    <p:sldId id="337" r:id="rId13"/>
    <p:sldId id="415" r:id="rId14"/>
    <p:sldId id="327" r:id="rId15"/>
    <p:sldId id="326" r:id="rId16"/>
    <p:sldId id="319" r:id="rId17"/>
    <p:sldId id="341" r:id="rId18"/>
    <p:sldId id="416" r:id="rId19"/>
    <p:sldId id="329" r:id="rId20"/>
    <p:sldId id="330" r:id="rId21"/>
    <p:sldId id="307" r:id="rId22"/>
    <p:sldId id="325" r:id="rId23"/>
    <p:sldId id="288" r:id="rId24"/>
    <p:sldId id="417" r:id="rId25"/>
    <p:sldId id="331" r:id="rId26"/>
    <p:sldId id="339" r:id="rId27"/>
    <p:sldId id="335" r:id="rId28"/>
    <p:sldId id="338" r:id="rId29"/>
    <p:sldId id="418" r:id="rId30"/>
    <p:sldId id="289" r:id="rId31"/>
    <p:sldId id="328" r:id="rId32"/>
    <p:sldId id="274" r:id="rId33"/>
    <p:sldId id="336" r:id="rId34"/>
    <p:sldId id="400" r:id="rId35"/>
    <p:sldId id="419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9">
          <p15:clr>
            <a:srgbClr val="A4A3A4"/>
          </p15:clr>
        </p15:guide>
        <p15:guide id="2" pos="38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CFF6"/>
    <a:srgbClr val="CA95A4"/>
    <a:srgbClr val="FCC7D6"/>
    <a:srgbClr val="FBB9CC"/>
    <a:srgbClr val="4B5E75"/>
    <a:srgbClr val="3E4D60"/>
    <a:srgbClr val="4F4F4F"/>
    <a:srgbClr val="60C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39"/>
        <p:guide pos="38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099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fld id="{921AB826-CCCD-4946-94FA-7C8867B9470E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103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fld id="{5A5C8C51-E2AF-46D0-890E-2E04FBA9FF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211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02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541155D-0AE4-45F8-B41D-BEABEAFCBC13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5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9628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960CBF8-24E6-4705-8785-2682003848E4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17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7089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4E148CD-9211-48D4-BEE9-22C2197215CA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496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4FEDCB8A-B1BE-40D7-AACA-10EC1E55EC74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19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8815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31D613C-BFDE-4848-ABDB-B65AC7136FC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80832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59958CB-0590-4027-B169-C69A285D71B3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758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2CB066E-5B61-49A1-9BF5-FFBFD143215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257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99A8A35-8A3C-48A2-968D-9C154D5E30FA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420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7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CBABC99F-4079-47A8-AA92-29EAEA0EE73D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25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8730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264391A-0D28-4166-9227-1E845525D1C4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6965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CB5F8227-E5D6-40A9-9DD6-CB60F36216D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746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A868652-1D70-473D-B169-CD008D5008AF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9342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AD44C46-A8FE-4195-8621-25F95B53A967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2899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63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F8732B7-85C1-4F19-A30E-08E461568C7A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30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802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11035FB-41B3-4C89-B766-F146164395AC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038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CD176DD-3C41-4423-AAC4-DBDB2E5E6A94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331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84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B5D5823-0CC3-4BE2-A740-11762308A17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5270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35900D6-D4FC-4119-869E-3292FB41DE83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4744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6063DA9-BA54-473F-A2E9-B5749DC69B14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357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2D35575-8394-428A-8525-B94314C50DF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13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134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zh-CN" altLang="en-US" dirty="0"/>
          </a:p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3326A96-4C37-4699-BC26-A00F0B8F335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4351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6345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35587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5954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CBA5F1-D690-46B7-BB3A-AFDAA23B3128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FCA98-9A7E-4B50-BE28-2E69F20C6E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99601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E3B640-D69F-4583-94A1-2D9DB8A19886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9346E-C553-4B1F-BEC0-1BE83B57C5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458497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93436C-3799-4185-A21E-6F2F6EDCCD82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1EFE-D581-4967-9812-9F5B7B5D66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76533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FFF94C-0BDC-4FEB-AC33-B9505A66C612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34D6F-D7F1-49E3-950A-7927FA4641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324534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71D493-BE98-4E58-9D5C-5202E7C8065A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D00D4-8BF7-40DD-B511-AC296E2048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891626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D9137-C5E2-4FA8-848F-CB6EE4F5B068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66A9F-B890-4766-A20D-D4216C438F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492862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C1128C-CFC6-4CC8-8A78-E7EFC3159E22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2BAF3-217E-4EFA-B25C-739635B35D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6423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0ECF86-676E-4FB7-87D8-84827D9D8E14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CD6C7-994A-4257-99B8-D1CAC6C97A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23897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997087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EF8712-192D-487D-8541-FF756C2BFA65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761EE-925D-4987-A0E6-026CB7F7B1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708021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40634-7A09-4052-9C0F-C9D949C6F73C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27641-BD82-4143-863C-BE91CD40FB7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307030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43A34A-1AE2-4C28-9242-45D4F1CDDAAF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476BC-D94B-48A5-9DFE-F6D386A15C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513026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9C7F6C-6267-4AB0-AC35-3CF11DACE5BB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6FF5B-B10B-4978-8CEB-38DCBDB1E3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20181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6F8CB-E470-4DD5-8E9E-F5AD164CFE77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FC31C-0B1F-43E6-9EEB-6E399BF49B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636609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9F6CF6-2AA4-4781-A347-1BE8179FE3F5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BEAAE-931C-4DA4-B6D5-F011110508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546008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8D1166-6917-4994-A085-32F53C49D44E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EB5A9-C643-4DE8-9640-ED7E61B6A4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959133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EAFEB1-5F78-4EBA-BCC9-F531F9487978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D8EF1-A277-43A2-85F1-DEA45689D2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310557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121010-864D-4B92-B4A1-76A3D2700565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52FDD-463F-4F9D-86E8-0FDB629933C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507704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69E21A-130D-42FD-9697-07D659C7EC79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19494-58FC-4431-98B0-02E0686B03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7352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24128626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87E160-974B-4C5E-A3CC-EC73B5258D0A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5A153-63DE-496C-AD57-FEFBD5CC21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57450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68FA8F-25A7-4D4B-9830-CAC907E6368B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C600C-790A-41A3-AECC-CC1A15993A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060304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5432A-8D29-4CB0-B12F-7E36FF29D4F2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5BE40-BBB7-43AE-BF79-6F04038B87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282037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929B37-5538-4C25-A498-7244ABE1666D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2E4B1-936B-4EF4-8649-FFDB6CA317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429638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068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864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4360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123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041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4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35852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103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5664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445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74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3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09325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612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79232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017905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7624181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E93BF0C-B002-47E0-A2A5-6B7F299285E5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ABF2719-B4B8-4F46-96DB-313CF5A9571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B2C86EF-587D-49B1-B588-7D1597AC2E39}" type="datetimeFigureOut">
              <a:rPr lang="zh-CN" altLang="en-US"/>
              <a:pPr/>
              <a:t>2018/5/20</a:t>
            </a:fld>
            <a:endParaRPr lang="zh-CN" altLang="en-US"/>
          </a:p>
        </p:txBody>
      </p:sp>
      <p:sp>
        <p:nvSpPr>
          <p:cNvPr id="307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07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E6E54F8-D409-448B-9357-C53FFA241DA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slow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2018/5/20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9686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3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等腰三角形 66"/>
          <p:cNvSpPr>
            <a:spLocks/>
          </p:cNvSpPr>
          <p:nvPr/>
        </p:nvSpPr>
        <p:spPr bwMode="auto">
          <a:xfrm>
            <a:off x="9991725" y="1006475"/>
            <a:ext cx="2200275" cy="5873750"/>
          </a:xfrm>
          <a:custGeom>
            <a:avLst/>
            <a:gdLst>
              <a:gd name="T0" fmla="*/ 182 w 2200383"/>
              <a:gd name="T1" fmla="*/ 5854009 h 5873059"/>
              <a:gd name="T2" fmla="*/ 152392 w 2200383"/>
              <a:gd name="T3" fmla="*/ 0 h 5873059"/>
              <a:gd name="T4" fmla="*/ 2200383 w 2200383"/>
              <a:gd name="T5" fmla="*/ 2479436 h 5873059"/>
              <a:gd name="T6" fmla="*/ 2190551 w 2200383"/>
              <a:gd name="T7" fmla="*/ 5873059 h 5873059"/>
              <a:gd name="T8" fmla="*/ 182 w 2200383"/>
              <a:gd name="T9" fmla="*/ 5854009 h 5873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0383" h="5873059">
                <a:moveTo>
                  <a:pt x="182" y="5854009"/>
                </a:moveTo>
                <a:cubicBezTo>
                  <a:pt x="-6231" y="3896323"/>
                  <a:pt x="158805" y="1957686"/>
                  <a:pt x="152392" y="0"/>
                </a:cubicBezTo>
                <a:lnTo>
                  <a:pt x="2200383" y="2479436"/>
                </a:lnTo>
                <a:cubicBezTo>
                  <a:pt x="2197106" y="3610644"/>
                  <a:pt x="2193828" y="4741851"/>
                  <a:pt x="2190551" y="5873059"/>
                </a:cubicBezTo>
                <a:lnTo>
                  <a:pt x="182" y="5854009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3" name="等腰三角形 67"/>
          <p:cNvSpPr>
            <a:spLocks/>
          </p:cNvSpPr>
          <p:nvPr/>
        </p:nvSpPr>
        <p:spPr bwMode="auto">
          <a:xfrm>
            <a:off x="7685089" y="-85725"/>
            <a:ext cx="4197351" cy="1422400"/>
          </a:xfrm>
          <a:custGeom>
            <a:avLst/>
            <a:gdLst>
              <a:gd name="T0" fmla="*/ 4197792 w 4197792"/>
              <a:gd name="T1" fmla="*/ 19050 h 1423445"/>
              <a:gd name="T2" fmla="*/ 0 w 4197792"/>
              <a:gd name="T3" fmla="*/ 1423445 h 1423445"/>
              <a:gd name="T4" fmla="*/ 1879157 w 4197792"/>
              <a:gd name="T5" fmla="*/ 0 h 1423445"/>
              <a:gd name="T6" fmla="*/ 4197792 w 4197792"/>
              <a:gd name="T7" fmla="*/ 19050 h 1423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97792" h="1423445">
                <a:moveTo>
                  <a:pt x="4197792" y="19050"/>
                </a:moveTo>
                <a:lnTo>
                  <a:pt x="0" y="1423445"/>
                </a:lnTo>
                <a:lnTo>
                  <a:pt x="1879157" y="0"/>
                </a:lnTo>
                <a:lnTo>
                  <a:pt x="4197792" y="1905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4" name="等腰三角形 64"/>
          <p:cNvSpPr>
            <a:spLocks/>
          </p:cNvSpPr>
          <p:nvPr/>
        </p:nvSpPr>
        <p:spPr bwMode="auto">
          <a:xfrm>
            <a:off x="-11113" y="3062288"/>
            <a:ext cx="6581776" cy="3795712"/>
          </a:xfrm>
          <a:custGeom>
            <a:avLst/>
            <a:gdLst>
              <a:gd name="T0" fmla="*/ 21592 w 8194905"/>
              <a:gd name="T1" fmla="*/ 3383830 h 4726401"/>
              <a:gd name="T2" fmla="*/ 153 w 8194905"/>
              <a:gd name="T3" fmla="*/ 0 h 4726401"/>
              <a:gd name="T4" fmla="*/ 8194905 w 8194905"/>
              <a:gd name="T5" fmla="*/ 4726401 h 4726401"/>
              <a:gd name="T6" fmla="*/ 756863 w 8194905"/>
              <a:gd name="T7" fmla="*/ 4726400 h 4726401"/>
              <a:gd name="T8" fmla="*/ 21592 w 8194905"/>
              <a:gd name="T9" fmla="*/ 3383830 h 4726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94905" h="4726401">
                <a:moveTo>
                  <a:pt x="21592" y="3383830"/>
                </a:moveTo>
                <a:cubicBezTo>
                  <a:pt x="23971" y="1808363"/>
                  <a:pt x="-2226" y="1575467"/>
                  <a:pt x="153" y="0"/>
                </a:cubicBezTo>
                <a:lnTo>
                  <a:pt x="8194905" y="4726401"/>
                </a:lnTo>
                <a:lnTo>
                  <a:pt x="756863" y="4726400"/>
                </a:lnTo>
                <a:lnTo>
                  <a:pt x="21592" y="338383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5" name="椭圆 8"/>
          <p:cNvSpPr>
            <a:spLocks noChangeArrowheads="1"/>
          </p:cNvSpPr>
          <p:nvPr/>
        </p:nvSpPr>
        <p:spPr bwMode="auto">
          <a:xfrm>
            <a:off x="7372351" y="1144590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6" name="椭圆 10"/>
          <p:cNvSpPr>
            <a:spLocks noChangeArrowheads="1"/>
          </p:cNvSpPr>
          <p:nvPr/>
        </p:nvSpPr>
        <p:spPr bwMode="auto">
          <a:xfrm>
            <a:off x="8963025" y="2800350"/>
            <a:ext cx="381000" cy="381000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7" name="椭圆 11"/>
          <p:cNvSpPr>
            <a:spLocks noChangeArrowheads="1"/>
          </p:cNvSpPr>
          <p:nvPr/>
        </p:nvSpPr>
        <p:spPr bwMode="auto">
          <a:xfrm>
            <a:off x="11114089" y="3937000"/>
            <a:ext cx="534987" cy="533400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8" name="椭圆 12"/>
          <p:cNvSpPr>
            <a:spLocks noChangeArrowheads="1"/>
          </p:cNvSpPr>
          <p:nvPr/>
        </p:nvSpPr>
        <p:spPr bwMode="auto">
          <a:xfrm>
            <a:off x="2197100" y="5580065"/>
            <a:ext cx="339725" cy="338137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29" name="椭圆 13"/>
          <p:cNvSpPr>
            <a:spLocks noChangeArrowheads="1"/>
          </p:cNvSpPr>
          <p:nvPr/>
        </p:nvSpPr>
        <p:spPr bwMode="auto">
          <a:xfrm>
            <a:off x="4068765" y="5078415"/>
            <a:ext cx="338137" cy="33972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30" name="椭圆 14"/>
          <p:cNvSpPr>
            <a:spLocks noChangeArrowheads="1"/>
          </p:cNvSpPr>
          <p:nvPr/>
        </p:nvSpPr>
        <p:spPr bwMode="auto">
          <a:xfrm>
            <a:off x="4518026" y="1681165"/>
            <a:ext cx="536575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131" name="直接连接符 16"/>
          <p:cNvCxnSpPr>
            <a:cxnSpLocks noChangeShapeType="1"/>
            <a:endCxn id="5125" idx="3"/>
          </p:cNvCxnSpPr>
          <p:nvPr/>
        </p:nvCxnSpPr>
        <p:spPr bwMode="auto">
          <a:xfrm flipV="1">
            <a:off x="0" y="1603376"/>
            <a:ext cx="7450139" cy="4532313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2" name="直接连接符 18"/>
          <p:cNvCxnSpPr>
            <a:cxnSpLocks noChangeShapeType="1"/>
            <a:stCxn id="5154" idx="7"/>
          </p:cNvCxnSpPr>
          <p:nvPr/>
        </p:nvCxnSpPr>
        <p:spPr bwMode="auto">
          <a:xfrm flipV="1">
            <a:off x="1971675" y="0"/>
            <a:ext cx="3273425" cy="234315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直接连接符 21"/>
          <p:cNvCxnSpPr>
            <a:cxnSpLocks noChangeShapeType="1"/>
            <a:endCxn id="5154" idx="2"/>
          </p:cNvCxnSpPr>
          <p:nvPr/>
        </p:nvCxnSpPr>
        <p:spPr bwMode="auto">
          <a:xfrm flipV="1">
            <a:off x="-58737" y="2532063"/>
            <a:ext cx="1573213" cy="461962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4" name="直接连接符 23"/>
          <p:cNvCxnSpPr>
            <a:cxnSpLocks noChangeShapeType="1"/>
          </p:cNvCxnSpPr>
          <p:nvPr/>
        </p:nvCxnSpPr>
        <p:spPr bwMode="auto">
          <a:xfrm flipH="1">
            <a:off x="-155575" y="14290"/>
            <a:ext cx="1111251" cy="51260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5" name="直接连接符 25"/>
          <p:cNvCxnSpPr>
            <a:cxnSpLocks noChangeShapeType="1"/>
            <a:stCxn id="5154" idx="5"/>
            <a:endCxn id="5129" idx="1"/>
          </p:cNvCxnSpPr>
          <p:nvPr/>
        </p:nvCxnSpPr>
        <p:spPr bwMode="auto">
          <a:xfrm>
            <a:off x="1971675" y="2722563"/>
            <a:ext cx="2146300" cy="2405062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6" name="直接连接符 28"/>
          <p:cNvCxnSpPr>
            <a:cxnSpLocks noChangeShapeType="1"/>
            <a:endCxn id="5129" idx="7"/>
          </p:cNvCxnSpPr>
          <p:nvPr/>
        </p:nvCxnSpPr>
        <p:spPr bwMode="auto">
          <a:xfrm flipH="1">
            <a:off x="4357690" y="1597025"/>
            <a:ext cx="3127375" cy="3530600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7" name="直接连接符 30"/>
          <p:cNvCxnSpPr>
            <a:cxnSpLocks noChangeShapeType="1"/>
          </p:cNvCxnSpPr>
          <p:nvPr/>
        </p:nvCxnSpPr>
        <p:spPr bwMode="auto">
          <a:xfrm>
            <a:off x="1100139" y="-144463"/>
            <a:ext cx="6272212" cy="1468438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8" name="直接连接符 33"/>
          <p:cNvCxnSpPr>
            <a:cxnSpLocks noChangeShapeType="1"/>
            <a:stCxn id="5129" idx="6"/>
          </p:cNvCxnSpPr>
          <p:nvPr/>
        </p:nvCxnSpPr>
        <p:spPr bwMode="auto">
          <a:xfrm flipV="1">
            <a:off x="4406901" y="4230690"/>
            <a:ext cx="6707188" cy="10175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9" name="直接连接符 36"/>
          <p:cNvCxnSpPr>
            <a:cxnSpLocks noChangeShapeType="1"/>
            <a:endCxn id="5125" idx="4"/>
          </p:cNvCxnSpPr>
          <p:nvPr/>
        </p:nvCxnSpPr>
        <p:spPr bwMode="auto">
          <a:xfrm flipH="1" flipV="1">
            <a:off x="7640637" y="1681165"/>
            <a:ext cx="1198563" cy="51768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0" name="直接连接符 40"/>
          <p:cNvCxnSpPr>
            <a:cxnSpLocks noChangeShapeType="1"/>
            <a:endCxn id="5127" idx="3"/>
          </p:cNvCxnSpPr>
          <p:nvPr/>
        </p:nvCxnSpPr>
        <p:spPr bwMode="auto">
          <a:xfrm flipV="1">
            <a:off x="9344026" y="4392615"/>
            <a:ext cx="1849439" cy="24653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1" name="直接连接符 44"/>
          <p:cNvCxnSpPr>
            <a:cxnSpLocks noChangeShapeType="1"/>
          </p:cNvCxnSpPr>
          <p:nvPr/>
        </p:nvCxnSpPr>
        <p:spPr bwMode="auto">
          <a:xfrm flipH="1" flipV="1">
            <a:off x="10163177" y="958851"/>
            <a:ext cx="2028825" cy="258762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2" name="直接连接符 47"/>
          <p:cNvCxnSpPr>
            <a:cxnSpLocks noChangeShapeType="1"/>
            <a:stCxn id="5125" idx="7"/>
          </p:cNvCxnSpPr>
          <p:nvPr/>
        </p:nvCxnSpPr>
        <p:spPr bwMode="auto">
          <a:xfrm flipV="1">
            <a:off x="7829549" y="-136525"/>
            <a:ext cx="1797051" cy="1360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3" name="直接连接符 50"/>
          <p:cNvCxnSpPr>
            <a:cxnSpLocks noChangeShapeType="1"/>
          </p:cNvCxnSpPr>
          <p:nvPr/>
        </p:nvCxnSpPr>
        <p:spPr bwMode="auto">
          <a:xfrm flipV="1">
            <a:off x="7716838" y="-60325"/>
            <a:ext cx="474663" cy="138430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4" name="直接连接符 53"/>
          <p:cNvCxnSpPr>
            <a:cxnSpLocks noChangeShapeType="1"/>
          </p:cNvCxnSpPr>
          <p:nvPr/>
        </p:nvCxnSpPr>
        <p:spPr bwMode="auto">
          <a:xfrm flipH="1">
            <a:off x="-136525" y="-60325"/>
            <a:ext cx="946151" cy="65087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5" name="直接连接符 56"/>
          <p:cNvCxnSpPr>
            <a:cxnSpLocks noChangeShapeType="1"/>
          </p:cNvCxnSpPr>
          <p:nvPr/>
        </p:nvCxnSpPr>
        <p:spPr bwMode="auto">
          <a:xfrm flipH="1">
            <a:off x="10231438" y="-227013"/>
            <a:ext cx="42863" cy="1082676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6" name="直接连接符 58"/>
          <p:cNvCxnSpPr>
            <a:cxnSpLocks noChangeShapeType="1"/>
          </p:cNvCxnSpPr>
          <p:nvPr/>
        </p:nvCxnSpPr>
        <p:spPr bwMode="auto">
          <a:xfrm flipH="1">
            <a:off x="10085388" y="360363"/>
            <a:ext cx="2270125" cy="474662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47" name="直接连接符 61"/>
          <p:cNvCxnSpPr>
            <a:cxnSpLocks noChangeShapeType="1"/>
            <a:endCxn id="5155" idx="7"/>
          </p:cNvCxnSpPr>
          <p:nvPr/>
        </p:nvCxnSpPr>
        <p:spPr bwMode="auto">
          <a:xfrm flipH="1">
            <a:off x="10328275" y="-144463"/>
            <a:ext cx="820739" cy="852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8" name="椭圆 7"/>
          <p:cNvSpPr>
            <a:spLocks noChangeArrowheads="1"/>
          </p:cNvSpPr>
          <p:nvPr/>
        </p:nvSpPr>
        <p:spPr bwMode="auto">
          <a:xfrm>
            <a:off x="3408363" y="850900"/>
            <a:ext cx="5111751" cy="51117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49" name="文本框 4"/>
          <p:cNvSpPr txBox="1">
            <a:spLocks noChangeArrowheads="1"/>
          </p:cNvSpPr>
          <p:nvPr/>
        </p:nvSpPr>
        <p:spPr bwMode="auto">
          <a:xfrm>
            <a:off x="3519489" y="2132013"/>
            <a:ext cx="488950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dirty="0" smtClean="0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201X</a:t>
            </a:r>
            <a:endParaRPr lang="zh-CN" altLang="en-US" sz="13800" dirty="0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5150" name="文本框 5"/>
          <p:cNvSpPr txBox="1">
            <a:spLocks noChangeArrowheads="1"/>
          </p:cNvSpPr>
          <p:nvPr/>
        </p:nvSpPr>
        <p:spPr bwMode="auto">
          <a:xfrm>
            <a:off x="4048126" y="4013200"/>
            <a:ext cx="3832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dist" eaLnBrk="1" hangingPunct="1"/>
            <a:r>
              <a:rPr lang="en-US" altLang="zh-CN" sz="1600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BUSINESS PLAN</a:t>
            </a:r>
          </a:p>
        </p:txBody>
      </p:sp>
      <p:sp>
        <p:nvSpPr>
          <p:cNvPr id="5151" name="等腰三角形 65"/>
          <p:cNvSpPr>
            <a:spLocks/>
          </p:cNvSpPr>
          <p:nvPr/>
        </p:nvSpPr>
        <p:spPr bwMode="auto">
          <a:xfrm rot="5400000">
            <a:off x="896144" y="32544"/>
            <a:ext cx="2560638" cy="2441575"/>
          </a:xfrm>
          <a:custGeom>
            <a:avLst/>
            <a:gdLst>
              <a:gd name="T0" fmla="*/ 0 w 2561282"/>
              <a:gd name="T1" fmla="*/ 2481088 h 2481088"/>
              <a:gd name="T2" fmla="*/ 40560 w 2561282"/>
              <a:gd name="T3" fmla="*/ 0 h 2481088"/>
              <a:gd name="T4" fmla="*/ 2561282 w 2561282"/>
              <a:gd name="T5" fmla="*/ 1623838 h 2481088"/>
              <a:gd name="T6" fmla="*/ 0 w 2561282"/>
              <a:gd name="T7" fmla="*/ 2481088 h 248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1282" h="2481088">
                <a:moveTo>
                  <a:pt x="0" y="2481088"/>
                </a:moveTo>
                <a:lnTo>
                  <a:pt x="40560" y="0"/>
                </a:lnTo>
                <a:lnTo>
                  <a:pt x="2561282" y="1623838"/>
                </a:lnTo>
                <a:lnTo>
                  <a:pt x="0" y="2481088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52" name="等腰三角形 67"/>
          <p:cNvSpPr>
            <a:spLocks/>
          </p:cNvSpPr>
          <p:nvPr/>
        </p:nvSpPr>
        <p:spPr bwMode="auto">
          <a:xfrm>
            <a:off x="10864849" y="-76198"/>
            <a:ext cx="1365251" cy="6443663"/>
          </a:xfrm>
          <a:custGeom>
            <a:avLst/>
            <a:gdLst>
              <a:gd name="T0" fmla="*/ 1359342 w 1364807"/>
              <a:gd name="T1" fmla="*/ 6444205 h 6444205"/>
              <a:gd name="T2" fmla="*/ 0 w 1364807"/>
              <a:gd name="T3" fmla="*/ 0 h 6444205"/>
              <a:gd name="T4" fmla="*/ 1364807 w 1364807"/>
              <a:gd name="T5" fmla="*/ 43405 h 6444205"/>
              <a:gd name="T6" fmla="*/ 1359342 w 1364807"/>
              <a:gd name="T7" fmla="*/ 6444205 h 6444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4807" h="6444205">
                <a:moveTo>
                  <a:pt x="1359342" y="6444205"/>
                </a:moveTo>
                <a:lnTo>
                  <a:pt x="0" y="0"/>
                </a:lnTo>
                <a:lnTo>
                  <a:pt x="1364807" y="43405"/>
                </a:lnTo>
                <a:cubicBezTo>
                  <a:pt x="1362985" y="2177005"/>
                  <a:pt x="1361164" y="4310605"/>
                  <a:pt x="1359342" y="6444205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53" name="等腰三角形 64"/>
          <p:cNvSpPr>
            <a:spLocks/>
          </p:cNvSpPr>
          <p:nvPr/>
        </p:nvSpPr>
        <p:spPr bwMode="auto">
          <a:xfrm>
            <a:off x="-19049" y="6132513"/>
            <a:ext cx="2835275" cy="754062"/>
          </a:xfrm>
          <a:custGeom>
            <a:avLst/>
            <a:gdLst>
              <a:gd name="T0" fmla="*/ 4689 w 1860627"/>
              <a:gd name="T1" fmla="*/ 738148 h 754476"/>
              <a:gd name="T2" fmla="*/ 0 w 1860627"/>
              <a:gd name="T3" fmla="*/ 0 h 754476"/>
              <a:gd name="T4" fmla="*/ 1860627 w 1860627"/>
              <a:gd name="T5" fmla="*/ 754476 h 754476"/>
              <a:gd name="T6" fmla="*/ 4689 w 1860627"/>
              <a:gd name="T7" fmla="*/ 738148 h 754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0627" h="754476">
                <a:moveTo>
                  <a:pt x="4689" y="738148"/>
                </a:moveTo>
                <a:lnTo>
                  <a:pt x="0" y="0"/>
                </a:lnTo>
                <a:lnTo>
                  <a:pt x="1860627" y="754476"/>
                </a:lnTo>
                <a:lnTo>
                  <a:pt x="4689" y="738148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54" name="椭圆 2"/>
          <p:cNvSpPr>
            <a:spLocks noChangeArrowheads="1"/>
          </p:cNvSpPr>
          <p:nvPr/>
        </p:nvSpPr>
        <p:spPr bwMode="auto">
          <a:xfrm>
            <a:off x="1514475" y="2263777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155" name="椭圆 46"/>
          <p:cNvSpPr>
            <a:spLocks noChangeArrowheads="1"/>
          </p:cNvSpPr>
          <p:nvPr/>
        </p:nvSpPr>
        <p:spPr bwMode="auto">
          <a:xfrm>
            <a:off x="9972676" y="647702"/>
            <a:ext cx="415925" cy="415925"/>
          </a:xfrm>
          <a:prstGeom prst="ellipse">
            <a:avLst/>
          </a:prstGeom>
          <a:solidFill>
            <a:srgbClr val="FFF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156" name="直接连接符 72"/>
          <p:cNvCxnSpPr>
            <a:cxnSpLocks noChangeShapeType="1"/>
          </p:cNvCxnSpPr>
          <p:nvPr/>
        </p:nvCxnSpPr>
        <p:spPr bwMode="auto">
          <a:xfrm flipH="1">
            <a:off x="11420477" y="4157665"/>
            <a:ext cx="703263" cy="238125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1243015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460" name="文本框 5"/>
          <p:cNvSpPr txBox="1">
            <a:spLocks noChangeArrowheads="1"/>
          </p:cNvSpPr>
          <p:nvPr/>
        </p:nvSpPr>
        <p:spPr bwMode="auto">
          <a:xfrm>
            <a:off x="4951414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2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19461" name="文本框 9"/>
          <p:cNvSpPr txBox="1">
            <a:spLocks noChangeArrowheads="1"/>
          </p:cNvSpPr>
          <p:nvPr/>
        </p:nvSpPr>
        <p:spPr bwMode="auto">
          <a:xfrm>
            <a:off x="2490788" y="4667252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工作完成情况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稻壳儿小白白(http://dwz.cn/Wu2UP)"/>
          <p:cNvGraphicFramePr>
            <a:graphicFrameLocks/>
          </p:cNvGraphicFramePr>
          <p:nvPr/>
        </p:nvGraphicFramePr>
        <p:xfrm>
          <a:off x="1616075" y="1114427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r:id="rId4" imgW="10339712" imgH="4279763" progId="Excel.Chart.8">
                  <p:embed/>
                </p:oleObj>
              </mc:Choice>
              <mc:Fallback>
                <p:oleObj r:id="rId4" imgW="10339712" imgH="4279763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114427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稻壳儿小白白(http://dwz.cn/Wu2UP)"/>
          <p:cNvSpPr txBox="1">
            <a:spLocks noChangeArrowheads="1"/>
          </p:cNvSpPr>
          <p:nvPr/>
        </p:nvSpPr>
        <p:spPr bwMode="auto">
          <a:xfrm>
            <a:off x="1782765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4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7"/>
            <a:ext cx="2152651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20485" name="组合 12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20486" name="组合 13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0487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88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489" name="文本框 14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0" name="文本框 15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1" name="稻壳儿小白白(http://dwz.cn/Wu2UP)"/>
          <p:cNvSpPr>
            <a:spLocks noChangeArrowheads="1"/>
          </p:cNvSpPr>
          <p:nvPr/>
        </p:nvSpPr>
        <p:spPr bwMode="auto">
          <a:xfrm>
            <a:off x="1890712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2" name="稻壳儿小白白(http://dwz.cn/Wu2UP)"/>
          <p:cNvSpPr>
            <a:spLocks noChangeArrowheads="1"/>
          </p:cNvSpPr>
          <p:nvPr/>
        </p:nvSpPr>
        <p:spPr bwMode="auto">
          <a:xfrm>
            <a:off x="2776537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3" name="稻壳儿小白白(http://dwz.cn/Wu2UP)"/>
          <p:cNvSpPr>
            <a:spLocks noChangeArrowheads="1"/>
          </p:cNvSpPr>
          <p:nvPr/>
        </p:nvSpPr>
        <p:spPr bwMode="auto">
          <a:xfrm>
            <a:off x="3660774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4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5" name="稻壳儿小白白(http://dwz.cn/Wu2UP)"/>
          <p:cNvSpPr>
            <a:spLocks noChangeArrowheads="1"/>
          </p:cNvSpPr>
          <p:nvPr/>
        </p:nvSpPr>
        <p:spPr bwMode="auto">
          <a:xfrm>
            <a:off x="5430837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6" name="稻壳儿小白白(http://dwz.cn/Wu2UP)"/>
          <p:cNvSpPr>
            <a:spLocks noChangeArrowheads="1"/>
          </p:cNvSpPr>
          <p:nvPr/>
        </p:nvSpPr>
        <p:spPr bwMode="auto">
          <a:xfrm>
            <a:off x="6316662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7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8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9" name="稻壳儿小白白(http://dwz.cn/Wu2UP)"/>
          <p:cNvSpPr>
            <a:spLocks noChangeArrowheads="1"/>
          </p:cNvSpPr>
          <p:nvPr/>
        </p:nvSpPr>
        <p:spPr bwMode="auto">
          <a:xfrm>
            <a:off x="8972549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0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1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2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1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3" name="稻壳儿小白白(http://dwz.cn/Wu2UP)"/>
          <p:cNvSpPr>
            <a:spLocks noChangeArrowheads="1"/>
          </p:cNvSpPr>
          <p:nvPr/>
        </p:nvSpPr>
        <p:spPr bwMode="auto">
          <a:xfrm>
            <a:off x="1890712" y="4641850"/>
            <a:ext cx="476251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4" name="稻壳儿小白白(http://dwz.cn/Wu2UP)"/>
          <p:cNvSpPr>
            <a:spLocks noChangeArrowheads="1"/>
          </p:cNvSpPr>
          <p:nvPr/>
        </p:nvSpPr>
        <p:spPr bwMode="auto">
          <a:xfrm>
            <a:off x="2776537" y="4641850"/>
            <a:ext cx="476251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5" name="稻壳儿小白白(http://dwz.cn/Wu2UP)"/>
          <p:cNvSpPr>
            <a:spLocks noChangeArrowheads="1"/>
          </p:cNvSpPr>
          <p:nvPr/>
        </p:nvSpPr>
        <p:spPr bwMode="auto">
          <a:xfrm>
            <a:off x="3660774" y="4641850"/>
            <a:ext cx="476251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6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1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7" name="稻壳儿小白白(http://dwz.cn/Wu2UP)"/>
          <p:cNvSpPr>
            <a:spLocks noChangeArrowheads="1"/>
          </p:cNvSpPr>
          <p:nvPr/>
        </p:nvSpPr>
        <p:spPr bwMode="auto">
          <a:xfrm>
            <a:off x="5430837" y="4641850"/>
            <a:ext cx="476251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8" name="稻壳儿小白白(http://dwz.cn/Wu2UP)"/>
          <p:cNvSpPr>
            <a:spLocks noChangeArrowheads="1"/>
          </p:cNvSpPr>
          <p:nvPr/>
        </p:nvSpPr>
        <p:spPr bwMode="auto">
          <a:xfrm>
            <a:off x="6316662" y="4641850"/>
            <a:ext cx="476251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49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1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0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1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1" name="稻壳儿小白白(http://dwz.cn/Wu2UP)"/>
          <p:cNvSpPr>
            <a:spLocks noChangeArrowheads="1"/>
          </p:cNvSpPr>
          <p:nvPr/>
        </p:nvSpPr>
        <p:spPr bwMode="auto">
          <a:xfrm>
            <a:off x="8972549" y="4641850"/>
            <a:ext cx="476251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2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1" cy="47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3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1" cy="4762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54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9"/>
            <a:ext cx="4762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5" name="稻壳儿小白白(http://dwz.cn/Wu2UP)"/>
          <p:cNvSpPr txBox="1">
            <a:spLocks noChangeArrowheads="1"/>
          </p:cNvSpPr>
          <p:nvPr/>
        </p:nvSpPr>
        <p:spPr bwMode="auto">
          <a:xfrm>
            <a:off x="1830389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6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7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8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59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0" name="稻壳儿小白白(http://dwz.cn/Wu2UP)"/>
          <p:cNvSpPr txBox="1">
            <a:spLocks noChangeArrowheads="1"/>
          </p:cNvSpPr>
          <p:nvPr/>
        </p:nvSpPr>
        <p:spPr bwMode="auto">
          <a:xfrm>
            <a:off x="6246812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1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2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3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6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4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6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5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6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66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1" cy="1017588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67" name="稻壳儿小白白(http://dwz.cn/Wu2UP)"/>
          <p:cNvSpPr>
            <a:spLocks noChangeArrowheads="1"/>
          </p:cNvSpPr>
          <p:nvPr/>
        </p:nvSpPr>
        <p:spPr bwMode="auto">
          <a:xfrm>
            <a:off x="1890712" y="2614613"/>
            <a:ext cx="476251" cy="19431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68" name="稻壳儿小白白(http://dwz.cn/Wu2UP)"/>
          <p:cNvSpPr>
            <a:spLocks noChangeArrowheads="1"/>
          </p:cNvSpPr>
          <p:nvPr/>
        </p:nvSpPr>
        <p:spPr bwMode="auto">
          <a:xfrm>
            <a:off x="2776537" y="3540125"/>
            <a:ext cx="476251" cy="1017588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69" name="稻壳儿小白白(http://dwz.cn/Wu2UP)"/>
          <p:cNvSpPr>
            <a:spLocks noChangeArrowheads="1"/>
          </p:cNvSpPr>
          <p:nvPr/>
        </p:nvSpPr>
        <p:spPr bwMode="auto">
          <a:xfrm>
            <a:off x="3660774" y="2614613"/>
            <a:ext cx="476251" cy="19431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0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1" cy="1017588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1" name="稻壳儿小白白(http://dwz.cn/Wu2UP)"/>
          <p:cNvSpPr>
            <a:spLocks noChangeArrowheads="1"/>
          </p:cNvSpPr>
          <p:nvPr/>
        </p:nvSpPr>
        <p:spPr bwMode="auto">
          <a:xfrm>
            <a:off x="5430837" y="2614613"/>
            <a:ext cx="476251" cy="19431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2" name="稻壳儿小白白(http://dwz.cn/Wu2UP)"/>
          <p:cNvSpPr>
            <a:spLocks noChangeArrowheads="1"/>
          </p:cNvSpPr>
          <p:nvPr/>
        </p:nvSpPr>
        <p:spPr bwMode="auto">
          <a:xfrm>
            <a:off x="6316662" y="2811463"/>
            <a:ext cx="476251" cy="174625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3" name="稻壳儿小白白(http://dwz.cn/Wu2UP)"/>
          <p:cNvSpPr>
            <a:spLocks noChangeArrowheads="1"/>
          </p:cNvSpPr>
          <p:nvPr/>
        </p:nvSpPr>
        <p:spPr bwMode="auto">
          <a:xfrm>
            <a:off x="7202488" y="2044701"/>
            <a:ext cx="476251" cy="25130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4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1" cy="194310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5" name="稻壳儿小白白(http://dwz.cn/Wu2UP)"/>
          <p:cNvSpPr>
            <a:spLocks noChangeArrowheads="1"/>
          </p:cNvSpPr>
          <p:nvPr/>
        </p:nvSpPr>
        <p:spPr bwMode="auto">
          <a:xfrm>
            <a:off x="8972549" y="3540125"/>
            <a:ext cx="476251" cy="10175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6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1" cy="194310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7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1" cy="10175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2578" name="稻壳儿小白白(http://dwz.cn/Wu2UP)"/>
          <p:cNvSpPr txBox="1">
            <a:spLocks noChangeArrowheads="1"/>
          </p:cNvSpPr>
          <p:nvPr/>
        </p:nvSpPr>
        <p:spPr bwMode="auto">
          <a:xfrm>
            <a:off x="836614" y="5634040"/>
            <a:ext cx="99028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79" name="稻壳儿小白白(http://dwz.cn/Wu2UP)"/>
          <p:cNvSpPr txBox="1">
            <a:spLocks noChangeArrowheads="1"/>
          </p:cNvSpPr>
          <p:nvPr/>
        </p:nvSpPr>
        <p:spPr bwMode="auto">
          <a:xfrm>
            <a:off x="836614" y="529907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22580" name="组合 57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22581" name="组合 58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2582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83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584" name="文本框 59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85" name="文本框 60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/>
          </p:cNvSpPr>
          <p:nvPr/>
        </p:nvSpPr>
        <p:spPr bwMode="auto">
          <a:xfrm>
            <a:off x="792163" y="3370265"/>
            <a:ext cx="3484563" cy="1525587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63CFF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79" name="稻壳儿小白白(http://dwz.cn/Wu2UP)"/>
          <p:cNvSpPr>
            <a:spLocks/>
          </p:cNvSpPr>
          <p:nvPr/>
        </p:nvSpPr>
        <p:spPr bwMode="auto">
          <a:xfrm>
            <a:off x="2208213" y="2465388"/>
            <a:ext cx="3484563" cy="2430462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BB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0" name="稻壳儿小白白(http://dwz.cn/Wu2UP)"/>
          <p:cNvSpPr>
            <a:spLocks/>
          </p:cNvSpPr>
          <p:nvPr/>
        </p:nvSpPr>
        <p:spPr bwMode="auto">
          <a:xfrm>
            <a:off x="3624263" y="2874965"/>
            <a:ext cx="3484563" cy="2020887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63CFF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稻壳儿小白白(http://dwz.cn/Wu2UP)"/>
          <p:cNvSpPr>
            <a:spLocks/>
          </p:cNvSpPr>
          <p:nvPr/>
        </p:nvSpPr>
        <p:spPr bwMode="auto">
          <a:xfrm>
            <a:off x="5040313" y="3370265"/>
            <a:ext cx="3484563" cy="1525587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BB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稻壳儿小白白(http://dwz.cn/Wu2UP)"/>
          <p:cNvSpPr>
            <a:spLocks/>
          </p:cNvSpPr>
          <p:nvPr/>
        </p:nvSpPr>
        <p:spPr bwMode="auto">
          <a:xfrm>
            <a:off x="6456362" y="3068638"/>
            <a:ext cx="3484563" cy="1812925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63CFF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稻壳儿小白白(http://dwz.cn/Wu2UP)"/>
          <p:cNvSpPr>
            <a:spLocks/>
          </p:cNvSpPr>
          <p:nvPr/>
        </p:nvSpPr>
        <p:spPr bwMode="auto">
          <a:xfrm>
            <a:off x="7870826" y="3225800"/>
            <a:ext cx="3486151" cy="1662113"/>
          </a:xfrm>
          <a:custGeom>
            <a:avLst/>
            <a:gdLst>
              <a:gd name="T0" fmla="*/ 0 w 1523036"/>
              <a:gd name="T1" fmla="*/ 1678756 h 1678756"/>
              <a:gd name="T2" fmla="*/ 769469 w 1523036"/>
              <a:gd name="T3" fmla="*/ 34 h 1678756"/>
              <a:gd name="T4" fmla="*/ 1523036 w 1523036"/>
              <a:gd name="T5" fmla="*/ 1678756 h 1678756"/>
              <a:gd name="T6" fmla="*/ 0 w 1523036"/>
              <a:gd name="T7" fmla="*/ 1678756 h 1678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FBB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 txBox="1">
            <a:spLocks noChangeArrowheads="1"/>
          </p:cNvSpPr>
          <p:nvPr/>
        </p:nvSpPr>
        <p:spPr bwMode="auto">
          <a:xfrm>
            <a:off x="2096127" y="2465390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1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85" name="稻壳儿小白白(http://dwz.cn/Wu2UP)"/>
          <p:cNvSpPr txBox="1">
            <a:spLocks noChangeArrowheads="1"/>
          </p:cNvSpPr>
          <p:nvPr/>
        </p:nvSpPr>
        <p:spPr bwMode="auto">
          <a:xfrm>
            <a:off x="1697039" y="3016252"/>
            <a:ext cx="16208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86" name="稻壳儿小白白(http://dwz.cn/Wu2UP)"/>
          <p:cNvSpPr txBox="1">
            <a:spLocks noChangeArrowheads="1"/>
          </p:cNvSpPr>
          <p:nvPr/>
        </p:nvSpPr>
        <p:spPr bwMode="auto">
          <a:xfrm>
            <a:off x="681040" y="5632451"/>
            <a:ext cx="99028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7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8" name="稻壳儿小白白(http://dwz.cn/Wu2UP)"/>
          <p:cNvSpPr txBox="1">
            <a:spLocks noChangeArrowheads="1"/>
          </p:cNvSpPr>
          <p:nvPr/>
        </p:nvSpPr>
        <p:spPr bwMode="auto">
          <a:xfrm>
            <a:off x="3590759" y="1519239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2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89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1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0" name="稻壳儿小白白(http://dwz.cn/Wu2UP)"/>
          <p:cNvSpPr txBox="1">
            <a:spLocks noChangeArrowheads="1"/>
          </p:cNvSpPr>
          <p:nvPr/>
        </p:nvSpPr>
        <p:spPr bwMode="auto">
          <a:xfrm>
            <a:off x="4989347" y="1984376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3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1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5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2" name="稻壳儿小白白(http://dwz.cn/Wu2UP)"/>
          <p:cNvSpPr txBox="1">
            <a:spLocks noChangeArrowheads="1"/>
          </p:cNvSpPr>
          <p:nvPr/>
        </p:nvSpPr>
        <p:spPr bwMode="auto">
          <a:xfrm>
            <a:off x="6219826" y="2492375"/>
            <a:ext cx="10731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4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3" name="稻壳儿小白白(http://dwz.cn/Wu2UP)"/>
          <p:cNvSpPr txBox="1">
            <a:spLocks noChangeArrowheads="1"/>
          </p:cNvSpPr>
          <p:nvPr/>
        </p:nvSpPr>
        <p:spPr bwMode="auto">
          <a:xfrm>
            <a:off x="5978526" y="2995615"/>
            <a:ext cx="1555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4" name="稻壳儿小白白(http://dwz.cn/Wu2UP)"/>
          <p:cNvSpPr txBox="1">
            <a:spLocks noChangeArrowheads="1"/>
          </p:cNvSpPr>
          <p:nvPr/>
        </p:nvSpPr>
        <p:spPr bwMode="auto">
          <a:xfrm>
            <a:off x="7842084" y="2190751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5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5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4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4596" name="稻壳儿小白白(http://dwz.cn/Wu2UP)"/>
          <p:cNvSpPr txBox="1">
            <a:spLocks noChangeArrowheads="1"/>
          </p:cNvSpPr>
          <p:nvPr/>
        </p:nvSpPr>
        <p:spPr bwMode="auto">
          <a:xfrm>
            <a:off x="9267659" y="2312990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6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4597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2"/>
            <a:ext cx="16208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grpSp>
        <p:nvGrpSpPr>
          <p:cNvPr id="24598" name="组合 40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24599" name="组合 41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4600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601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4602" name="文本框 42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603" name="文本框 43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稻壳儿小白白(http://dwz.cn/Wu2UP)"/>
          <p:cNvSpPr>
            <a:spLocks/>
          </p:cNvSpPr>
          <p:nvPr/>
        </p:nvSpPr>
        <p:spPr bwMode="auto">
          <a:xfrm>
            <a:off x="6994526" y="4281490"/>
            <a:ext cx="525463" cy="701675"/>
          </a:xfrm>
          <a:custGeom>
            <a:avLst/>
            <a:gdLst>
              <a:gd name="T0" fmla="*/ 1131 w 1831"/>
              <a:gd name="T1" fmla="*/ 123 h 2473"/>
              <a:gd name="T2" fmla="*/ 1175 w 1831"/>
              <a:gd name="T3" fmla="*/ 214 h 2473"/>
              <a:gd name="T4" fmla="*/ 1267 w 1831"/>
              <a:gd name="T5" fmla="*/ 107 h 2473"/>
              <a:gd name="T6" fmla="*/ 1330 w 1831"/>
              <a:gd name="T7" fmla="*/ 82 h 2473"/>
              <a:gd name="T8" fmla="*/ 1477 w 1831"/>
              <a:gd name="T9" fmla="*/ 183 h 2473"/>
              <a:gd name="T10" fmla="*/ 1597 w 1831"/>
              <a:gd name="T11" fmla="*/ 186 h 2473"/>
              <a:gd name="T12" fmla="*/ 1697 w 1831"/>
              <a:gd name="T13" fmla="*/ 261 h 2473"/>
              <a:gd name="T14" fmla="*/ 1637 w 1831"/>
              <a:gd name="T15" fmla="*/ 341 h 2473"/>
              <a:gd name="T16" fmla="*/ 1714 w 1831"/>
              <a:gd name="T17" fmla="*/ 445 h 2473"/>
              <a:gd name="T18" fmla="*/ 1786 w 1831"/>
              <a:gd name="T19" fmla="*/ 527 h 2473"/>
              <a:gd name="T20" fmla="*/ 1828 w 1831"/>
              <a:gd name="T21" fmla="*/ 689 h 2473"/>
              <a:gd name="T22" fmla="*/ 1799 w 1831"/>
              <a:gd name="T23" fmla="*/ 789 h 2473"/>
              <a:gd name="T24" fmla="*/ 1703 w 1831"/>
              <a:gd name="T25" fmla="*/ 874 h 2473"/>
              <a:gd name="T26" fmla="*/ 1591 w 1831"/>
              <a:gd name="T27" fmla="*/ 940 h 2473"/>
              <a:gd name="T28" fmla="*/ 1483 w 1831"/>
              <a:gd name="T29" fmla="*/ 899 h 2473"/>
              <a:gd name="T30" fmla="*/ 1354 w 1831"/>
              <a:gd name="T31" fmla="*/ 1025 h 2473"/>
              <a:gd name="T32" fmla="*/ 1310 w 1831"/>
              <a:gd name="T33" fmla="*/ 1081 h 2473"/>
              <a:gd name="T34" fmla="*/ 1370 w 1831"/>
              <a:gd name="T35" fmla="*/ 1202 h 2473"/>
              <a:gd name="T36" fmla="*/ 1231 w 1831"/>
              <a:gd name="T37" fmla="*/ 1332 h 2473"/>
              <a:gd name="T38" fmla="*/ 1144 w 1831"/>
              <a:gd name="T39" fmla="*/ 1483 h 2473"/>
              <a:gd name="T40" fmla="*/ 1174 w 1831"/>
              <a:gd name="T41" fmla="*/ 1604 h 2473"/>
              <a:gd name="T42" fmla="*/ 1111 w 1831"/>
              <a:gd name="T43" fmla="*/ 1693 h 2473"/>
              <a:gd name="T44" fmla="*/ 1074 w 1831"/>
              <a:gd name="T45" fmla="*/ 1811 h 2473"/>
              <a:gd name="T46" fmla="*/ 1012 w 1831"/>
              <a:gd name="T47" fmla="*/ 1899 h 2473"/>
              <a:gd name="T48" fmla="*/ 978 w 1831"/>
              <a:gd name="T49" fmla="*/ 2081 h 2473"/>
              <a:gd name="T50" fmla="*/ 948 w 1831"/>
              <a:gd name="T51" fmla="*/ 2209 h 2473"/>
              <a:gd name="T52" fmla="*/ 924 w 1831"/>
              <a:gd name="T53" fmla="*/ 2272 h 2473"/>
              <a:gd name="T54" fmla="*/ 926 w 1831"/>
              <a:gd name="T55" fmla="*/ 2401 h 2473"/>
              <a:gd name="T56" fmla="*/ 817 w 1831"/>
              <a:gd name="T57" fmla="*/ 2366 h 2473"/>
              <a:gd name="T58" fmla="*/ 678 w 1831"/>
              <a:gd name="T59" fmla="*/ 2378 h 2473"/>
              <a:gd name="T60" fmla="*/ 557 w 1831"/>
              <a:gd name="T61" fmla="*/ 2430 h 2473"/>
              <a:gd name="T62" fmla="*/ 464 w 1831"/>
              <a:gd name="T63" fmla="*/ 2441 h 2473"/>
              <a:gd name="T64" fmla="*/ 340 w 1831"/>
              <a:gd name="T65" fmla="*/ 2433 h 2473"/>
              <a:gd name="T66" fmla="*/ 346 w 1831"/>
              <a:gd name="T67" fmla="*/ 2365 h 2473"/>
              <a:gd name="T68" fmla="*/ 485 w 1831"/>
              <a:gd name="T69" fmla="*/ 2195 h 2473"/>
              <a:gd name="T70" fmla="*/ 489 w 1831"/>
              <a:gd name="T71" fmla="*/ 2120 h 2473"/>
              <a:gd name="T72" fmla="*/ 342 w 1831"/>
              <a:gd name="T73" fmla="*/ 2122 h 2473"/>
              <a:gd name="T74" fmla="*/ 217 w 1831"/>
              <a:gd name="T75" fmla="*/ 2094 h 2473"/>
              <a:gd name="T76" fmla="*/ 170 w 1831"/>
              <a:gd name="T77" fmla="*/ 1966 h 2473"/>
              <a:gd name="T78" fmla="*/ 256 w 1831"/>
              <a:gd name="T79" fmla="*/ 1772 h 2473"/>
              <a:gd name="T80" fmla="*/ 180 w 1831"/>
              <a:gd name="T81" fmla="*/ 1733 h 2473"/>
              <a:gd name="T82" fmla="*/ 220 w 1831"/>
              <a:gd name="T83" fmla="*/ 1589 h 2473"/>
              <a:gd name="T84" fmla="*/ 123 w 1831"/>
              <a:gd name="T85" fmla="*/ 1470 h 2473"/>
              <a:gd name="T86" fmla="*/ 108 w 1831"/>
              <a:gd name="T87" fmla="*/ 1296 h 2473"/>
              <a:gd name="T88" fmla="*/ 35 w 1831"/>
              <a:gd name="T89" fmla="*/ 1249 h 2473"/>
              <a:gd name="T90" fmla="*/ 8 w 1831"/>
              <a:gd name="T91" fmla="*/ 1201 h 2473"/>
              <a:gd name="T92" fmla="*/ 23 w 1831"/>
              <a:gd name="T93" fmla="*/ 1103 h 2473"/>
              <a:gd name="T94" fmla="*/ 145 w 1831"/>
              <a:gd name="T95" fmla="*/ 949 h 2473"/>
              <a:gd name="T96" fmla="*/ 189 w 1831"/>
              <a:gd name="T97" fmla="*/ 871 h 2473"/>
              <a:gd name="T98" fmla="*/ 218 w 1831"/>
              <a:gd name="T99" fmla="*/ 758 h 2473"/>
              <a:gd name="T100" fmla="*/ 193 w 1831"/>
              <a:gd name="T101" fmla="*/ 671 h 2473"/>
              <a:gd name="T102" fmla="*/ 139 w 1831"/>
              <a:gd name="T103" fmla="*/ 551 h 2473"/>
              <a:gd name="T104" fmla="*/ 189 w 1831"/>
              <a:gd name="T105" fmla="*/ 429 h 2473"/>
              <a:gd name="T106" fmla="*/ 313 w 1831"/>
              <a:gd name="T107" fmla="*/ 376 h 2473"/>
              <a:gd name="T108" fmla="*/ 473 w 1831"/>
              <a:gd name="T109" fmla="*/ 318 h 2473"/>
              <a:gd name="T110" fmla="*/ 486 w 1831"/>
              <a:gd name="T111" fmla="*/ 284 h 2473"/>
              <a:gd name="T112" fmla="*/ 556 w 1831"/>
              <a:gd name="T113" fmla="*/ 260 h 2473"/>
              <a:gd name="T114" fmla="*/ 611 w 1831"/>
              <a:gd name="T115" fmla="*/ 219 h 2473"/>
              <a:gd name="T116" fmla="*/ 759 w 1831"/>
              <a:gd name="T117" fmla="*/ 124 h 2473"/>
              <a:gd name="T118" fmla="*/ 914 w 1831"/>
              <a:gd name="T119" fmla="*/ 123 h 2473"/>
              <a:gd name="T120" fmla="*/ 1065 w 1831"/>
              <a:gd name="T121" fmla="*/ 39 h 2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7" name="稻壳儿小白白(http://dwz.cn/Wu2UP)"/>
          <p:cNvSpPr>
            <a:spLocks noEditPoints="1"/>
          </p:cNvSpPr>
          <p:nvPr/>
        </p:nvSpPr>
        <p:spPr bwMode="auto">
          <a:xfrm>
            <a:off x="7050089" y="5229227"/>
            <a:ext cx="68263" cy="55563"/>
          </a:xfrm>
          <a:custGeom>
            <a:avLst/>
            <a:gdLst>
              <a:gd name="T0" fmla="*/ 154 w 213"/>
              <a:gd name="T1" fmla="*/ 3 h 153"/>
              <a:gd name="T2" fmla="*/ 166 w 213"/>
              <a:gd name="T3" fmla="*/ 5 h 153"/>
              <a:gd name="T4" fmla="*/ 175 w 213"/>
              <a:gd name="T5" fmla="*/ 13 h 153"/>
              <a:gd name="T6" fmla="*/ 182 w 213"/>
              <a:gd name="T7" fmla="*/ 17 h 153"/>
              <a:gd name="T8" fmla="*/ 162 w 213"/>
              <a:gd name="T9" fmla="*/ 26 h 153"/>
              <a:gd name="T10" fmla="*/ 132 w 213"/>
              <a:gd name="T11" fmla="*/ 33 h 153"/>
              <a:gd name="T12" fmla="*/ 135 w 213"/>
              <a:gd name="T13" fmla="*/ 43 h 153"/>
              <a:gd name="T14" fmla="*/ 141 w 213"/>
              <a:gd name="T15" fmla="*/ 55 h 153"/>
              <a:gd name="T16" fmla="*/ 151 w 213"/>
              <a:gd name="T17" fmla="*/ 46 h 153"/>
              <a:gd name="T18" fmla="*/ 169 w 213"/>
              <a:gd name="T19" fmla="*/ 40 h 153"/>
              <a:gd name="T20" fmla="*/ 180 w 213"/>
              <a:gd name="T21" fmla="*/ 29 h 153"/>
              <a:gd name="T22" fmla="*/ 189 w 213"/>
              <a:gd name="T23" fmla="*/ 28 h 153"/>
              <a:gd name="T24" fmla="*/ 195 w 213"/>
              <a:gd name="T25" fmla="*/ 38 h 153"/>
              <a:gd name="T26" fmla="*/ 200 w 213"/>
              <a:gd name="T27" fmla="*/ 41 h 153"/>
              <a:gd name="T28" fmla="*/ 209 w 213"/>
              <a:gd name="T29" fmla="*/ 34 h 153"/>
              <a:gd name="T30" fmla="*/ 212 w 213"/>
              <a:gd name="T31" fmla="*/ 46 h 153"/>
              <a:gd name="T32" fmla="*/ 204 w 213"/>
              <a:gd name="T33" fmla="*/ 63 h 153"/>
              <a:gd name="T34" fmla="*/ 188 w 213"/>
              <a:gd name="T35" fmla="*/ 60 h 153"/>
              <a:gd name="T36" fmla="*/ 168 w 213"/>
              <a:gd name="T37" fmla="*/ 60 h 153"/>
              <a:gd name="T38" fmla="*/ 167 w 213"/>
              <a:gd name="T39" fmla="*/ 78 h 153"/>
              <a:gd name="T40" fmla="*/ 177 w 213"/>
              <a:gd name="T41" fmla="*/ 89 h 153"/>
              <a:gd name="T42" fmla="*/ 183 w 213"/>
              <a:gd name="T43" fmla="*/ 117 h 153"/>
              <a:gd name="T44" fmla="*/ 179 w 213"/>
              <a:gd name="T45" fmla="*/ 118 h 153"/>
              <a:gd name="T46" fmla="*/ 170 w 213"/>
              <a:gd name="T47" fmla="*/ 102 h 153"/>
              <a:gd name="T48" fmla="*/ 158 w 213"/>
              <a:gd name="T49" fmla="*/ 105 h 153"/>
              <a:gd name="T50" fmla="*/ 162 w 213"/>
              <a:gd name="T51" fmla="*/ 133 h 153"/>
              <a:gd name="T52" fmla="*/ 149 w 213"/>
              <a:gd name="T53" fmla="*/ 146 h 153"/>
              <a:gd name="T54" fmla="*/ 126 w 213"/>
              <a:gd name="T55" fmla="*/ 141 h 153"/>
              <a:gd name="T56" fmla="*/ 120 w 213"/>
              <a:gd name="T57" fmla="*/ 146 h 153"/>
              <a:gd name="T58" fmla="*/ 113 w 213"/>
              <a:gd name="T59" fmla="*/ 152 h 153"/>
              <a:gd name="T60" fmla="*/ 108 w 213"/>
              <a:gd name="T61" fmla="*/ 146 h 153"/>
              <a:gd name="T62" fmla="*/ 112 w 213"/>
              <a:gd name="T63" fmla="*/ 121 h 153"/>
              <a:gd name="T64" fmla="*/ 111 w 213"/>
              <a:gd name="T65" fmla="*/ 108 h 153"/>
              <a:gd name="T66" fmla="*/ 123 w 213"/>
              <a:gd name="T67" fmla="*/ 108 h 153"/>
              <a:gd name="T68" fmla="*/ 133 w 213"/>
              <a:gd name="T69" fmla="*/ 105 h 153"/>
              <a:gd name="T70" fmla="*/ 131 w 213"/>
              <a:gd name="T71" fmla="*/ 99 h 153"/>
              <a:gd name="T72" fmla="*/ 122 w 213"/>
              <a:gd name="T73" fmla="*/ 95 h 153"/>
              <a:gd name="T74" fmla="*/ 112 w 213"/>
              <a:gd name="T75" fmla="*/ 73 h 153"/>
              <a:gd name="T76" fmla="*/ 91 w 213"/>
              <a:gd name="T77" fmla="*/ 70 h 153"/>
              <a:gd name="T78" fmla="*/ 48 w 213"/>
              <a:gd name="T79" fmla="*/ 76 h 153"/>
              <a:gd name="T80" fmla="*/ 19 w 213"/>
              <a:gd name="T81" fmla="*/ 73 h 153"/>
              <a:gd name="T82" fmla="*/ 20 w 213"/>
              <a:gd name="T83" fmla="*/ 60 h 153"/>
              <a:gd name="T84" fmla="*/ 56 w 213"/>
              <a:gd name="T85" fmla="*/ 34 h 153"/>
              <a:gd name="T86" fmla="*/ 75 w 213"/>
              <a:gd name="T87" fmla="*/ 27 h 153"/>
              <a:gd name="T88" fmla="*/ 81 w 213"/>
              <a:gd name="T89" fmla="*/ 14 h 153"/>
              <a:gd name="T90" fmla="*/ 116 w 213"/>
              <a:gd name="T91" fmla="*/ 3 h 153"/>
              <a:gd name="T92" fmla="*/ 3 w 213"/>
              <a:gd name="T93" fmla="*/ 128 h 153"/>
              <a:gd name="T94" fmla="*/ 26 w 213"/>
              <a:gd name="T95" fmla="*/ 112 h 153"/>
              <a:gd name="T96" fmla="*/ 54 w 213"/>
              <a:gd name="T97" fmla="*/ 99 h 153"/>
              <a:gd name="T98" fmla="*/ 74 w 213"/>
              <a:gd name="T99" fmla="*/ 83 h 153"/>
              <a:gd name="T100" fmla="*/ 79 w 213"/>
              <a:gd name="T101" fmla="*/ 86 h 153"/>
              <a:gd name="T102" fmla="*/ 72 w 213"/>
              <a:gd name="T103" fmla="*/ 102 h 153"/>
              <a:gd name="T104" fmla="*/ 70 w 213"/>
              <a:gd name="T105" fmla="*/ 117 h 153"/>
              <a:gd name="T106" fmla="*/ 63 w 213"/>
              <a:gd name="T107" fmla="*/ 123 h 153"/>
              <a:gd name="T108" fmla="*/ 66 w 213"/>
              <a:gd name="T109" fmla="*/ 137 h 153"/>
              <a:gd name="T110" fmla="*/ 57 w 213"/>
              <a:gd name="T111" fmla="*/ 142 h 153"/>
              <a:gd name="T112" fmla="*/ 45 w 213"/>
              <a:gd name="T113" fmla="*/ 134 h 153"/>
              <a:gd name="T114" fmla="*/ 35 w 213"/>
              <a:gd name="T115" fmla="*/ 139 h 153"/>
              <a:gd name="T116" fmla="*/ 10 w 213"/>
              <a:gd name="T117" fmla="*/ 149 h 153"/>
              <a:gd name="T118" fmla="*/ 0 w 213"/>
              <a:gd name="T119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8" name="稻壳儿小白白(http://dwz.cn/Wu2UP)"/>
          <p:cNvSpPr>
            <a:spLocks noEditPoints="1"/>
          </p:cNvSpPr>
          <p:nvPr/>
        </p:nvSpPr>
        <p:spPr bwMode="auto">
          <a:xfrm>
            <a:off x="7745414" y="4022727"/>
            <a:ext cx="111125" cy="136525"/>
          </a:xfrm>
          <a:custGeom>
            <a:avLst/>
            <a:gdLst>
              <a:gd name="T0" fmla="*/ 121 w 357"/>
              <a:gd name="T1" fmla="*/ 465 h 494"/>
              <a:gd name="T2" fmla="*/ 98 w 357"/>
              <a:gd name="T3" fmla="*/ 454 h 494"/>
              <a:gd name="T4" fmla="*/ 48 w 357"/>
              <a:gd name="T5" fmla="*/ 449 h 494"/>
              <a:gd name="T6" fmla="*/ 30 w 357"/>
              <a:gd name="T7" fmla="*/ 439 h 494"/>
              <a:gd name="T8" fmla="*/ 25 w 357"/>
              <a:gd name="T9" fmla="*/ 416 h 494"/>
              <a:gd name="T10" fmla="*/ 22 w 357"/>
              <a:gd name="T11" fmla="*/ 373 h 494"/>
              <a:gd name="T12" fmla="*/ 11 w 357"/>
              <a:gd name="T13" fmla="*/ 365 h 494"/>
              <a:gd name="T14" fmla="*/ 0 w 357"/>
              <a:gd name="T15" fmla="*/ 366 h 494"/>
              <a:gd name="T16" fmla="*/ 5 w 357"/>
              <a:gd name="T17" fmla="*/ 342 h 494"/>
              <a:gd name="T18" fmla="*/ 32 w 357"/>
              <a:gd name="T19" fmla="*/ 302 h 494"/>
              <a:gd name="T20" fmla="*/ 46 w 357"/>
              <a:gd name="T21" fmla="*/ 247 h 494"/>
              <a:gd name="T22" fmla="*/ 50 w 357"/>
              <a:gd name="T23" fmla="*/ 184 h 494"/>
              <a:gd name="T24" fmla="*/ 80 w 357"/>
              <a:gd name="T25" fmla="*/ 157 h 494"/>
              <a:gd name="T26" fmla="*/ 113 w 357"/>
              <a:gd name="T27" fmla="*/ 146 h 494"/>
              <a:gd name="T28" fmla="*/ 163 w 357"/>
              <a:gd name="T29" fmla="*/ 164 h 494"/>
              <a:gd name="T30" fmla="*/ 199 w 357"/>
              <a:gd name="T31" fmla="*/ 184 h 494"/>
              <a:gd name="T32" fmla="*/ 233 w 357"/>
              <a:gd name="T33" fmla="*/ 200 h 494"/>
              <a:gd name="T34" fmla="*/ 287 w 357"/>
              <a:gd name="T35" fmla="*/ 241 h 494"/>
              <a:gd name="T36" fmla="*/ 325 w 357"/>
              <a:gd name="T37" fmla="*/ 298 h 494"/>
              <a:gd name="T38" fmla="*/ 350 w 357"/>
              <a:gd name="T39" fmla="*/ 340 h 494"/>
              <a:gd name="T40" fmla="*/ 357 w 357"/>
              <a:gd name="T41" fmla="*/ 372 h 494"/>
              <a:gd name="T42" fmla="*/ 348 w 357"/>
              <a:gd name="T43" fmla="*/ 402 h 494"/>
              <a:gd name="T44" fmla="*/ 323 w 357"/>
              <a:gd name="T45" fmla="*/ 411 h 494"/>
              <a:gd name="T46" fmla="*/ 265 w 357"/>
              <a:gd name="T47" fmla="*/ 409 h 494"/>
              <a:gd name="T48" fmla="*/ 215 w 357"/>
              <a:gd name="T49" fmla="*/ 421 h 494"/>
              <a:gd name="T50" fmla="*/ 192 w 357"/>
              <a:gd name="T51" fmla="*/ 448 h 494"/>
              <a:gd name="T52" fmla="*/ 171 w 357"/>
              <a:gd name="T53" fmla="*/ 472 h 494"/>
              <a:gd name="T54" fmla="*/ 71 w 357"/>
              <a:gd name="T55" fmla="*/ 6 h 494"/>
              <a:gd name="T56" fmla="*/ 99 w 357"/>
              <a:gd name="T57" fmla="*/ 0 h 494"/>
              <a:gd name="T58" fmla="*/ 144 w 357"/>
              <a:gd name="T59" fmla="*/ 25 h 494"/>
              <a:gd name="T60" fmla="*/ 190 w 357"/>
              <a:gd name="T61" fmla="*/ 45 h 494"/>
              <a:gd name="T62" fmla="*/ 213 w 357"/>
              <a:gd name="T63" fmla="*/ 62 h 494"/>
              <a:gd name="T64" fmla="*/ 266 w 357"/>
              <a:gd name="T65" fmla="*/ 84 h 494"/>
              <a:gd name="T66" fmla="*/ 304 w 357"/>
              <a:gd name="T67" fmla="*/ 92 h 494"/>
              <a:gd name="T68" fmla="*/ 313 w 357"/>
              <a:gd name="T69" fmla="*/ 99 h 494"/>
              <a:gd name="T70" fmla="*/ 314 w 357"/>
              <a:gd name="T71" fmla="*/ 112 h 494"/>
              <a:gd name="T72" fmla="*/ 284 w 357"/>
              <a:gd name="T73" fmla="*/ 137 h 494"/>
              <a:gd name="T74" fmla="*/ 260 w 357"/>
              <a:gd name="T75" fmla="*/ 135 h 494"/>
              <a:gd name="T76" fmla="*/ 188 w 357"/>
              <a:gd name="T77" fmla="*/ 106 h 494"/>
              <a:gd name="T78" fmla="*/ 125 w 357"/>
              <a:gd name="T79" fmla="*/ 84 h 494"/>
              <a:gd name="T80" fmla="*/ 98 w 357"/>
              <a:gd name="T81" fmla="*/ 71 h 494"/>
              <a:gd name="T82" fmla="*/ 51 w 357"/>
              <a:gd name="T83" fmla="*/ 42 h 494"/>
              <a:gd name="T84" fmla="*/ 43 w 357"/>
              <a:gd name="T85" fmla="*/ 31 h 494"/>
              <a:gd name="T86" fmla="*/ 46 w 357"/>
              <a:gd name="T87" fmla="*/ 20 h 494"/>
              <a:gd name="T88" fmla="*/ 71 w 357"/>
              <a:gd name="T89" fmla="*/ 6 h 494"/>
              <a:gd name="T90" fmla="*/ 215 w 357"/>
              <a:gd name="T91" fmla="*/ 162 h 494"/>
              <a:gd name="T92" fmla="*/ 222 w 357"/>
              <a:gd name="T93" fmla="*/ 157 h 494"/>
              <a:gd name="T94" fmla="*/ 260 w 357"/>
              <a:gd name="T95" fmla="*/ 166 h 494"/>
              <a:gd name="T96" fmla="*/ 282 w 357"/>
              <a:gd name="T97" fmla="*/ 183 h 494"/>
              <a:gd name="T98" fmla="*/ 278 w 357"/>
              <a:gd name="T99" fmla="*/ 193 h 494"/>
              <a:gd name="T100" fmla="*/ 253 w 357"/>
              <a:gd name="T101" fmla="*/ 183 h 494"/>
              <a:gd name="T102" fmla="*/ 289 w 357"/>
              <a:gd name="T103" fmla="*/ 175 h 494"/>
              <a:gd name="T104" fmla="*/ 293 w 357"/>
              <a:gd name="T105" fmla="*/ 171 h 494"/>
              <a:gd name="T106" fmla="*/ 319 w 357"/>
              <a:gd name="T107" fmla="*/ 189 h 494"/>
              <a:gd name="T108" fmla="*/ 315 w 357"/>
              <a:gd name="T109" fmla="*/ 194 h 494"/>
              <a:gd name="T110" fmla="*/ 295 w 357"/>
              <a:gd name="T111" fmla="*/ 187 h 494"/>
              <a:gd name="T112" fmla="*/ 289 w 357"/>
              <a:gd name="T113" fmla="*/ 175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稻壳儿小白白(http://dwz.cn/Wu2UP)"/>
          <p:cNvSpPr>
            <a:spLocks/>
          </p:cNvSpPr>
          <p:nvPr/>
        </p:nvSpPr>
        <p:spPr bwMode="auto">
          <a:xfrm>
            <a:off x="7470776" y="1309690"/>
            <a:ext cx="1198563" cy="1139825"/>
          </a:xfrm>
          <a:custGeom>
            <a:avLst/>
            <a:gdLst>
              <a:gd name="T0" fmla="*/ 385 w 4137"/>
              <a:gd name="T1" fmla="*/ 68 h 3992"/>
              <a:gd name="T2" fmla="*/ 616 w 4137"/>
              <a:gd name="T3" fmla="*/ 2 h 3992"/>
              <a:gd name="T4" fmla="*/ 893 w 4137"/>
              <a:gd name="T5" fmla="*/ 105 h 3992"/>
              <a:gd name="T6" fmla="*/ 1227 w 4137"/>
              <a:gd name="T7" fmla="*/ 198 h 3992"/>
              <a:gd name="T8" fmla="*/ 1337 w 4137"/>
              <a:gd name="T9" fmla="*/ 327 h 3992"/>
              <a:gd name="T10" fmla="*/ 1458 w 4137"/>
              <a:gd name="T11" fmla="*/ 485 h 3992"/>
              <a:gd name="T12" fmla="*/ 1574 w 4137"/>
              <a:gd name="T13" fmla="*/ 700 h 3992"/>
              <a:gd name="T14" fmla="*/ 1623 w 4137"/>
              <a:gd name="T15" fmla="*/ 786 h 3992"/>
              <a:gd name="T16" fmla="*/ 1780 w 4137"/>
              <a:gd name="T17" fmla="*/ 1046 h 3992"/>
              <a:gd name="T18" fmla="*/ 1874 w 4137"/>
              <a:gd name="T19" fmla="*/ 1293 h 3992"/>
              <a:gd name="T20" fmla="*/ 2045 w 4137"/>
              <a:gd name="T21" fmla="*/ 1461 h 3992"/>
              <a:gd name="T22" fmla="*/ 2302 w 4137"/>
              <a:gd name="T23" fmla="*/ 1468 h 3992"/>
              <a:gd name="T24" fmla="*/ 2485 w 4137"/>
              <a:gd name="T25" fmla="*/ 1457 h 3992"/>
              <a:gd name="T26" fmla="*/ 2681 w 4137"/>
              <a:gd name="T27" fmla="*/ 1624 h 3992"/>
              <a:gd name="T28" fmla="*/ 2844 w 4137"/>
              <a:gd name="T29" fmla="*/ 1695 h 3992"/>
              <a:gd name="T30" fmla="*/ 2942 w 4137"/>
              <a:gd name="T31" fmla="*/ 1854 h 3992"/>
              <a:gd name="T32" fmla="*/ 3074 w 4137"/>
              <a:gd name="T33" fmla="*/ 2101 h 3992"/>
              <a:gd name="T34" fmla="*/ 3345 w 4137"/>
              <a:gd name="T35" fmla="*/ 2034 h 3992"/>
              <a:gd name="T36" fmla="*/ 3520 w 4137"/>
              <a:gd name="T37" fmla="*/ 1878 h 3992"/>
              <a:gd name="T38" fmla="*/ 3652 w 4137"/>
              <a:gd name="T39" fmla="*/ 1771 h 3992"/>
              <a:gd name="T40" fmla="*/ 3909 w 4137"/>
              <a:gd name="T41" fmla="*/ 1599 h 3992"/>
              <a:gd name="T42" fmla="*/ 4124 w 4137"/>
              <a:gd name="T43" fmla="*/ 1502 h 3992"/>
              <a:gd name="T44" fmla="*/ 4074 w 4137"/>
              <a:gd name="T45" fmla="*/ 1766 h 3992"/>
              <a:gd name="T46" fmla="*/ 4009 w 4137"/>
              <a:gd name="T47" fmla="*/ 2032 h 3992"/>
              <a:gd name="T48" fmla="*/ 3993 w 4137"/>
              <a:gd name="T49" fmla="*/ 2413 h 3992"/>
              <a:gd name="T50" fmla="*/ 3947 w 4137"/>
              <a:gd name="T51" fmla="*/ 2706 h 3992"/>
              <a:gd name="T52" fmla="*/ 3915 w 4137"/>
              <a:gd name="T53" fmla="*/ 3042 h 3992"/>
              <a:gd name="T54" fmla="*/ 3518 w 4137"/>
              <a:gd name="T55" fmla="*/ 3043 h 3992"/>
              <a:gd name="T56" fmla="*/ 3363 w 4137"/>
              <a:gd name="T57" fmla="*/ 3261 h 3992"/>
              <a:gd name="T58" fmla="*/ 3446 w 4137"/>
              <a:gd name="T59" fmla="*/ 3579 h 3992"/>
              <a:gd name="T60" fmla="*/ 3484 w 4137"/>
              <a:gd name="T61" fmla="*/ 3907 h 3992"/>
              <a:gd name="T62" fmla="*/ 3256 w 4137"/>
              <a:gd name="T63" fmla="*/ 3855 h 3992"/>
              <a:gd name="T64" fmla="*/ 3121 w 4137"/>
              <a:gd name="T65" fmla="*/ 3790 h 3992"/>
              <a:gd name="T66" fmla="*/ 2932 w 4137"/>
              <a:gd name="T67" fmla="*/ 3832 h 3992"/>
              <a:gd name="T68" fmla="*/ 2812 w 4137"/>
              <a:gd name="T69" fmla="*/ 3991 h 3992"/>
              <a:gd name="T70" fmla="*/ 2588 w 4137"/>
              <a:gd name="T71" fmla="*/ 3700 h 3992"/>
              <a:gd name="T72" fmla="*/ 2480 w 4137"/>
              <a:gd name="T73" fmla="*/ 3784 h 3992"/>
              <a:gd name="T74" fmla="*/ 2322 w 4137"/>
              <a:gd name="T75" fmla="*/ 3737 h 3992"/>
              <a:gd name="T76" fmla="*/ 2178 w 4137"/>
              <a:gd name="T77" fmla="*/ 3632 h 3992"/>
              <a:gd name="T78" fmla="*/ 2098 w 4137"/>
              <a:gd name="T79" fmla="*/ 3465 h 3992"/>
              <a:gd name="T80" fmla="*/ 1802 w 4137"/>
              <a:gd name="T81" fmla="*/ 3460 h 3992"/>
              <a:gd name="T82" fmla="*/ 1598 w 4137"/>
              <a:gd name="T83" fmla="*/ 3370 h 3992"/>
              <a:gd name="T84" fmla="*/ 1383 w 4137"/>
              <a:gd name="T85" fmla="*/ 3393 h 3992"/>
              <a:gd name="T86" fmla="*/ 1134 w 4137"/>
              <a:gd name="T87" fmla="*/ 3214 h 3992"/>
              <a:gd name="T88" fmla="*/ 974 w 4137"/>
              <a:gd name="T89" fmla="*/ 3093 h 3992"/>
              <a:gd name="T90" fmla="*/ 869 w 4137"/>
              <a:gd name="T91" fmla="*/ 2964 h 3992"/>
              <a:gd name="T92" fmla="*/ 961 w 4137"/>
              <a:gd name="T93" fmla="*/ 2837 h 3992"/>
              <a:gd name="T94" fmla="*/ 855 w 4137"/>
              <a:gd name="T95" fmla="*/ 2860 h 3992"/>
              <a:gd name="T96" fmla="*/ 705 w 4137"/>
              <a:gd name="T97" fmla="*/ 2767 h 3992"/>
              <a:gd name="T98" fmla="*/ 803 w 4137"/>
              <a:gd name="T99" fmla="*/ 2410 h 3992"/>
              <a:gd name="T100" fmla="*/ 1094 w 4137"/>
              <a:gd name="T101" fmla="*/ 2176 h 3992"/>
              <a:gd name="T102" fmla="*/ 1163 w 4137"/>
              <a:gd name="T103" fmla="*/ 1909 h 3992"/>
              <a:gd name="T104" fmla="*/ 1242 w 4137"/>
              <a:gd name="T105" fmla="*/ 1570 h 3992"/>
              <a:gd name="T106" fmla="*/ 1302 w 4137"/>
              <a:gd name="T107" fmla="*/ 1221 h 3992"/>
              <a:gd name="T108" fmla="*/ 1361 w 4137"/>
              <a:gd name="T109" fmla="*/ 926 h 3992"/>
              <a:gd name="T110" fmla="*/ 1089 w 4137"/>
              <a:gd name="T111" fmla="*/ 774 h 3992"/>
              <a:gd name="T112" fmla="*/ 912 w 4137"/>
              <a:gd name="T113" fmla="*/ 916 h 3992"/>
              <a:gd name="T114" fmla="*/ 669 w 4137"/>
              <a:gd name="T115" fmla="*/ 959 h 3992"/>
              <a:gd name="T116" fmla="*/ 505 w 4137"/>
              <a:gd name="T117" fmla="*/ 840 h 3992"/>
              <a:gd name="T118" fmla="*/ 429 w 4137"/>
              <a:gd name="T119" fmla="*/ 592 h 3992"/>
              <a:gd name="T120" fmla="*/ 262 w 4137"/>
              <a:gd name="T121" fmla="*/ 518 h 3992"/>
              <a:gd name="T122" fmla="*/ 0 w 4137"/>
              <a:gd name="T123" fmla="*/ 496 h 3992"/>
              <a:gd name="T124" fmla="*/ 87 w 4137"/>
              <a:gd name="T125" fmla="*/ 216 h 3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0" name="稻壳儿小白白(http://dwz.cn/Wu2UP)"/>
          <p:cNvSpPr>
            <a:spLocks/>
          </p:cNvSpPr>
          <p:nvPr/>
        </p:nvSpPr>
        <p:spPr bwMode="auto">
          <a:xfrm>
            <a:off x="6408740" y="3911600"/>
            <a:ext cx="835025" cy="522288"/>
          </a:xfrm>
          <a:custGeom>
            <a:avLst/>
            <a:gdLst>
              <a:gd name="T0" fmla="*/ 2776 w 2869"/>
              <a:gd name="T1" fmla="*/ 1214 h 1815"/>
              <a:gd name="T2" fmla="*/ 2734 w 2869"/>
              <a:gd name="T3" fmla="*/ 1076 h 1815"/>
              <a:gd name="T4" fmla="*/ 2776 w 2869"/>
              <a:gd name="T5" fmla="*/ 956 h 1815"/>
              <a:gd name="T6" fmla="*/ 2706 w 2869"/>
              <a:gd name="T7" fmla="*/ 850 h 1815"/>
              <a:gd name="T8" fmla="*/ 2570 w 2869"/>
              <a:gd name="T9" fmla="*/ 763 h 1815"/>
              <a:gd name="T10" fmla="*/ 2494 w 2869"/>
              <a:gd name="T11" fmla="*/ 724 h 1815"/>
              <a:gd name="T12" fmla="*/ 2402 w 2869"/>
              <a:gd name="T13" fmla="*/ 735 h 1815"/>
              <a:gd name="T14" fmla="*/ 2267 w 2869"/>
              <a:gd name="T15" fmla="*/ 659 h 1815"/>
              <a:gd name="T16" fmla="*/ 2102 w 2869"/>
              <a:gd name="T17" fmla="*/ 596 h 1815"/>
              <a:gd name="T18" fmla="*/ 2015 w 2869"/>
              <a:gd name="T19" fmla="*/ 592 h 1815"/>
              <a:gd name="T20" fmla="*/ 1971 w 2869"/>
              <a:gd name="T21" fmla="*/ 457 h 1815"/>
              <a:gd name="T22" fmla="*/ 1939 w 2869"/>
              <a:gd name="T23" fmla="*/ 341 h 1815"/>
              <a:gd name="T24" fmla="*/ 1794 w 2869"/>
              <a:gd name="T25" fmla="*/ 377 h 1815"/>
              <a:gd name="T26" fmla="*/ 1662 w 2869"/>
              <a:gd name="T27" fmla="*/ 364 h 1815"/>
              <a:gd name="T28" fmla="*/ 1370 w 2869"/>
              <a:gd name="T29" fmla="*/ 356 h 1815"/>
              <a:gd name="T30" fmla="*/ 1187 w 2869"/>
              <a:gd name="T31" fmla="*/ 289 h 1815"/>
              <a:gd name="T32" fmla="*/ 1052 w 2869"/>
              <a:gd name="T33" fmla="*/ 146 h 1815"/>
              <a:gd name="T34" fmla="*/ 945 w 2869"/>
              <a:gd name="T35" fmla="*/ 4 h 1815"/>
              <a:gd name="T36" fmla="*/ 824 w 2869"/>
              <a:gd name="T37" fmla="*/ 43 h 1815"/>
              <a:gd name="T38" fmla="*/ 675 w 2869"/>
              <a:gd name="T39" fmla="*/ 30 h 1815"/>
              <a:gd name="T40" fmla="*/ 435 w 2869"/>
              <a:gd name="T41" fmla="*/ 7 h 1815"/>
              <a:gd name="T42" fmla="*/ 519 w 2869"/>
              <a:gd name="T43" fmla="*/ 101 h 1815"/>
              <a:gd name="T44" fmla="*/ 656 w 2869"/>
              <a:gd name="T45" fmla="*/ 195 h 1815"/>
              <a:gd name="T46" fmla="*/ 583 w 2869"/>
              <a:gd name="T47" fmla="*/ 305 h 1815"/>
              <a:gd name="T48" fmla="*/ 444 w 2869"/>
              <a:gd name="T49" fmla="*/ 341 h 1815"/>
              <a:gd name="T50" fmla="*/ 451 w 2869"/>
              <a:gd name="T51" fmla="*/ 530 h 1815"/>
              <a:gd name="T52" fmla="*/ 498 w 2869"/>
              <a:gd name="T53" fmla="*/ 705 h 1815"/>
              <a:gd name="T54" fmla="*/ 649 w 2869"/>
              <a:gd name="T55" fmla="*/ 804 h 1815"/>
              <a:gd name="T56" fmla="*/ 631 w 2869"/>
              <a:gd name="T57" fmla="*/ 1055 h 1815"/>
              <a:gd name="T58" fmla="*/ 453 w 2869"/>
              <a:gd name="T59" fmla="*/ 1121 h 1815"/>
              <a:gd name="T60" fmla="*/ 351 w 2869"/>
              <a:gd name="T61" fmla="*/ 1154 h 1815"/>
              <a:gd name="T62" fmla="*/ 233 w 2869"/>
              <a:gd name="T63" fmla="*/ 1135 h 1815"/>
              <a:gd name="T64" fmla="*/ 104 w 2869"/>
              <a:gd name="T65" fmla="*/ 1164 h 1815"/>
              <a:gd name="T66" fmla="*/ 44 w 2869"/>
              <a:gd name="T67" fmla="*/ 1284 h 1815"/>
              <a:gd name="T68" fmla="*/ 54 w 2869"/>
              <a:gd name="T69" fmla="*/ 1462 h 1815"/>
              <a:gd name="T70" fmla="*/ 54 w 2869"/>
              <a:gd name="T71" fmla="*/ 1545 h 1815"/>
              <a:gd name="T72" fmla="*/ 169 w 2869"/>
              <a:gd name="T73" fmla="*/ 1580 h 1815"/>
              <a:gd name="T74" fmla="*/ 213 w 2869"/>
              <a:gd name="T75" fmla="*/ 1718 h 1815"/>
              <a:gd name="T76" fmla="*/ 314 w 2869"/>
              <a:gd name="T77" fmla="*/ 1807 h 1815"/>
              <a:gd name="T78" fmla="*/ 359 w 2869"/>
              <a:gd name="T79" fmla="*/ 1706 h 1815"/>
              <a:gd name="T80" fmla="*/ 485 w 2869"/>
              <a:gd name="T81" fmla="*/ 1586 h 1815"/>
              <a:gd name="T82" fmla="*/ 672 w 2869"/>
              <a:gd name="T83" fmla="*/ 1524 h 1815"/>
              <a:gd name="T84" fmla="*/ 835 w 2869"/>
              <a:gd name="T85" fmla="*/ 1528 h 1815"/>
              <a:gd name="T86" fmla="*/ 776 w 2869"/>
              <a:gd name="T87" fmla="*/ 1402 h 1815"/>
              <a:gd name="T88" fmla="*/ 891 w 2869"/>
              <a:gd name="T89" fmla="*/ 1362 h 1815"/>
              <a:gd name="T90" fmla="*/ 1093 w 2869"/>
              <a:gd name="T91" fmla="*/ 1429 h 1815"/>
              <a:gd name="T92" fmla="*/ 1278 w 2869"/>
              <a:gd name="T93" fmla="*/ 1471 h 1815"/>
              <a:gd name="T94" fmla="*/ 1405 w 2869"/>
              <a:gd name="T95" fmla="*/ 1574 h 1815"/>
              <a:gd name="T96" fmla="*/ 1504 w 2869"/>
              <a:gd name="T97" fmla="*/ 1589 h 1815"/>
              <a:gd name="T98" fmla="*/ 1654 w 2869"/>
              <a:gd name="T99" fmla="*/ 1511 h 1815"/>
              <a:gd name="T100" fmla="*/ 1732 w 2869"/>
              <a:gd name="T101" fmla="*/ 1543 h 1815"/>
              <a:gd name="T102" fmla="*/ 1751 w 2869"/>
              <a:gd name="T103" fmla="*/ 1646 h 1815"/>
              <a:gd name="T104" fmla="*/ 1919 w 2869"/>
              <a:gd name="T105" fmla="*/ 1478 h 1815"/>
              <a:gd name="T106" fmla="*/ 1970 w 2869"/>
              <a:gd name="T107" fmla="*/ 1598 h 1815"/>
              <a:gd name="T108" fmla="*/ 1982 w 2869"/>
              <a:gd name="T109" fmla="*/ 1733 h 1815"/>
              <a:gd name="T110" fmla="*/ 2044 w 2869"/>
              <a:gd name="T111" fmla="*/ 1796 h 1815"/>
              <a:gd name="T112" fmla="*/ 2182 w 2869"/>
              <a:gd name="T113" fmla="*/ 1726 h 1815"/>
              <a:gd name="T114" fmla="*/ 2350 w 2869"/>
              <a:gd name="T115" fmla="*/ 1644 h 1815"/>
              <a:gd name="T116" fmla="*/ 2436 w 2869"/>
              <a:gd name="T117" fmla="*/ 1588 h 1815"/>
              <a:gd name="T118" fmla="*/ 2520 w 2869"/>
              <a:gd name="T119" fmla="*/ 1573 h 1815"/>
              <a:gd name="T120" fmla="*/ 2592 w 2869"/>
              <a:gd name="T121" fmla="*/ 1519 h 1815"/>
              <a:gd name="T122" fmla="*/ 2772 w 2869"/>
              <a:gd name="T123" fmla="*/ 1466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1" name="稻壳儿小白白(http://dwz.cn/Wu2UP)"/>
          <p:cNvSpPr>
            <a:spLocks/>
          </p:cNvSpPr>
          <p:nvPr/>
        </p:nvSpPr>
        <p:spPr bwMode="auto">
          <a:xfrm>
            <a:off x="7069139" y="3249613"/>
            <a:ext cx="752475" cy="481012"/>
          </a:xfrm>
          <a:custGeom>
            <a:avLst/>
            <a:gdLst>
              <a:gd name="T0" fmla="*/ 831 w 2606"/>
              <a:gd name="T1" fmla="*/ 153 h 1671"/>
              <a:gd name="T2" fmla="*/ 614 w 2606"/>
              <a:gd name="T3" fmla="*/ 197 h 1671"/>
              <a:gd name="T4" fmla="*/ 432 w 2606"/>
              <a:gd name="T5" fmla="*/ 342 h 1671"/>
              <a:gd name="T6" fmla="*/ 367 w 2606"/>
              <a:gd name="T7" fmla="*/ 411 h 1671"/>
              <a:gd name="T8" fmla="*/ 252 w 2606"/>
              <a:gd name="T9" fmla="*/ 665 h 1671"/>
              <a:gd name="T10" fmla="*/ 153 w 2606"/>
              <a:gd name="T11" fmla="*/ 883 h 1671"/>
              <a:gd name="T12" fmla="*/ 157 w 2606"/>
              <a:gd name="T13" fmla="*/ 1075 h 1671"/>
              <a:gd name="T14" fmla="*/ 237 w 2606"/>
              <a:gd name="T15" fmla="*/ 1070 h 1671"/>
              <a:gd name="T16" fmla="*/ 400 w 2606"/>
              <a:gd name="T17" fmla="*/ 1024 h 1671"/>
              <a:gd name="T18" fmla="*/ 286 w 2606"/>
              <a:gd name="T19" fmla="*/ 1117 h 1671"/>
              <a:gd name="T20" fmla="*/ 164 w 2606"/>
              <a:gd name="T21" fmla="*/ 1251 h 1671"/>
              <a:gd name="T22" fmla="*/ 27 w 2606"/>
              <a:gd name="T23" fmla="*/ 1393 h 1671"/>
              <a:gd name="T24" fmla="*/ 73 w 2606"/>
              <a:gd name="T25" fmla="*/ 1491 h 1671"/>
              <a:gd name="T26" fmla="*/ 213 w 2606"/>
              <a:gd name="T27" fmla="*/ 1586 h 1671"/>
              <a:gd name="T28" fmla="*/ 427 w 2606"/>
              <a:gd name="T29" fmla="*/ 1633 h 1671"/>
              <a:gd name="T30" fmla="*/ 550 w 2606"/>
              <a:gd name="T31" fmla="*/ 1564 h 1671"/>
              <a:gd name="T32" fmla="*/ 658 w 2606"/>
              <a:gd name="T33" fmla="*/ 1426 h 1671"/>
              <a:gd name="T34" fmla="*/ 701 w 2606"/>
              <a:gd name="T35" fmla="*/ 1437 h 1671"/>
              <a:gd name="T36" fmla="*/ 811 w 2606"/>
              <a:gd name="T37" fmla="*/ 1602 h 1671"/>
              <a:gd name="T38" fmla="*/ 1004 w 2606"/>
              <a:gd name="T39" fmla="*/ 1657 h 1671"/>
              <a:gd name="T40" fmla="*/ 1063 w 2606"/>
              <a:gd name="T41" fmla="*/ 1579 h 1671"/>
              <a:gd name="T42" fmla="*/ 1187 w 2606"/>
              <a:gd name="T43" fmla="*/ 1652 h 1671"/>
              <a:gd name="T44" fmla="*/ 1275 w 2606"/>
              <a:gd name="T45" fmla="*/ 1602 h 1671"/>
              <a:gd name="T46" fmla="*/ 1378 w 2606"/>
              <a:gd name="T47" fmla="*/ 1499 h 1671"/>
              <a:gd name="T48" fmla="*/ 1489 w 2606"/>
              <a:gd name="T49" fmla="*/ 1343 h 1671"/>
              <a:gd name="T50" fmla="*/ 1623 w 2606"/>
              <a:gd name="T51" fmla="*/ 1208 h 1671"/>
              <a:gd name="T52" fmla="*/ 1675 w 2606"/>
              <a:gd name="T53" fmla="*/ 1085 h 1671"/>
              <a:gd name="T54" fmla="*/ 1741 w 2606"/>
              <a:gd name="T55" fmla="*/ 1026 h 1671"/>
              <a:gd name="T56" fmla="*/ 1774 w 2606"/>
              <a:gd name="T57" fmla="*/ 964 h 1671"/>
              <a:gd name="T58" fmla="*/ 1824 w 2606"/>
              <a:gd name="T59" fmla="*/ 913 h 1671"/>
              <a:gd name="T60" fmla="*/ 1774 w 2606"/>
              <a:gd name="T61" fmla="*/ 823 h 1671"/>
              <a:gd name="T62" fmla="*/ 1847 w 2606"/>
              <a:gd name="T63" fmla="*/ 800 h 1671"/>
              <a:gd name="T64" fmla="*/ 1886 w 2606"/>
              <a:gd name="T65" fmla="*/ 879 h 1671"/>
              <a:gd name="T66" fmla="*/ 1982 w 2606"/>
              <a:gd name="T67" fmla="*/ 800 h 1671"/>
              <a:gd name="T68" fmla="*/ 2006 w 2606"/>
              <a:gd name="T69" fmla="*/ 675 h 1671"/>
              <a:gd name="T70" fmla="*/ 2040 w 2606"/>
              <a:gd name="T71" fmla="*/ 681 h 1671"/>
              <a:gd name="T72" fmla="*/ 1990 w 2606"/>
              <a:gd name="T73" fmla="*/ 641 h 1671"/>
              <a:gd name="T74" fmla="*/ 2059 w 2606"/>
              <a:gd name="T75" fmla="*/ 628 h 1671"/>
              <a:gd name="T76" fmla="*/ 2204 w 2606"/>
              <a:gd name="T77" fmla="*/ 495 h 1671"/>
              <a:gd name="T78" fmla="*/ 2241 w 2606"/>
              <a:gd name="T79" fmla="*/ 531 h 1671"/>
              <a:gd name="T80" fmla="*/ 2373 w 2606"/>
              <a:gd name="T81" fmla="*/ 397 h 1671"/>
              <a:gd name="T82" fmla="*/ 2440 w 2606"/>
              <a:gd name="T83" fmla="*/ 381 h 1671"/>
              <a:gd name="T84" fmla="*/ 2536 w 2606"/>
              <a:gd name="T85" fmla="*/ 458 h 1671"/>
              <a:gd name="T86" fmla="*/ 2541 w 2606"/>
              <a:gd name="T87" fmla="*/ 376 h 1671"/>
              <a:gd name="T88" fmla="*/ 2579 w 2606"/>
              <a:gd name="T89" fmla="*/ 294 h 1671"/>
              <a:gd name="T90" fmla="*/ 2592 w 2606"/>
              <a:gd name="T91" fmla="*/ 187 h 1671"/>
              <a:gd name="T92" fmla="*/ 2428 w 2606"/>
              <a:gd name="T93" fmla="*/ 162 h 1671"/>
              <a:gd name="T94" fmla="*/ 2347 w 2606"/>
              <a:gd name="T95" fmla="*/ 220 h 1671"/>
              <a:gd name="T96" fmla="*/ 2188 w 2606"/>
              <a:gd name="T97" fmla="*/ 212 h 1671"/>
              <a:gd name="T98" fmla="*/ 2070 w 2606"/>
              <a:gd name="T99" fmla="*/ 138 h 1671"/>
              <a:gd name="T100" fmla="*/ 1975 w 2606"/>
              <a:gd name="T101" fmla="*/ 81 h 1671"/>
              <a:gd name="T102" fmla="*/ 1761 w 2606"/>
              <a:gd name="T103" fmla="*/ 159 h 1671"/>
              <a:gd name="T104" fmla="*/ 1734 w 2606"/>
              <a:gd name="T105" fmla="*/ 264 h 1671"/>
              <a:gd name="T106" fmla="*/ 1665 w 2606"/>
              <a:gd name="T107" fmla="*/ 376 h 1671"/>
              <a:gd name="T108" fmla="*/ 1427 w 2606"/>
              <a:gd name="T109" fmla="*/ 440 h 1671"/>
              <a:gd name="T110" fmla="*/ 1344 w 2606"/>
              <a:gd name="T111" fmla="*/ 226 h 1671"/>
              <a:gd name="T112" fmla="*/ 1369 w 2606"/>
              <a:gd name="T113" fmla="*/ 142 h 1671"/>
              <a:gd name="T114" fmla="*/ 1251 w 2606"/>
              <a:gd name="T115" fmla="*/ 4 h 1671"/>
              <a:gd name="T116" fmla="*/ 1145 w 2606"/>
              <a:gd name="T117" fmla="*/ 42 h 1671"/>
              <a:gd name="T118" fmla="*/ 1023 w 2606"/>
              <a:gd name="T119" fmla="*/ 115 h 1671"/>
              <a:gd name="T120" fmla="*/ 961 w 2606"/>
              <a:gd name="T121" fmla="*/ 51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2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3" cy="646112"/>
          </a:xfrm>
          <a:custGeom>
            <a:avLst/>
            <a:gdLst>
              <a:gd name="T0" fmla="*/ 1649 w 1769"/>
              <a:gd name="T1" fmla="*/ 1386 h 2242"/>
              <a:gd name="T2" fmla="*/ 1461 w 1769"/>
              <a:gd name="T3" fmla="*/ 1420 h 2242"/>
              <a:gd name="T4" fmla="*/ 1473 w 1769"/>
              <a:gd name="T5" fmla="*/ 1325 h 2242"/>
              <a:gd name="T6" fmla="*/ 1439 w 1769"/>
              <a:gd name="T7" fmla="*/ 1249 h 2242"/>
              <a:gd name="T8" fmla="*/ 1392 w 1769"/>
              <a:gd name="T9" fmla="*/ 1223 h 2242"/>
              <a:gd name="T10" fmla="*/ 1288 w 1769"/>
              <a:gd name="T11" fmla="*/ 1146 h 2242"/>
              <a:gd name="T12" fmla="*/ 1360 w 1769"/>
              <a:gd name="T13" fmla="*/ 1005 h 2242"/>
              <a:gd name="T14" fmla="*/ 1344 w 1769"/>
              <a:gd name="T15" fmla="*/ 878 h 2242"/>
              <a:gd name="T16" fmla="*/ 1471 w 1769"/>
              <a:gd name="T17" fmla="*/ 840 h 2242"/>
              <a:gd name="T18" fmla="*/ 1553 w 1769"/>
              <a:gd name="T19" fmla="*/ 767 h 2242"/>
              <a:gd name="T20" fmla="*/ 1424 w 1769"/>
              <a:gd name="T21" fmla="*/ 673 h 2242"/>
              <a:gd name="T22" fmla="*/ 1371 w 1769"/>
              <a:gd name="T23" fmla="*/ 774 h 2242"/>
              <a:gd name="T24" fmla="*/ 1205 w 1769"/>
              <a:gd name="T25" fmla="*/ 692 h 2242"/>
              <a:gd name="T26" fmla="*/ 1137 w 1769"/>
              <a:gd name="T27" fmla="*/ 604 h 2242"/>
              <a:gd name="T28" fmla="*/ 1087 w 1769"/>
              <a:gd name="T29" fmla="*/ 525 h 2242"/>
              <a:gd name="T30" fmla="*/ 1130 w 1769"/>
              <a:gd name="T31" fmla="*/ 414 h 2242"/>
              <a:gd name="T32" fmla="*/ 997 w 1769"/>
              <a:gd name="T33" fmla="*/ 364 h 2242"/>
              <a:gd name="T34" fmla="*/ 950 w 1769"/>
              <a:gd name="T35" fmla="*/ 270 h 2242"/>
              <a:gd name="T36" fmla="*/ 873 w 1769"/>
              <a:gd name="T37" fmla="*/ 247 h 2242"/>
              <a:gd name="T38" fmla="*/ 730 w 1769"/>
              <a:gd name="T39" fmla="*/ 208 h 2242"/>
              <a:gd name="T40" fmla="*/ 648 w 1769"/>
              <a:gd name="T41" fmla="*/ 99 h 2242"/>
              <a:gd name="T42" fmla="*/ 482 w 1769"/>
              <a:gd name="T43" fmla="*/ 0 h 2242"/>
              <a:gd name="T44" fmla="*/ 456 w 1769"/>
              <a:gd name="T45" fmla="*/ 137 h 2242"/>
              <a:gd name="T46" fmla="*/ 553 w 1769"/>
              <a:gd name="T47" fmla="*/ 232 h 2242"/>
              <a:gd name="T48" fmla="*/ 519 w 1769"/>
              <a:gd name="T49" fmla="*/ 357 h 2242"/>
              <a:gd name="T50" fmla="*/ 391 w 1769"/>
              <a:gd name="T51" fmla="*/ 371 h 2242"/>
              <a:gd name="T52" fmla="*/ 284 w 1769"/>
              <a:gd name="T53" fmla="*/ 272 h 2242"/>
              <a:gd name="T54" fmla="*/ 230 w 1769"/>
              <a:gd name="T55" fmla="*/ 364 h 2242"/>
              <a:gd name="T56" fmla="*/ 235 w 1769"/>
              <a:gd name="T57" fmla="*/ 488 h 2242"/>
              <a:gd name="T58" fmla="*/ 147 w 1769"/>
              <a:gd name="T59" fmla="*/ 617 h 2242"/>
              <a:gd name="T60" fmla="*/ 12 w 1769"/>
              <a:gd name="T61" fmla="*/ 694 h 2242"/>
              <a:gd name="T62" fmla="*/ 37 w 1769"/>
              <a:gd name="T63" fmla="*/ 796 h 2242"/>
              <a:gd name="T64" fmla="*/ 106 w 1769"/>
              <a:gd name="T65" fmla="*/ 902 h 2242"/>
              <a:gd name="T66" fmla="*/ 193 w 1769"/>
              <a:gd name="T67" fmla="*/ 941 h 2242"/>
              <a:gd name="T68" fmla="*/ 311 w 1769"/>
              <a:gd name="T69" fmla="*/ 959 h 2242"/>
              <a:gd name="T70" fmla="*/ 366 w 1769"/>
              <a:gd name="T71" fmla="*/ 944 h 2242"/>
              <a:gd name="T72" fmla="*/ 383 w 1769"/>
              <a:gd name="T73" fmla="*/ 1211 h 2242"/>
              <a:gd name="T74" fmla="*/ 232 w 1769"/>
              <a:gd name="T75" fmla="*/ 1329 h 2242"/>
              <a:gd name="T76" fmla="*/ 261 w 1769"/>
              <a:gd name="T77" fmla="*/ 1514 h 2242"/>
              <a:gd name="T78" fmla="*/ 391 w 1769"/>
              <a:gd name="T79" fmla="*/ 1542 h 2242"/>
              <a:gd name="T80" fmla="*/ 406 w 1769"/>
              <a:gd name="T81" fmla="*/ 1657 h 2242"/>
              <a:gd name="T82" fmla="*/ 371 w 1769"/>
              <a:gd name="T83" fmla="*/ 1763 h 2242"/>
              <a:gd name="T84" fmla="*/ 415 w 1769"/>
              <a:gd name="T85" fmla="*/ 1878 h 2242"/>
              <a:gd name="T86" fmla="*/ 495 w 1769"/>
              <a:gd name="T87" fmla="*/ 2046 h 2242"/>
              <a:gd name="T88" fmla="*/ 580 w 1769"/>
              <a:gd name="T89" fmla="*/ 2122 h 2242"/>
              <a:gd name="T90" fmla="*/ 750 w 1769"/>
              <a:gd name="T91" fmla="*/ 2007 h 2242"/>
              <a:gd name="T92" fmla="*/ 740 w 1769"/>
              <a:gd name="T93" fmla="*/ 2123 h 2242"/>
              <a:gd name="T94" fmla="*/ 804 w 1769"/>
              <a:gd name="T95" fmla="*/ 2201 h 2242"/>
              <a:gd name="T96" fmla="*/ 872 w 1769"/>
              <a:gd name="T97" fmla="*/ 2095 h 2242"/>
              <a:gd name="T98" fmla="*/ 967 w 1769"/>
              <a:gd name="T99" fmla="*/ 2084 h 2242"/>
              <a:gd name="T100" fmla="*/ 1103 w 1769"/>
              <a:gd name="T101" fmla="*/ 2191 h 2242"/>
              <a:gd name="T102" fmla="*/ 1263 w 1769"/>
              <a:gd name="T103" fmla="*/ 2188 h 2242"/>
              <a:gd name="T104" fmla="*/ 1359 w 1769"/>
              <a:gd name="T105" fmla="*/ 2189 h 2242"/>
              <a:gd name="T106" fmla="*/ 1427 w 1769"/>
              <a:gd name="T107" fmla="*/ 2137 h 2242"/>
              <a:gd name="T108" fmla="*/ 1523 w 1769"/>
              <a:gd name="T109" fmla="*/ 1998 h 2242"/>
              <a:gd name="T110" fmla="*/ 1539 w 1769"/>
              <a:gd name="T111" fmla="*/ 1883 h 2242"/>
              <a:gd name="T112" fmla="*/ 1587 w 1769"/>
              <a:gd name="T113" fmla="*/ 1817 h 2242"/>
              <a:gd name="T114" fmla="*/ 1703 w 1769"/>
              <a:gd name="T115" fmla="*/ 1778 h 2242"/>
              <a:gd name="T116" fmla="*/ 1671 w 1769"/>
              <a:gd name="T117" fmla="*/ 1673 h 2242"/>
              <a:gd name="T118" fmla="*/ 1729 w 1769"/>
              <a:gd name="T119" fmla="*/ 1612 h 2242"/>
              <a:gd name="T120" fmla="*/ 1766 w 1769"/>
              <a:gd name="T121" fmla="*/ 1444 h 2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稻壳儿小白白(http://dwz.cn/Wu2UP)"/>
          <p:cNvSpPr>
            <a:spLocks/>
          </p:cNvSpPr>
          <p:nvPr/>
        </p:nvSpPr>
        <p:spPr bwMode="auto">
          <a:xfrm>
            <a:off x="6616701" y="2954340"/>
            <a:ext cx="419100" cy="784225"/>
          </a:xfrm>
          <a:custGeom>
            <a:avLst/>
            <a:gdLst>
              <a:gd name="T0" fmla="*/ 4 w 1396"/>
              <a:gd name="T1" fmla="*/ 2572 h 2738"/>
              <a:gd name="T2" fmla="*/ 107 w 1396"/>
              <a:gd name="T3" fmla="*/ 2294 h 2738"/>
              <a:gd name="T4" fmla="*/ 76 w 1396"/>
              <a:gd name="T5" fmla="*/ 2117 h 2738"/>
              <a:gd name="T6" fmla="*/ 65 w 1396"/>
              <a:gd name="T7" fmla="*/ 1925 h 2738"/>
              <a:gd name="T8" fmla="*/ 56 w 1396"/>
              <a:gd name="T9" fmla="*/ 1806 h 2738"/>
              <a:gd name="T10" fmla="*/ 45 w 1396"/>
              <a:gd name="T11" fmla="*/ 1717 h 2738"/>
              <a:gd name="T12" fmla="*/ 136 w 1396"/>
              <a:gd name="T13" fmla="*/ 1551 h 2738"/>
              <a:gd name="T14" fmla="*/ 164 w 1396"/>
              <a:gd name="T15" fmla="*/ 1462 h 2738"/>
              <a:gd name="T16" fmla="*/ 149 w 1396"/>
              <a:gd name="T17" fmla="*/ 1362 h 2738"/>
              <a:gd name="T18" fmla="*/ 77 w 1396"/>
              <a:gd name="T19" fmla="*/ 1263 h 2738"/>
              <a:gd name="T20" fmla="*/ 90 w 1396"/>
              <a:gd name="T21" fmla="*/ 1128 h 2738"/>
              <a:gd name="T22" fmla="*/ 163 w 1396"/>
              <a:gd name="T23" fmla="*/ 1049 h 2738"/>
              <a:gd name="T24" fmla="*/ 222 w 1396"/>
              <a:gd name="T25" fmla="*/ 898 h 2738"/>
              <a:gd name="T26" fmla="*/ 251 w 1396"/>
              <a:gd name="T27" fmla="*/ 792 h 2738"/>
              <a:gd name="T28" fmla="*/ 326 w 1396"/>
              <a:gd name="T29" fmla="*/ 674 h 2738"/>
              <a:gd name="T30" fmla="*/ 264 w 1396"/>
              <a:gd name="T31" fmla="*/ 632 h 2738"/>
              <a:gd name="T32" fmla="*/ 363 w 1396"/>
              <a:gd name="T33" fmla="*/ 584 h 2738"/>
              <a:gd name="T34" fmla="*/ 385 w 1396"/>
              <a:gd name="T35" fmla="*/ 513 h 2738"/>
              <a:gd name="T36" fmla="*/ 541 w 1396"/>
              <a:gd name="T37" fmla="*/ 521 h 2738"/>
              <a:gd name="T38" fmla="*/ 625 w 1396"/>
              <a:gd name="T39" fmla="*/ 322 h 2738"/>
              <a:gd name="T40" fmla="*/ 775 w 1396"/>
              <a:gd name="T41" fmla="*/ 268 h 2738"/>
              <a:gd name="T42" fmla="*/ 877 w 1396"/>
              <a:gd name="T43" fmla="*/ 189 h 2738"/>
              <a:gd name="T44" fmla="*/ 1096 w 1396"/>
              <a:gd name="T45" fmla="*/ 164 h 2738"/>
              <a:gd name="T46" fmla="*/ 1218 w 1396"/>
              <a:gd name="T47" fmla="*/ 60 h 2738"/>
              <a:gd name="T48" fmla="*/ 1290 w 1396"/>
              <a:gd name="T49" fmla="*/ 78 h 2738"/>
              <a:gd name="T50" fmla="*/ 1355 w 1396"/>
              <a:gd name="T51" fmla="*/ 164 h 2738"/>
              <a:gd name="T52" fmla="*/ 1318 w 1396"/>
              <a:gd name="T53" fmla="*/ 216 h 2738"/>
              <a:gd name="T54" fmla="*/ 1236 w 1396"/>
              <a:gd name="T55" fmla="*/ 290 h 2738"/>
              <a:gd name="T56" fmla="*/ 1197 w 1396"/>
              <a:gd name="T57" fmla="*/ 317 h 2738"/>
              <a:gd name="T58" fmla="*/ 1249 w 1396"/>
              <a:gd name="T59" fmla="*/ 368 h 2738"/>
              <a:gd name="T60" fmla="*/ 1352 w 1396"/>
              <a:gd name="T61" fmla="*/ 456 h 2738"/>
              <a:gd name="T62" fmla="*/ 1387 w 1396"/>
              <a:gd name="T63" fmla="*/ 564 h 2738"/>
              <a:gd name="T64" fmla="*/ 1372 w 1396"/>
              <a:gd name="T65" fmla="*/ 687 h 2738"/>
              <a:gd name="T66" fmla="*/ 1314 w 1396"/>
              <a:gd name="T67" fmla="*/ 735 h 2738"/>
              <a:gd name="T68" fmla="*/ 1229 w 1396"/>
              <a:gd name="T69" fmla="*/ 715 h 2738"/>
              <a:gd name="T70" fmla="*/ 1176 w 1396"/>
              <a:gd name="T71" fmla="*/ 841 h 2738"/>
              <a:gd name="T72" fmla="*/ 1136 w 1396"/>
              <a:gd name="T73" fmla="*/ 922 h 2738"/>
              <a:gd name="T74" fmla="*/ 1091 w 1396"/>
              <a:gd name="T75" fmla="*/ 1018 h 2738"/>
              <a:gd name="T76" fmla="*/ 1131 w 1396"/>
              <a:gd name="T77" fmla="*/ 1126 h 2738"/>
              <a:gd name="T78" fmla="*/ 1189 w 1396"/>
              <a:gd name="T79" fmla="*/ 1145 h 2738"/>
              <a:gd name="T80" fmla="*/ 1234 w 1396"/>
              <a:gd name="T81" fmla="*/ 1276 h 2738"/>
              <a:gd name="T82" fmla="*/ 1253 w 1396"/>
              <a:gd name="T83" fmla="*/ 1336 h 2738"/>
              <a:gd name="T84" fmla="*/ 1278 w 1396"/>
              <a:gd name="T85" fmla="*/ 1444 h 2738"/>
              <a:gd name="T86" fmla="*/ 1184 w 1396"/>
              <a:gd name="T87" fmla="*/ 1615 h 2738"/>
              <a:gd name="T88" fmla="*/ 1157 w 1396"/>
              <a:gd name="T89" fmla="*/ 1717 h 2738"/>
              <a:gd name="T90" fmla="*/ 1097 w 1396"/>
              <a:gd name="T91" fmla="*/ 1796 h 2738"/>
              <a:gd name="T92" fmla="*/ 1150 w 1396"/>
              <a:gd name="T93" fmla="*/ 1888 h 2738"/>
              <a:gd name="T94" fmla="*/ 1170 w 1396"/>
              <a:gd name="T95" fmla="*/ 2048 h 2738"/>
              <a:gd name="T96" fmla="*/ 1157 w 1396"/>
              <a:gd name="T97" fmla="*/ 2114 h 2738"/>
              <a:gd name="T98" fmla="*/ 1148 w 1396"/>
              <a:gd name="T99" fmla="*/ 2199 h 2738"/>
              <a:gd name="T100" fmla="*/ 1092 w 1396"/>
              <a:gd name="T101" fmla="*/ 2320 h 2738"/>
              <a:gd name="T102" fmla="*/ 1039 w 1396"/>
              <a:gd name="T103" fmla="*/ 2349 h 2738"/>
              <a:gd name="T104" fmla="*/ 959 w 1396"/>
              <a:gd name="T105" fmla="*/ 2390 h 2738"/>
              <a:gd name="T106" fmla="*/ 892 w 1396"/>
              <a:gd name="T107" fmla="*/ 2430 h 2738"/>
              <a:gd name="T108" fmla="*/ 816 w 1396"/>
              <a:gd name="T109" fmla="*/ 2442 h 2738"/>
              <a:gd name="T110" fmla="*/ 661 w 1396"/>
              <a:gd name="T111" fmla="*/ 2430 h 2738"/>
              <a:gd name="T112" fmla="*/ 618 w 1396"/>
              <a:gd name="T113" fmla="*/ 2508 h 2738"/>
              <a:gd name="T114" fmla="*/ 541 w 1396"/>
              <a:gd name="T115" fmla="*/ 2525 h 2738"/>
              <a:gd name="T116" fmla="*/ 446 w 1396"/>
              <a:gd name="T117" fmla="*/ 2620 h 2738"/>
              <a:gd name="T118" fmla="*/ 266 w 1396"/>
              <a:gd name="T119" fmla="*/ 2676 h 2738"/>
              <a:gd name="T120" fmla="*/ 131 w 1396"/>
              <a:gd name="T121" fmla="*/ 2735 h 2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4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3049 w 3070"/>
              <a:gd name="T1" fmla="*/ 1066 h 2270"/>
              <a:gd name="T2" fmla="*/ 2912 w 3070"/>
              <a:gd name="T3" fmla="*/ 1134 h 2270"/>
              <a:gd name="T4" fmla="*/ 2939 w 3070"/>
              <a:gd name="T5" fmla="*/ 1241 h 2270"/>
              <a:gd name="T6" fmla="*/ 2898 w 3070"/>
              <a:gd name="T7" fmla="*/ 1258 h 2270"/>
              <a:gd name="T8" fmla="*/ 2808 w 3070"/>
              <a:gd name="T9" fmla="*/ 1144 h 2270"/>
              <a:gd name="T10" fmla="*/ 2698 w 3070"/>
              <a:gd name="T11" fmla="*/ 1099 h 2270"/>
              <a:gd name="T12" fmla="*/ 2672 w 3070"/>
              <a:gd name="T13" fmla="*/ 1361 h 2270"/>
              <a:gd name="T14" fmla="*/ 2561 w 3070"/>
              <a:gd name="T15" fmla="*/ 1389 h 2270"/>
              <a:gd name="T16" fmla="*/ 2456 w 3070"/>
              <a:gd name="T17" fmla="*/ 1597 h 2270"/>
              <a:gd name="T18" fmla="*/ 2264 w 3070"/>
              <a:gd name="T19" fmla="*/ 1629 h 2270"/>
              <a:gd name="T20" fmla="*/ 2260 w 3070"/>
              <a:gd name="T21" fmla="*/ 1775 h 2270"/>
              <a:gd name="T22" fmla="*/ 2242 w 3070"/>
              <a:gd name="T23" fmla="*/ 1913 h 2270"/>
              <a:gd name="T24" fmla="*/ 2009 w 3070"/>
              <a:gd name="T25" fmla="*/ 1932 h 2270"/>
              <a:gd name="T26" fmla="*/ 1914 w 3070"/>
              <a:gd name="T27" fmla="*/ 1860 h 2270"/>
              <a:gd name="T28" fmla="*/ 1833 w 3070"/>
              <a:gd name="T29" fmla="*/ 1849 h 2270"/>
              <a:gd name="T30" fmla="*/ 1760 w 3070"/>
              <a:gd name="T31" fmla="*/ 1980 h 2270"/>
              <a:gd name="T32" fmla="*/ 1688 w 3070"/>
              <a:gd name="T33" fmla="*/ 2138 h 2270"/>
              <a:gd name="T34" fmla="*/ 1572 w 3070"/>
              <a:gd name="T35" fmla="*/ 2264 h 2270"/>
              <a:gd name="T36" fmla="*/ 1532 w 3070"/>
              <a:gd name="T37" fmla="*/ 2213 h 2270"/>
              <a:gd name="T38" fmla="*/ 1513 w 3070"/>
              <a:gd name="T39" fmla="*/ 2111 h 2270"/>
              <a:gd name="T40" fmla="*/ 1364 w 3070"/>
              <a:gd name="T41" fmla="*/ 1935 h 2270"/>
              <a:gd name="T42" fmla="*/ 1373 w 3070"/>
              <a:gd name="T43" fmla="*/ 1725 h 2270"/>
              <a:gd name="T44" fmla="*/ 1272 w 3070"/>
              <a:gd name="T45" fmla="*/ 1660 h 2270"/>
              <a:gd name="T46" fmla="*/ 1194 w 3070"/>
              <a:gd name="T47" fmla="*/ 1540 h 2270"/>
              <a:gd name="T48" fmla="*/ 1128 w 3070"/>
              <a:gd name="T49" fmla="*/ 1391 h 2270"/>
              <a:gd name="T50" fmla="*/ 1005 w 3070"/>
              <a:gd name="T51" fmla="*/ 1471 h 2270"/>
              <a:gd name="T52" fmla="*/ 986 w 3070"/>
              <a:gd name="T53" fmla="*/ 1381 h 2270"/>
              <a:gd name="T54" fmla="*/ 814 w 3070"/>
              <a:gd name="T55" fmla="*/ 1271 h 2270"/>
              <a:gd name="T56" fmla="*/ 697 w 3070"/>
              <a:gd name="T57" fmla="*/ 1273 h 2270"/>
              <a:gd name="T58" fmla="*/ 677 w 3070"/>
              <a:gd name="T59" fmla="*/ 1175 h 2270"/>
              <a:gd name="T60" fmla="*/ 599 w 3070"/>
              <a:gd name="T61" fmla="*/ 972 h 2270"/>
              <a:gd name="T62" fmla="*/ 463 w 3070"/>
              <a:gd name="T63" fmla="*/ 828 h 2270"/>
              <a:gd name="T64" fmla="*/ 253 w 3070"/>
              <a:gd name="T65" fmla="*/ 865 h 2270"/>
              <a:gd name="T66" fmla="*/ 182 w 3070"/>
              <a:gd name="T67" fmla="*/ 740 h 2270"/>
              <a:gd name="T68" fmla="*/ 191 w 3070"/>
              <a:gd name="T69" fmla="*/ 534 h 2270"/>
              <a:gd name="T70" fmla="*/ 102 w 3070"/>
              <a:gd name="T71" fmla="*/ 366 h 2270"/>
              <a:gd name="T72" fmla="*/ 31 w 3070"/>
              <a:gd name="T73" fmla="*/ 286 h 2270"/>
              <a:gd name="T74" fmla="*/ 95 w 3070"/>
              <a:gd name="T75" fmla="*/ 214 h 2270"/>
              <a:gd name="T76" fmla="*/ 236 w 3070"/>
              <a:gd name="T77" fmla="*/ 229 h 2270"/>
              <a:gd name="T78" fmla="*/ 319 w 3070"/>
              <a:gd name="T79" fmla="*/ 154 h 2270"/>
              <a:gd name="T80" fmla="*/ 441 w 3070"/>
              <a:gd name="T81" fmla="*/ 45 h 2270"/>
              <a:gd name="T82" fmla="*/ 627 w 3070"/>
              <a:gd name="T83" fmla="*/ 1 h 2270"/>
              <a:gd name="T84" fmla="*/ 692 w 3070"/>
              <a:gd name="T85" fmla="*/ 161 h 2270"/>
              <a:gd name="T86" fmla="*/ 851 w 3070"/>
              <a:gd name="T87" fmla="*/ 350 h 2270"/>
              <a:gd name="T88" fmla="*/ 1017 w 3070"/>
              <a:gd name="T89" fmla="*/ 300 h 2270"/>
              <a:gd name="T90" fmla="*/ 1169 w 3070"/>
              <a:gd name="T91" fmla="*/ 275 h 2270"/>
              <a:gd name="T92" fmla="*/ 1297 w 3070"/>
              <a:gd name="T93" fmla="*/ 387 h 2270"/>
              <a:gd name="T94" fmla="*/ 1532 w 3070"/>
              <a:gd name="T95" fmla="*/ 342 h 2270"/>
              <a:gd name="T96" fmla="*/ 1685 w 3070"/>
              <a:gd name="T97" fmla="*/ 452 h 2270"/>
              <a:gd name="T98" fmla="*/ 1715 w 3070"/>
              <a:gd name="T99" fmla="*/ 600 h 2270"/>
              <a:gd name="T100" fmla="*/ 1848 w 3070"/>
              <a:gd name="T101" fmla="*/ 583 h 2270"/>
              <a:gd name="T102" fmla="*/ 1909 w 3070"/>
              <a:gd name="T103" fmla="*/ 738 h 2270"/>
              <a:gd name="T104" fmla="*/ 2029 w 3070"/>
              <a:gd name="T105" fmla="*/ 723 h 2270"/>
              <a:gd name="T106" fmla="*/ 2085 w 3070"/>
              <a:gd name="T107" fmla="*/ 562 h 2270"/>
              <a:gd name="T108" fmla="*/ 2236 w 3070"/>
              <a:gd name="T109" fmla="*/ 802 h 2270"/>
              <a:gd name="T110" fmla="*/ 2365 w 3070"/>
              <a:gd name="T111" fmla="*/ 929 h 2270"/>
              <a:gd name="T112" fmla="*/ 2443 w 3070"/>
              <a:gd name="T113" fmla="*/ 798 h 2270"/>
              <a:gd name="T114" fmla="*/ 2599 w 3070"/>
              <a:gd name="T115" fmla="*/ 669 h 2270"/>
              <a:gd name="T116" fmla="*/ 2722 w 3070"/>
              <a:gd name="T117" fmla="*/ 632 h 2270"/>
              <a:gd name="T118" fmla="*/ 2797 w 3070"/>
              <a:gd name="T119" fmla="*/ 789 h 2270"/>
              <a:gd name="T120" fmla="*/ 2968 w 3070"/>
              <a:gd name="T121" fmla="*/ 823 h 2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5" name="稻壳儿小白白(http://dwz.cn/Wu2UP)"/>
          <p:cNvSpPr>
            <a:spLocks/>
          </p:cNvSpPr>
          <p:nvPr/>
        </p:nvSpPr>
        <p:spPr bwMode="auto">
          <a:xfrm>
            <a:off x="6453190" y="4302125"/>
            <a:ext cx="612775" cy="674688"/>
          </a:xfrm>
          <a:custGeom>
            <a:avLst/>
            <a:gdLst>
              <a:gd name="T0" fmla="*/ 1870 w 2092"/>
              <a:gd name="T1" fmla="*/ 2073 h 2386"/>
              <a:gd name="T2" fmla="*/ 1729 w 2092"/>
              <a:gd name="T3" fmla="*/ 1997 h 2386"/>
              <a:gd name="T4" fmla="*/ 1575 w 2092"/>
              <a:gd name="T5" fmla="*/ 2103 h 2386"/>
              <a:gd name="T6" fmla="*/ 1639 w 2092"/>
              <a:gd name="T7" fmla="*/ 2220 h 2386"/>
              <a:gd name="T8" fmla="*/ 1554 w 2092"/>
              <a:gd name="T9" fmla="*/ 2265 h 2386"/>
              <a:gd name="T10" fmla="*/ 1347 w 2092"/>
              <a:gd name="T11" fmla="*/ 2157 h 2386"/>
              <a:gd name="T12" fmla="*/ 1280 w 2092"/>
              <a:gd name="T13" fmla="*/ 2308 h 2386"/>
              <a:gd name="T14" fmla="*/ 1071 w 2092"/>
              <a:gd name="T15" fmla="*/ 2386 h 2386"/>
              <a:gd name="T16" fmla="*/ 1030 w 2092"/>
              <a:gd name="T17" fmla="*/ 2244 h 2386"/>
              <a:gd name="T18" fmla="*/ 979 w 2092"/>
              <a:gd name="T19" fmla="*/ 2191 h 2386"/>
              <a:gd name="T20" fmla="*/ 857 w 2092"/>
              <a:gd name="T21" fmla="*/ 2273 h 2386"/>
              <a:gd name="T22" fmla="*/ 897 w 2092"/>
              <a:gd name="T23" fmla="*/ 2110 h 2386"/>
              <a:gd name="T24" fmla="*/ 979 w 2092"/>
              <a:gd name="T25" fmla="*/ 1903 h 2386"/>
              <a:gd name="T26" fmla="*/ 963 w 2092"/>
              <a:gd name="T27" fmla="*/ 1854 h 2386"/>
              <a:gd name="T28" fmla="*/ 948 w 2092"/>
              <a:gd name="T29" fmla="*/ 1737 h 2386"/>
              <a:gd name="T30" fmla="*/ 814 w 2092"/>
              <a:gd name="T31" fmla="*/ 1645 h 2386"/>
              <a:gd name="T32" fmla="*/ 667 w 2092"/>
              <a:gd name="T33" fmla="*/ 1677 h 2386"/>
              <a:gd name="T34" fmla="*/ 555 w 2092"/>
              <a:gd name="T35" fmla="*/ 1815 h 2386"/>
              <a:gd name="T36" fmla="*/ 491 w 2092"/>
              <a:gd name="T37" fmla="*/ 1740 h 2386"/>
              <a:gd name="T38" fmla="*/ 378 w 2092"/>
              <a:gd name="T39" fmla="*/ 1830 h 2386"/>
              <a:gd name="T40" fmla="*/ 346 w 2092"/>
              <a:gd name="T41" fmla="*/ 1810 h 2386"/>
              <a:gd name="T42" fmla="*/ 258 w 2092"/>
              <a:gd name="T43" fmla="*/ 1750 h 2386"/>
              <a:gd name="T44" fmla="*/ 213 w 2092"/>
              <a:gd name="T45" fmla="*/ 1699 h 2386"/>
              <a:gd name="T46" fmla="*/ 230 w 2092"/>
              <a:gd name="T47" fmla="*/ 1494 h 2386"/>
              <a:gd name="T48" fmla="*/ 245 w 2092"/>
              <a:gd name="T49" fmla="*/ 1426 h 2386"/>
              <a:gd name="T50" fmla="*/ 250 w 2092"/>
              <a:gd name="T51" fmla="*/ 1313 h 2386"/>
              <a:gd name="T52" fmla="*/ 121 w 2092"/>
              <a:gd name="T53" fmla="*/ 1321 h 2386"/>
              <a:gd name="T54" fmla="*/ 37 w 2092"/>
              <a:gd name="T55" fmla="*/ 1313 h 2386"/>
              <a:gd name="T56" fmla="*/ 195 w 2092"/>
              <a:gd name="T57" fmla="*/ 1180 h 2386"/>
              <a:gd name="T58" fmla="*/ 196 w 2092"/>
              <a:gd name="T59" fmla="*/ 1038 h 2386"/>
              <a:gd name="T60" fmla="*/ 193 w 2092"/>
              <a:gd name="T61" fmla="*/ 891 h 2386"/>
              <a:gd name="T62" fmla="*/ 180 w 2092"/>
              <a:gd name="T63" fmla="*/ 745 h 2386"/>
              <a:gd name="T64" fmla="*/ 180 w 2092"/>
              <a:gd name="T65" fmla="*/ 632 h 2386"/>
              <a:gd name="T66" fmla="*/ 182 w 2092"/>
              <a:gd name="T67" fmla="*/ 467 h 2386"/>
              <a:gd name="T68" fmla="*/ 208 w 2092"/>
              <a:gd name="T69" fmla="*/ 346 h 2386"/>
              <a:gd name="T70" fmla="*/ 334 w 2092"/>
              <a:gd name="T71" fmla="*/ 226 h 2386"/>
              <a:gd name="T72" fmla="*/ 521 w 2092"/>
              <a:gd name="T73" fmla="*/ 164 h 2386"/>
              <a:gd name="T74" fmla="*/ 684 w 2092"/>
              <a:gd name="T75" fmla="*/ 168 h 2386"/>
              <a:gd name="T76" fmla="*/ 624 w 2092"/>
              <a:gd name="T77" fmla="*/ 38 h 2386"/>
              <a:gd name="T78" fmla="*/ 740 w 2092"/>
              <a:gd name="T79" fmla="*/ 2 h 2386"/>
              <a:gd name="T80" fmla="*/ 942 w 2092"/>
              <a:gd name="T81" fmla="*/ 69 h 2386"/>
              <a:gd name="T82" fmla="*/ 1127 w 2092"/>
              <a:gd name="T83" fmla="*/ 111 h 2386"/>
              <a:gd name="T84" fmla="*/ 1254 w 2092"/>
              <a:gd name="T85" fmla="*/ 214 h 2386"/>
              <a:gd name="T86" fmla="*/ 1353 w 2092"/>
              <a:gd name="T87" fmla="*/ 229 h 2386"/>
              <a:gd name="T88" fmla="*/ 1503 w 2092"/>
              <a:gd name="T89" fmla="*/ 151 h 2386"/>
              <a:gd name="T90" fmla="*/ 1586 w 2092"/>
              <a:gd name="T91" fmla="*/ 162 h 2386"/>
              <a:gd name="T92" fmla="*/ 1597 w 2092"/>
              <a:gd name="T93" fmla="*/ 289 h 2386"/>
              <a:gd name="T94" fmla="*/ 1764 w 2092"/>
              <a:gd name="T95" fmla="*/ 115 h 2386"/>
              <a:gd name="T96" fmla="*/ 1825 w 2092"/>
              <a:gd name="T97" fmla="*/ 227 h 2386"/>
              <a:gd name="T98" fmla="*/ 1815 w 2092"/>
              <a:gd name="T99" fmla="*/ 366 h 2386"/>
              <a:gd name="T100" fmla="*/ 1882 w 2092"/>
              <a:gd name="T101" fmla="*/ 426 h 2386"/>
              <a:gd name="T102" fmla="*/ 1981 w 2092"/>
              <a:gd name="T103" fmla="*/ 521 h 2386"/>
              <a:gd name="T104" fmla="*/ 2037 w 2092"/>
              <a:gd name="T105" fmla="*/ 668 h 2386"/>
              <a:gd name="T106" fmla="*/ 2063 w 2092"/>
              <a:gd name="T107" fmla="*/ 750 h 2386"/>
              <a:gd name="T108" fmla="*/ 1979 w 2092"/>
              <a:gd name="T109" fmla="*/ 883 h 2386"/>
              <a:gd name="T110" fmla="*/ 1824 w 2092"/>
              <a:gd name="T111" fmla="*/ 1070 h 2386"/>
              <a:gd name="T112" fmla="*/ 1848 w 2092"/>
              <a:gd name="T113" fmla="*/ 1160 h 2386"/>
              <a:gd name="T114" fmla="*/ 1930 w 2092"/>
              <a:gd name="T115" fmla="*/ 1195 h 2386"/>
              <a:gd name="T116" fmla="*/ 1932 w 2092"/>
              <a:gd name="T117" fmla="*/ 1439 h 2386"/>
              <a:gd name="T118" fmla="*/ 2025 w 2092"/>
              <a:gd name="T119" fmla="*/ 1594 h 2386"/>
              <a:gd name="T120" fmla="*/ 2083 w 2092"/>
              <a:gd name="T121" fmla="*/ 1677 h 2386"/>
              <a:gd name="T122" fmla="*/ 1982 w 2092"/>
              <a:gd name="T123" fmla="*/ 1883 h 2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6" name="稻壳儿小白白(http://dwz.cn/Wu2UP)"/>
          <p:cNvSpPr>
            <a:spLocks/>
          </p:cNvSpPr>
          <p:nvPr/>
        </p:nvSpPr>
        <p:spPr bwMode="auto">
          <a:xfrm>
            <a:off x="7232651" y="3633790"/>
            <a:ext cx="598488" cy="522287"/>
          </a:xfrm>
          <a:custGeom>
            <a:avLst/>
            <a:gdLst>
              <a:gd name="T0" fmla="*/ 1699 w 2079"/>
              <a:gd name="T1" fmla="*/ 1399 h 1843"/>
              <a:gd name="T2" fmla="*/ 1653 w 2079"/>
              <a:gd name="T3" fmla="*/ 1318 h 1843"/>
              <a:gd name="T4" fmla="*/ 1534 w 2079"/>
              <a:gd name="T5" fmla="*/ 1336 h 1843"/>
              <a:gd name="T6" fmla="*/ 1579 w 2079"/>
              <a:gd name="T7" fmla="*/ 1274 h 1843"/>
              <a:gd name="T8" fmla="*/ 1695 w 2079"/>
              <a:gd name="T9" fmla="*/ 1372 h 1843"/>
              <a:gd name="T10" fmla="*/ 1837 w 2079"/>
              <a:gd name="T11" fmla="*/ 1343 h 1843"/>
              <a:gd name="T12" fmla="*/ 2066 w 2079"/>
              <a:gd name="T13" fmla="*/ 1401 h 1843"/>
              <a:gd name="T14" fmla="*/ 2026 w 2079"/>
              <a:gd name="T15" fmla="*/ 1268 h 1843"/>
              <a:gd name="T16" fmla="*/ 1882 w 2079"/>
              <a:gd name="T17" fmla="*/ 1198 h 1843"/>
              <a:gd name="T18" fmla="*/ 1830 w 2079"/>
              <a:gd name="T19" fmla="*/ 1091 h 1843"/>
              <a:gd name="T20" fmla="*/ 1665 w 2079"/>
              <a:gd name="T21" fmla="*/ 975 h 1843"/>
              <a:gd name="T22" fmla="*/ 1666 w 2079"/>
              <a:gd name="T23" fmla="*/ 898 h 1843"/>
              <a:gd name="T24" fmla="*/ 1588 w 2079"/>
              <a:gd name="T25" fmla="*/ 769 h 1843"/>
              <a:gd name="T26" fmla="*/ 1502 w 2079"/>
              <a:gd name="T27" fmla="*/ 581 h 1843"/>
              <a:gd name="T28" fmla="*/ 1443 w 2079"/>
              <a:gd name="T29" fmla="*/ 452 h 1843"/>
              <a:gd name="T30" fmla="*/ 1291 w 2079"/>
              <a:gd name="T31" fmla="*/ 273 h 1843"/>
              <a:gd name="T32" fmla="*/ 1201 w 2079"/>
              <a:gd name="T33" fmla="*/ 247 h 1843"/>
              <a:gd name="T34" fmla="*/ 1119 w 2079"/>
              <a:gd name="T35" fmla="*/ 259 h 1843"/>
              <a:gd name="T36" fmla="*/ 1070 w 2079"/>
              <a:gd name="T37" fmla="*/ 147 h 1843"/>
              <a:gd name="T38" fmla="*/ 987 w 2079"/>
              <a:gd name="T39" fmla="*/ 53 h 1843"/>
              <a:gd name="T40" fmla="*/ 897 w 2079"/>
              <a:gd name="T41" fmla="*/ 34 h 1843"/>
              <a:gd name="T42" fmla="*/ 834 w 2079"/>
              <a:gd name="T43" fmla="*/ 187 h 1843"/>
              <a:gd name="T44" fmla="*/ 728 w 2079"/>
              <a:gd name="T45" fmla="*/ 260 h 1843"/>
              <a:gd name="T46" fmla="*/ 653 w 2079"/>
              <a:gd name="T47" fmla="*/ 344 h 1843"/>
              <a:gd name="T48" fmla="*/ 567 w 2079"/>
              <a:gd name="T49" fmla="*/ 230 h 1843"/>
              <a:gd name="T50" fmla="*/ 478 w 2079"/>
              <a:gd name="T51" fmla="*/ 298 h 1843"/>
              <a:gd name="T52" fmla="*/ 331 w 2079"/>
              <a:gd name="T53" fmla="*/ 286 h 1843"/>
              <a:gd name="T54" fmla="*/ 237 w 2079"/>
              <a:gd name="T55" fmla="*/ 205 h 1843"/>
              <a:gd name="T56" fmla="*/ 68 w 2079"/>
              <a:gd name="T57" fmla="*/ 14 h 1843"/>
              <a:gd name="T58" fmla="*/ 94 w 2079"/>
              <a:gd name="T59" fmla="*/ 146 h 1843"/>
              <a:gd name="T60" fmla="*/ 1 w 2079"/>
              <a:gd name="T61" fmla="*/ 283 h 1843"/>
              <a:gd name="T62" fmla="*/ 152 w 2079"/>
              <a:gd name="T63" fmla="*/ 365 h 1843"/>
              <a:gd name="T64" fmla="*/ 240 w 2079"/>
              <a:gd name="T65" fmla="*/ 449 h 1843"/>
              <a:gd name="T66" fmla="*/ 371 w 2079"/>
              <a:gd name="T67" fmla="*/ 513 h 1843"/>
              <a:gd name="T68" fmla="*/ 439 w 2079"/>
              <a:gd name="T69" fmla="*/ 540 h 1843"/>
              <a:gd name="T70" fmla="*/ 509 w 2079"/>
              <a:gd name="T71" fmla="*/ 582 h 1843"/>
              <a:gd name="T72" fmla="*/ 636 w 2079"/>
              <a:gd name="T73" fmla="*/ 631 h 1843"/>
              <a:gd name="T74" fmla="*/ 660 w 2079"/>
              <a:gd name="T75" fmla="*/ 739 h 1843"/>
              <a:gd name="T76" fmla="*/ 608 w 2079"/>
              <a:gd name="T77" fmla="*/ 835 h 1843"/>
              <a:gd name="T78" fmla="*/ 672 w 2079"/>
              <a:gd name="T79" fmla="*/ 868 h 1843"/>
              <a:gd name="T80" fmla="*/ 730 w 2079"/>
              <a:gd name="T81" fmla="*/ 952 h 1843"/>
              <a:gd name="T82" fmla="*/ 790 w 2079"/>
              <a:gd name="T83" fmla="*/ 1061 h 1843"/>
              <a:gd name="T84" fmla="*/ 914 w 2079"/>
              <a:gd name="T85" fmla="*/ 1006 h 1843"/>
              <a:gd name="T86" fmla="*/ 1002 w 2079"/>
              <a:gd name="T87" fmla="*/ 962 h 1843"/>
              <a:gd name="T88" fmla="*/ 1081 w 2079"/>
              <a:gd name="T89" fmla="*/ 1109 h 1843"/>
              <a:gd name="T90" fmla="*/ 963 w 2079"/>
              <a:gd name="T91" fmla="*/ 1107 h 1843"/>
              <a:gd name="T92" fmla="*/ 874 w 2079"/>
              <a:gd name="T93" fmla="*/ 1163 h 1843"/>
              <a:gd name="T94" fmla="*/ 891 w 2079"/>
              <a:gd name="T95" fmla="*/ 1280 h 1843"/>
              <a:gd name="T96" fmla="*/ 804 w 2079"/>
              <a:gd name="T97" fmla="*/ 1362 h 1843"/>
              <a:gd name="T98" fmla="*/ 861 w 2079"/>
              <a:gd name="T99" fmla="*/ 1470 h 1843"/>
              <a:gd name="T100" fmla="*/ 923 w 2079"/>
              <a:gd name="T101" fmla="*/ 1534 h 1843"/>
              <a:gd name="T102" fmla="*/ 977 w 2079"/>
              <a:gd name="T103" fmla="*/ 1528 h 1843"/>
              <a:gd name="T104" fmla="*/ 987 w 2079"/>
              <a:gd name="T105" fmla="*/ 1638 h 1843"/>
              <a:gd name="T106" fmla="*/ 1011 w 2079"/>
              <a:gd name="T107" fmla="*/ 1698 h 1843"/>
              <a:gd name="T108" fmla="*/ 1177 w 2079"/>
              <a:gd name="T109" fmla="*/ 1665 h 1843"/>
              <a:gd name="T110" fmla="*/ 1271 w 2079"/>
              <a:gd name="T111" fmla="*/ 1716 h 1843"/>
              <a:gd name="T112" fmla="*/ 1402 w 2079"/>
              <a:gd name="T113" fmla="*/ 1699 h 1843"/>
              <a:gd name="T114" fmla="*/ 1543 w 2079"/>
              <a:gd name="T115" fmla="*/ 1784 h 1843"/>
              <a:gd name="T116" fmla="*/ 1643 w 2079"/>
              <a:gd name="T117" fmla="*/ 1821 h 1843"/>
              <a:gd name="T118" fmla="*/ 1722 w 2079"/>
              <a:gd name="T119" fmla="*/ 1730 h 1843"/>
              <a:gd name="T120" fmla="*/ 1819 w 2079"/>
              <a:gd name="T121" fmla="*/ 1555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7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565 w 1689"/>
              <a:gd name="T1" fmla="*/ 334 h 2064"/>
              <a:gd name="T2" fmla="*/ 1442 w 1689"/>
              <a:gd name="T3" fmla="*/ 393 h 2064"/>
              <a:gd name="T4" fmla="*/ 1376 w 1689"/>
              <a:gd name="T5" fmla="*/ 269 h 2064"/>
              <a:gd name="T6" fmla="*/ 1307 w 1689"/>
              <a:gd name="T7" fmla="*/ 313 h 2064"/>
              <a:gd name="T8" fmla="*/ 1189 w 1689"/>
              <a:gd name="T9" fmla="*/ 346 h 2064"/>
              <a:gd name="T10" fmla="*/ 1100 w 1689"/>
              <a:gd name="T11" fmla="*/ 306 h 2064"/>
              <a:gd name="T12" fmla="*/ 1033 w 1689"/>
              <a:gd name="T13" fmla="*/ 78 h 2064"/>
              <a:gd name="T14" fmla="*/ 963 w 1689"/>
              <a:gd name="T15" fmla="*/ 22 h 2064"/>
              <a:gd name="T16" fmla="*/ 872 w 1689"/>
              <a:gd name="T17" fmla="*/ 23 h 2064"/>
              <a:gd name="T18" fmla="*/ 792 w 1689"/>
              <a:gd name="T19" fmla="*/ 129 h 2064"/>
              <a:gd name="T20" fmla="*/ 666 w 1689"/>
              <a:gd name="T21" fmla="*/ 211 h 2064"/>
              <a:gd name="T22" fmla="*/ 545 w 1689"/>
              <a:gd name="T23" fmla="*/ 190 h 2064"/>
              <a:gd name="T24" fmla="*/ 413 w 1689"/>
              <a:gd name="T25" fmla="*/ 318 h 2064"/>
              <a:gd name="T26" fmla="*/ 406 w 1689"/>
              <a:gd name="T27" fmla="*/ 378 h 2064"/>
              <a:gd name="T28" fmla="*/ 378 w 1689"/>
              <a:gd name="T29" fmla="*/ 591 h 2064"/>
              <a:gd name="T30" fmla="*/ 213 w 1689"/>
              <a:gd name="T31" fmla="*/ 738 h 2064"/>
              <a:gd name="T32" fmla="*/ 249 w 1689"/>
              <a:gd name="T33" fmla="*/ 886 h 2064"/>
              <a:gd name="T34" fmla="*/ 186 w 1689"/>
              <a:gd name="T35" fmla="*/ 982 h 2064"/>
              <a:gd name="T36" fmla="*/ 97 w 1689"/>
              <a:gd name="T37" fmla="*/ 1114 h 2064"/>
              <a:gd name="T38" fmla="*/ 69 w 1689"/>
              <a:gd name="T39" fmla="*/ 1267 h 2064"/>
              <a:gd name="T40" fmla="*/ 17 w 1689"/>
              <a:gd name="T41" fmla="*/ 1465 h 2064"/>
              <a:gd name="T42" fmla="*/ 98 w 1689"/>
              <a:gd name="T43" fmla="*/ 1568 h 2064"/>
              <a:gd name="T44" fmla="*/ 220 w 1689"/>
              <a:gd name="T45" fmla="*/ 1592 h 2064"/>
              <a:gd name="T46" fmla="*/ 385 w 1689"/>
              <a:gd name="T47" fmla="*/ 1629 h 2064"/>
              <a:gd name="T48" fmla="*/ 428 w 1689"/>
              <a:gd name="T49" fmla="*/ 1753 h 2064"/>
              <a:gd name="T50" fmla="*/ 461 w 1689"/>
              <a:gd name="T51" fmla="*/ 1903 h 2064"/>
              <a:gd name="T52" fmla="*/ 562 w 1689"/>
              <a:gd name="T53" fmla="*/ 2059 h 2064"/>
              <a:gd name="T54" fmla="*/ 604 w 1689"/>
              <a:gd name="T55" fmla="*/ 2032 h 2064"/>
              <a:gd name="T56" fmla="*/ 665 w 1689"/>
              <a:gd name="T57" fmla="*/ 1976 h 2064"/>
              <a:gd name="T58" fmla="*/ 740 w 1689"/>
              <a:gd name="T59" fmla="*/ 1946 h 2064"/>
              <a:gd name="T60" fmla="*/ 753 w 1689"/>
              <a:gd name="T61" fmla="*/ 1919 h 2064"/>
              <a:gd name="T62" fmla="*/ 792 w 1689"/>
              <a:gd name="T63" fmla="*/ 1923 h 2064"/>
              <a:gd name="T64" fmla="*/ 927 w 1689"/>
              <a:gd name="T65" fmla="*/ 1768 h 2064"/>
              <a:gd name="T66" fmla="*/ 820 w 1689"/>
              <a:gd name="T67" fmla="*/ 1683 h 2064"/>
              <a:gd name="T68" fmla="*/ 832 w 1689"/>
              <a:gd name="T69" fmla="*/ 1641 h 2064"/>
              <a:gd name="T70" fmla="*/ 899 w 1689"/>
              <a:gd name="T71" fmla="*/ 1685 h 2064"/>
              <a:gd name="T72" fmla="*/ 924 w 1689"/>
              <a:gd name="T73" fmla="*/ 1584 h 2064"/>
              <a:gd name="T74" fmla="*/ 992 w 1689"/>
              <a:gd name="T75" fmla="*/ 1612 h 2064"/>
              <a:gd name="T76" fmla="*/ 1040 w 1689"/>
              <a:gd name="T77" fmla="*/ 1592 h 2064"/>
              <a:gd name="T78" fmla="*/ 1122 w 1689"/>
              <a:gd name="T79" fmla="*/ 1608 h 2064"/>
              <a:gd name="T80" fmla="*/ 1130 w 1689"/>
              <a:gd name="T81" fmla="*/ 1518 h 2064"/>
              <a:gd name="T82" fmla="*/ 1231 w 1689"/>
              <a:gd name="T83" fmla="*/ 1468 h 2064"/>
              <a:gd name="T84" fmla="*/ 1231 w 1689"/>
              <a:gd name="T85" fmla="*/ 1403 h 2064"/>
              <a:gd name="T86" fmla="*/ 1210 w 1689"/>
              <a:gd name="T87" fmla="*/ 1386 h 2064"/>
              <a:gd name="T88" fmla="*/ 1227 w 1689"/>
              <a:gd name="T89" fmla="*/ 1327 h 2064"/>
              <a:gd name="T90" fmla="*/ 1411 w 1689"/>
              <a:gd name="T91" fmla="*/ 1335 h 2064"/>
              <a:gd name="T92" fmla="*/ 1278 w 1689"/>
              <a:gd name="T93" fmla="*/ 1222 h 2064"/>
              <a:gd name="T94" fmla="*/ 1373 w 1689"/>
              <a:gd name="T95" fmla="*/ 1203 h 2064"/>
              <a:gd name="T96" fmla="*/ 1474 w 1689"/>
              <a:gd name="T97" fmla="*/ 1215 h 2064"/>
              <a:gd name="T98" fmla="*/ 1387 w 1689"/>
              <a:gd name="T99" fmla="*/ 1128 h 2064"/>
              <a:gd name="T100" fmla="*/ 1474 w 1689"/>
              <a:gd name="T101" fmla="*/ 987 h 2064"/>
              <a:gd name="T102" fmla="*/ 1448 w 1689"/>
              <a:gd name="T103" fmla="*/ 862 h 2064"/>
              <a:gd name="T104" fmla="*/ 1524 w 1689"/>
              <a:gd name="T105" fmla="*/ 793 h 2064"/>
              <a:gd name="T106" fmla="*/ 1443 w 1689"/>
              <a:gd name="T107" fmla="*/ 800 h 2064"/>
              <a:gd name="T108" fmla="*/ 1492 w 1689"/>
              <a:gd name="T109" fmla="*/ 743 h 2064"/>
              <a:gd name="T110" fmla="*/ 1397 w 1689"/>
              <a:gd name="T111" fmla="*/ 703 h 2064"/>
              <a:gd name="T112" fmla="*/ 1440 w 1689"/>
              <a:gd name="T113" fmla="*/ 633 h 2064"/>
              <a:gd name="T114" fmla="*/ 1448 w 1689"/>
              <a:gd name="T115" fmla="*/ 623 h 2064"/>
              <a:gd name="T116" fmla="*/ 1474 w 1689"/>
              <a:gd name="T117" fmla="*/ 618 h 2064"/>
              <a:gd name="T118" fmla="*/ 1528 w 1689"/>
              <a:gd name="T119" fmla="*/ 603 h 2064"/>
              <a:gd name="T120" fmla="*/ 1497 w 1689"/>
              <a:gd name="T121" fmla="*/ 705 h 2064"/>
              <a:gd name="T122" fmla="*/ 1598 w 1689"/>
              <a:gd name="T123" fmla="*/ 640 h 2064"/>
              <a:gd name="T124" fmla="*/ 1622 w 1689"/>
              <a:gd name="T125" fmla="*/ 526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8" name="稻壳儿小白白(http://dwz.cn/Wu2UP)"/>
          <p:cNvSpPr>
            <a:spLocks/>
          </p:cNvSpPr>
          <p:nvPr/>
        </p:nvSpPr>
        <p:spPr bwMode="auto">
          <a:xfrm>
            <a:off x="6626226" y="3506790"/>
            <a:ext cx="641351" cy="617537"/>
          </a:xfrm>
          <a:custGeom>
            <a:avLst/>
            <a:gdLst>
              <a:gd name="T0" fmla="*/ 591 w 2215"/>
              <a:gd name="T1" fmla="*/ 492 h 2153"/>
              <a:gd name="T2" fmla="*/ 779 w 2215"/>
              <a:gd name="T3" fmla="*/ 510 h 2153"/>
              <a:gd name="T4" fmla="*/ 878 w 2215"/>
              <a:gd name="T5" fmla="*/ 497 h 2153"/>
              <a:gd name="T6" fmla="*/ 957 w 2215"/>
              <a:gd name="T7" fmla="*/ 458 h 2153"/>
              <a:gd name="T8" fmla="*/ 1025 w 2215"/>
              <a:gd name="T9" fmla="*/ 395 h 2153"/>
              <a:gd name="T10" fmla="*/ 1115 w 2215"/>
              <a:gd name="T11" fmla="*/ 278 h 2153"/>
              <a:gd name="T12" fmla="*/ 1124 w 2215"/>
              <a:gd name="T13" fmla="*/ 169 h 2153"/>
              <a:gd name="T14" fmla="*/ 1147 w 2215"/>
              <a:gd name="T15" fmla="*/ 12 h 2153"/>
              <a:gd name="T16" fmla="*/ 1318 w 2215"/>
              <a:gd name="T17" fmla="*/ 31 h 2153"/>
              <a:gd name="T18" fmla="*/ 1549 w 2215"/>
              <a:gd name="T19" fmla="*/ 85 h 2153"/>
              <a:gd name="T20" fmla="*/ 1675 w 2215"/>
              <a:gd name="T21" fmla="*/ 68 h 2153"/>
              <a:gd name="T22" fmla="*/ 1741 w 2215"/>
              <a:gd name="T23" fmla="*/ 117 h 2153"/>
              <a:gd name="T24" fmla="*/ 1730 w 2215"/>
              <a:gd name="T25" fmla="*/ 205 h 2153"/>
              <a:gd name="T26" fmla="*/ 1853 w 2215"/>
              <a:gd name="T27" fmla="*/ 127 h 2153"/>
              <a:gd name="T28" fmla="*/ 1905 w 2215"/>
              <a:gd name="T29" fmla="*/ 136 h 2153"/>
              <a:gd name="T30" fmla="*/ 1822 w 2215"/>
              <a:gd name="T31" fmla="*/ 236 h 2153"/>
              <a:gd name="T32" fmla="*/ 1710 w 2215"/>
              <a:gd name="T33" fmla="*/ 353 h 2153"/>
              <a:gd name="T34" fmla="*/ 1587 w 2215"/>
              <a:gd name="T35" fmla="*/ 477 h 2153"/>
              <a:gd name="T36" fmla="*/ 1600 w 2215"/>
              <a:gd name="T37" fmla="*/ 592 h 2153"/>
              <a:gd name="T38" fmla="*/ 1719 w 2215"/>
              <a:gd name="T39" fmla="*/ 647 h 2153"/>
              <a:gd name="T40" fmla="*/ 1891 w 2215"/>
              <a:gd name="T41" fmla="*/ 749 h 2153"/>
              <a:gd name="T42" fmla="*/ 2033 w 2215"/>
              <a:gd name="T43" fmla="*/ 780 h 2153"/>
              <a:gd name="T44" fmla="*/ 2150 w 2215"/>
              <a:gd name="T45" fmla="*/ 864 h 2153"/>
              <a:gd name="T46" fmla="*/ 2212 w 2215"/>
              <a:gd name="T47" fmla="*/ 994 h 2153"/>
              <a:gd name="T48" fmla="*/ 2111 w 2215"/>
              <a:gd name="T49" fmla="*/ 1089 h 2153"/>
              <a:gd name="T50" fmla="*/ 1991 w 2215"/>
              <a:gd name="T51" fmla="*/ 1044 h 2153"/>
              <a:gd name="T52" fmla="*/ 1869 w 2215"/>
              <a:gd name="T53" fmla="*/ 976 h 2153"/>
              <a:gd name="T54" fmla="*/ 1848 w 2215"/>
              <a:gd name="T55" fmla="*/ 1084 h 2153"/>
              <a:gd name="T56" fmla="*/ 1828 w 2215"/>
              <a:gd name="T57" fmla="*/ 1194 h 2153"/>
              <a:gd name="T58" fmla="*/ 1762 w 2215"/>
              <a:gd name="T59" fmla="*/ 1329 h 2153"/>
              <a:gd name="T60" fmla="*/ 1630 w 2215"/>
              <a:gd name="T61" fmla="*/ 1398 h 2153"/>
              <a:gd name="T62" fmla="*/ 1658 w 2215"/>
              <a:gd name="T63" fmla="*/ 1500 h 2153"/>
              <a:gd name="T64" fmla="*/ 1726 w 2215"/>
              <a:gd name="T65" fmla="*/ 1604 h 2153"/>
              <a:gd name="T66" fmla="*/ 1803 w 2215"/>
              <a:gd name="T67" fmla="*/ 1642 h 2153"/>
              <a:gd name="T68" fmla="*/ 1920 w 2215"/>
              <a:gd name="T69" fmla="*/ 1664 h 2153"/>
              <a:gd name="T70" fmla="*/ 1999 w 2215"/>
              <a:gd name="T71" fmla="*/ 1613 h 2153"/>
              <a:gd name="T72" fmla="*/ 2012 w 2215"/>
              <a:gd name="T73" fmla="*/ 1871 h 2153"/>
              <a:gd name="T74" fmla="*/ 1890 w 2215"/>
              <a:gd name="T75" fmla="*/ 1998 h 2153"/>
              <a:gd name="T76" fmla="*/ 1783 w 2215"/>
              <a:gd name="T77" fmla="*/ 2152 h 2153"/>
              <a:gd name="T78" fmla="*/ 1750 w 2215"/>
              <a:gd name="T79" fmla="*/ 2067 h 2153"/>
              <a:gd name="T80" fmla="*/ 1625 w 2215"/>
              <a:gd name="T81" fmla="*/ 2136 h 2153"/>
              <a:gd name="T82" fmla="*/ 1532 w 2215"/>
              <a:gd name="T83" fmla="*/ 2058 h 2153"/>
              <a:gd name="T84" fmla="*/ 1391 w 2215"/>
              <a:gd name="T85" fmla="*/ 1971 h 2153"/>
              <a:gd name="T86" fmla="*/ 1309 w 2215"/>
              <a:gd name="T87" fmla="*/ 1985 h 2153"/>
              <a:gd name="T88" fmla="*/ 1248 w 2215"/>
              <a:gd name="T89" fmla="*/ 1932 h 2153"/>
              <a:gd name="T90" fmla="*/ 1225 w 2215"/>
              <a:gd name="T91" fmla="*/ 1826 h 2153"/>
              <a:gd name="T92" fmla="*/ 1196 w 2215"/>
              <a:gd name="T93" fmla="*/ 1745 h 2153"/>
              <a:gd name="T94" fmla="*/ 1078 w 2215"/>
              <a:gd name="T95" fmla="*/ 1796 h 2153"/>
              <a:gd name="T96" fmla="*/ 985 w 2215"/>
              <a:gd name="T97" fmla="*/ 1765 h 2153"/>
              <a:gd name="T98" fmla="*/ 781 w 2215"/>
              <a:gd name="T99" fmla="*/ 1780 h 2153"/>
              <a:gd name="T100" fmla="*/ 586 w 2215"/>
              <a:gd name="T101" fmla="*/ 1742 h 2153"/>
              <a:gd name="T102" fmla="*/ 442 w 2215"/>
              <a:gd name="T103" fmla="*/ 1688 h 2153"/>
              <a:gd name="T104" fmla="*/ 343 w 2215"/>
              <a:gd name="T105" fmla="*/ 1563 h 2153"/>
              <a:gd name="T106" fmla="*/ 273 w 2215"/>
              <a:gd name="T107" fmla="*/ 1453 h 2153"/>
              <a:gd name="T108" fmla="*/ 229 w 2215"/>
              <a:gd name="T109" fmla="*/ 1270 h 2153"/>
              <a:gd name="T110" fmla="*/ 84 w 2215"/>
              <a:gd name="T111" fmla="*/ 1124 h 2153"/>
              <a:gd name="T112" fmla="*/ 83 w 2215"/>
              <a:gd name="T113" fmla="*/ 1025 h 2153"/>
              <a:gd name="T114" fmla="*/ 38 w 2215"/>
              <a:gd name="T115" fmla="*/ 914 h 2153"/>
              <a:gd name="T116" fmla="*/ 20 w 2215"/>
              <a:gd name="T117" fmla="*/ 806 h 2153"/>
              <a:gd name="T118" fmla="*/ 229 w 2215"/>
              <a:gd name="T119" fmla="*/ 744 h 2153"/>
              <a:gd name="T120" fmla="*/ 446 w 2215"/>
              <a:gd name="T121" fmla="*/ 649 h 2153"/>
              <a:gd name="T122" fmla="*/ 556 w 2215"/>
              <a:gd name="T123" fmla="*/ 583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9" name="稻壳儿小白白(http://dwz.cn/Wu2UP)"/>
          <p:cNvSpPr>
            <a:spLocks noEditPoints="1"/>
          </p:cNvSpPr>
          <p:nvPr/>
        </p:nvSpPr>
        <p:spPr bwMode="auto">
          <a:xfrm>
            <a:off x="7410449" y="2525715"/>
            <a:ext cx="654051" cy="630237"/>
          </a:xfrm>
          <a:custGeom>
            <a:avLst/>
            <a:gdLst>
              <a:gd name="T0" fmla="*/ 259 w 2212"/>
              <a:gd name="T1" fmla="*/ 1537 h 2187"/>
              <a:gd name="T2" fmla="*/ 137 w 2212"/>
              <a:gd name="T3" fmla="*/ 1452 h 2187"/>
              <a:gd name="T4" fmla="*/ 8 w 2212"/>
              <a:gd name="T5" fmla="*/ 1353 h 2187"/>
              <a:gd name="T6" fmla="*/ 26 w 2212"/>
              <a:gd name="T7" fmla="*/ 1249 h 2187"/>
              <a:gd name="T8" fmla="*/ 103 w 2212"/>
              <a:gd name="T9" fmla="*/ 1131 h 2187"/>
              <a:gd name="T10" fmla="*/ 154 w 2212"/>
              <a:gd name="T11" fmla="*/ 1037 h 2187"/>
              <a:gd name="T12" fmla="*/ 115 w 2212"/>
              <a:gd name="T13" fmla="*/ 918 h 2187"/>
              <a:gd name="T14" fmla="*/ 84 w 2212"/>
              <a:gd name="T15" fmla="*/ 727 h 2187"/>
              <a:gd name="T16" fmla="*/ 219 w 2212"/>
              <a:gd name="T17" fmla="*/ 704 h 2187"/>
              <a:gd name="T18" fmla="*/ 340 w 2212"/>
              <a:gd name="T19" fmla="*/ 910 h 2187"/>
              <a:gd name="T20" fmla="*/ 449 w 2212"/>
              <a:gd name="T21" fmla="*/ 787 h 2187"/>
              <a:gd name="T22" fmla="*/ 623 w 2212"/>
              <a:gd name="T23" fmla="*/ 652 h 2187"/>
              <a:gd name="T24" fmla="*/ 820 w 2212"/>
              <a:gd name="T25" fmla="*/ 538 h 2187"/>
              <a:gd name="T26" fmla="*/ 931 w 2212"/>
              <a:gd name="T27" fmla="*/ 415 h 2187"/>
              <a:gd name="T28" fmla="*/ 1051 w 2212"/>
              <a:gd name="T29" fmla="*/ 392 h 2187"/>
              <a:gd name="T30" fmla="*/ 1120 w 2212"/>
              <a:gd name="T31" fmla="*/ 362 h 2187"/>
              <a:gd name="T32" fmla="*/ 1258 w 2212"/>
              <a:gd name="T33" fmla="*/ 331 h 2187"/>
              <a:gd name="T34" fmla="*/ 1343 w 2212"/>
              <a:gd name="T35" fmla="*/ 211 h 2187"/>
              <a:gd name="T36" fmla="*/ 1422 w 2212"/>
              <a:gd name="T37" fmla="*/ 0 h 2187"/>
              <a:gd name="T38" fmla="*/ 1601 w 2212"/>
              <a:gd name="T39" fmla="*/ 94 h 2187"/>
              <a:gd name="T40" fmla="*/ 1638 w 2212"/>
              <a:gd name="T41" fmla="*/ 197 h 2187"/>
              <a:gd name="T42" fmla="*/ 1695 w 2212"/>
              <a:gd name="T43" fmla="*/ 236 h 2187"/>
              <a:gd name="T44" fmla="*/ 1797 w 2212"/>
              <a:gd name="T45" fmla="*/ 181 h 2187"/>
              <a:gd name="T46" fmla="*/ 1854 w 2212"/>
              <a:gd name="T47" fmla="*/ 319 h 2187"/>
              <a:gd name="T48" fmla="*/ 1930 w 2212"/>
              <a:gd name="T49" fmla="*/ 415 h 2187"/>
              <a:gd name="T50" fmla="*/ 2003 w 2212"/>
              <a:gd name="T51" fmla="*/ 508 h 2187"/>
              <a:gd name="T52" fmla="*/ 2001 w 2212"/>
              <a:gd name="T53" fmla="*/ 622 h 2187"/>
              <a:gd name="T54" fmla="*/ 2075 w 2212"/>
              <a:gd name="T55" fmla="*/ 758 h 2187"/>
              <a:gd name="T56" fmla="*/ 2191 w 2212"/>
              <a:gd name="T57" fmla="*/ 907 h 2187"/>
              <a:gd name="T58" fmla="*/ 2156 w 2212"/>
              <a:gd name="T59" fmla="*/ 1031 h 2187"/>
              <a:gd name="T60" fmla="*/ 2188 w 2212"/>
              <a:gd name="T61" fmla="*/ 1096 h 2187"/>
              <a:gd name="T62" fmla="*/ 2033 w 2212"/>
              <a:gd name="T63" fmla="*/ 1210 h 2187"/>
              <a:gd name="T64" fmla="*/ 1844 w 2212"/>
              <a:gd name="T65" fmla="*/ 1409 h 2187"/>
              <a:gd name="T66" fmla="*/ 1732 w 2212"/>
              <a:gd name="T67" fmla="*/ 1586 h 2187"/>
              <a:gd name="T68" fmla="*/ 1548 w 2212"/>
              <a:gd name="T69" fmla="*/ 1630 h 2187"/>
              <a:gd name="T70" fmla="*/ 1334 w 2212"/>
              <a:gd name="T71" fmla="*/ 1752 h 2187"/>
              <a:gd name="T72" fmla="*/ 1129 w 2212"/>
              <a:gd name="T73" fmla="*/ 1956 h 2187"/>
              <a:gd name="T74" fmla="*/ 1116 w 2212"/>
              <a:gd name="T75" fmla="*/ 1997 h 2187"/>
              <a:gd name="T76" fmla="*/ 1078 w 2212"/>
              <a:gd name="T77" fmla="*/ 2064 h 2187"/>
              <a:gd name="T78" fmla="*/ 995 w 2212"/>
              <a:gd name="T79" fmla="*/ 2048 h 2187"/>
              <a:gd name="T80" fmla="*/ 975 w 2212"/>
              <a:gd name="T81" fmla="*/ 2107 h 2187"/>
              <a:gd name="T82" fmla="*/ 853 w 2212"/>
              <a:gd name="T83" fmla="*/ 2185 h 2187"/>
              <a:gd name="T84" fmla="*/ 857 w 2212"/>
              <a:gd name="T85" fmla="*/ 2091 h 2187"/>
              <a:gd name="T86" fmla="*/ 966 w 2212"/>
              <a:gd name="T87" fmla="*/ 2027 h 2187"/>
              <a:gd name="T88" fmla="*/ 975 w 2212"/>
              <a:gd name="T89" fmla="*/ 1946 h 2187"/>
              <a:gd name="T90" fmla="*/ 1042 w 2212"/>
              <a:gd name="T91" fmla="*/ 1886 h 2187"/>
              <a:gd name="T92" fmla="*/ 940 w 2212"/>
              <a:gd name="T93" fmla="*/ 1897 h 2187"/>
              <a:gd name="T94" fmla="*/ 903 w 2212"/>
              <a:gd name="T95" fmla="*/ 1739 h 2187"/>
              <a:gd name="T96" fmla="*/ 1002 w 2212"/>
              <a:gd name="T97" fmla="*/ 1599 h 2187"/>
              <a:gd name="T98" fmla="*/ 1070 w 2212"/>
              <a:gd name="T99" fmla="*/ 1496 h 2187"/>
              <a:gd name="T100" fmla="*/ 1059 w 2212"/>
              <a:gd name="T101" fmla="*/ 1302 h 2187"/>
              <a:gd name="T102" fmla="*/ 952 w 2212"/>
              <a:gd name="T103" fmla="*/ 1152 h 2187"/>
              <a:gd name="T104" fmla="*/ 905 w 2212"/>
              <a:gd name="T105" fmla="*/ 1225 h 2187"/>
              <a:gd name="T106" fmla="*/ 786 w 2212"/>
              <a:gd name="T107" fmla="*/ 1207 h 2187"/>
              <a:gd name="T108" fmla="*/ 655 w 2212"/>
              <a:gd name="T109" fmla="*/ 1301 h 2187"/>
              <a:gd name="T110" fmla="*/ 618 w 2212"/>
              <a:gd name="T111" fmla="*/ 1401 h 2187"/>
              <a:gd name="T112" fmla="*/ 534 w 2212"/>
              <a:gd name="T113" fmla="*/ 1566 h 2187"/>
              <a:gd name="T114" fmla="*/ 878 w 2212"/>
              <a:gd name="T115" fmla="*/ 1788 h 2187"/>
              <a:gd name="T116" fmla="*/ 850 w 2212"/>
              <a:gd name="T117" fmla="*/ 1838 h 2187"/>
              <a:gd name="T118" fmla="*/ 899 w 2212"/>
              <a:gd name="T119" fmla="*/ 1886 h 2187"/>
              <a:gd name="T120" fmla="*/ 845 w 2212"/>
              <a:gd name="T121" fmla="*/ 1899 h 2187"/>
              <a:gd name="T122" fmla="*/ 1229 w 2212"/>
              <a:gd name="T123" fmla="*/ 1939 h 2187"/>
              <a:gd name="T124" fmla="*/ 1350 w 2212"/>
              <a:gd name="T125" fmla="*/ 1990 h 2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FBB9CC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0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882 w 1493"/>
              <a:gd name="T1" fmla="*/ 1623 h 1731"/>
              <a:gd name="T2" fmla="*/ 793 w 1493"/>
              <a:gd name="T3" fmla="*/ 1671 h 1731"/>
              <a:gd name="T4" fmla="*/ 704 w 1493"/>
              <a:gd name="T5" fmla="*/ 1615 h 1731"/>
              <a:gd name="T6" fmla="*/ 646 w 1493"/>
              <a:gd name="T7" fmla="*/ 1535 h 1731"/>
              <a:gd name="T8" fmla="*/ 577 w 1493"/>
              <a:gd name="T9" fmla="*/ 1610 h 1731"/>
              <a:gd name="T10" fmla="*/ 469 w 1493"/>
              <a:gd name="T11" fmla="*/ 1637 h 1731"/>
              <a:gd name="T12" fmla="*/ 395 w 1493"/>
              <a:gd name="T13" fmla="*/ 1604 h 1731"/>
              <a:gd name="T14" fmla="*/ 306 w 1493"/>
              <a:gd name="T15" fmla="*/ 1400 h 1731"/>
              <a:gd name="T16" fmla="*/ 299 w 1493"/>
              <a:gd name="T17" fmla="*/ 1296 h 1731"/>
              <a:gd name="T18" fmla="*/ 222 w 1493"/>
              <a:gd name="T19" fmla="*/ 1320 h 1731"/>
              <a:gd name="T20" fmla="*/ 189 w 1493"/>
              <a:gd name="T21" fmla="*/ 1250 h 1731"/>
              <a:gd name="T22" fmla="*/ 142 w 1493"/>
              <a:gd name="T23" fmla="*/ 1087 h 1731"/>
              <a:gd name="T24" fmla="*/ 79 w 1493"/>
              <a:gd name="T25" fmla="*/ 1019 h 1731"/>
              <a:gd name="T26" fmla="*/ 10 w 1493"/>
              <a:gd name="T27" fmla="*/ 914 h 1731"/>
              <a:gd name="T28" fmla="*/ 71 w 1493"/>
              <a:gd name="T29" fmla="*/ 824 h 1731"/>
              <a:gd name="T30" fmla="*/ 167 w 1493"/>
              <a:gd name="T31" fmla="*/ 751 h 1731"/>
              <a:gd name="T32" fmla="*/ 245 w 1493"/>
              <a:gd name="T33" fmla="*/ 672 h 1731"/>
              <a:gd name="T34" fmla="*/ 280 w 1493"/>
              <a:gd name="T35" fmla="*/ 515 h 1731"/>
              <a:gd name="T36" fmla="*/ 278 w 1493"/>
              <a:gd name="T37" fmla="*/ 430 h 1731"/>
              <a:gd name="T38" fmla="*/ 404 w 1493"/>
              <a:gd name="T39" fmla="*/ 411 h 1731"/>
              <a:gd name="T40" fmla="*/ 439 w 1493"/>
              <a:gd name="T41" fmla="*/ 312 h 1731"/>
              <a:gd name="T42" fmla="*/ 445 w 1493"/>
              <a:gd name="T43" fmla="*/ 233 h 1731"/>
              <a:gd name="T44" fmla="*/ 491 w 1493"/>
              <a:gd name="T45" fmla="*/ 183 h 1731"/>
              <a:gd name="T46" fmla="*/ 539 w 1493"/>
              <a:gd name="T47" fmla="*/ 10 h 1731"/>
              <a:gd name="T48" fmla="*/ 659 w 1493"/>
              <a:gd name="T49" fmla="*/ 60 h 1731"/>
              <a:gd name="T50" fmla="*/ 828 w 1493"/>
              <a:gd name="T51" fmla="*/ 128 h 1731"/>
              <a:gd name="T52" fmla="*/ 921 w 1493"/>
              <a:gd name="T53" fmla="*/ 73 h 1731"/>
              <a:gd name="T54" fmla="*/ 1020 w 1493"/>
              <a:gd name="T55" fmla="*/ 63 h 1731"/>
              <a:gd name="T56" fmla="*/ 1126 w 1493"/>
              <a:gd name="T57" fmla="*/ 156 h 1731"/>
              <a:gd name="T58" fmla="*/ 1026 w 1493"/>
              <a:gd name="T59" fmla="*/ 246 h 1731"/>
              <a:gd name="T60" fmla="*/ 907 w 1493"/>
              <a:gd name="T61" fmla="*/ 309 h 1731"/>
              <a:gd name="T62" fmla="*/ 793 w 1493"/>
              <a:gd name="T63" fmla="*/ 385 h 1731"/>
              <a:gd name="T64" fmla="*/ 906 w 1493"/>
              <a:gd name="T65" fmla="*/ 385 h 1731"/>
              <a:gd name="T66" fmla="*/ 1033 w 1493"/>
              <a:gd name="T67" fmla="*/ 401 h 1731"/>
              <a:gd name="T68" fmla="*/ 1208 w 1493"/>
              <a:gd name="T69" fmla="*/ 337 h 1731"/>
              <a:gd name="T70" fmla="*/ 1430 w 1493"/>
              <a:gd name="T71" fmla="*/ 474 h 1731"/>
              <a:gd name="T72" fmla="*/ 1423 w 1493"/>
              <a:gd name="T73" fmla="*/ 517 h 1731"/>
              <a:gd name="T74" fmla="*/ 1450 w 1493"/>
              <a:gd name="T75" fmla="*/ 599 h 1731"/>
              <a:gd name="T76" fmla="*/ 1314 w 1493"/>
              <a:gd name="T77" fmla="*/ 647 h 1731"/>
              <a:gd name="T78" fmla="*/ 1402 w 1493"/>
              <a:gd name="T79" fmla="*/ 650 h 1731"/>
              <a:gd name="T80" fmla="*/ 1452 w 1493"/>
              <a:gd name="T81" fmla="*/ 714 h 1731"/>
              <a:gd name="T82" fmla="*/ 1463 w 1493"/>
              <a:gd name="T83" fmla="*/ 763 h 1731"/>
              <a:gd name="T84" fmla="*/ 1391 w 1493"/>
              <a:gd name="T85" fmla="*/ 713 h 1731"/>
              <a:gd name="T86" fmla="*/ 1327 w 1493"/>
              <a:gd name="T87" fmla="*/ 773 h 1731"/>
              <a:gd name="T88" fmla="*/ 1313 w 1493"/>
              <a:gd name="T89" fmla="*/ 834 h 1731"/>
              <a:gd name="T90" fmla="*/ 1372 w 1493"/>
              <a:gd name="T91" fmla="*/ 912 h 1731"/>
              <a:gd name="T92" fmla="*/ 1330 w 1493"/>
              <a:gd name="T93" fmla="*/ 928 h 1731"/>
              <a:gd name="T94" fmla="*/ 1299 w 1493"/>
              <a:gd name="T95" fmla="*/ 1015 h 1731"/>
              <a:gd name="T96" fmla="*/ 1358 w 1493"/>
              <a:gd name="T97" fmla="*/ 1136 h 1731"/>
              <a:gd name="T98" fmla="*/ 1341 w 1493"/>
              <a:gd name="T99" fmla="*/ 1180 h 1731"/>
              <a:gd name="T100" fmla="*/ 1292 w 1493"/>
              <a:gd name="T101" fmla="*/ 1239 h 1731"/>
              <a:gd name="T102" fmla="*/ 1254 w 1493"/>
              <a:gd name="T103" fmla="*/ 1257 h 1731"/>
              <a:gd name="T104" fmla="*/ 1223 w 1493"/>
              <a:gd name="T105" fmla="*/ 1313 h 1731"/>
              <a:gd name="T106" fmla="*/ 1251 w 1493"/>
              <a:gd name="T107" fmla="*/ 1225 h 1731"/>
              <a:gd name="T108" fmla="*/ 1167 w 1493"/>
              <a:gd name="T109" fmla="*/ 1200 h 1731"/>
              <a:gd name="T110" fmla="*/ 1178 w 1493"/>
              <a:gd name="T111" fmla="*/ 1270 h 1731"/>
              <a:gd name="T112" fmla="*/ 1122 w 1493"/>
              <a:gd name="T113" fmla="*/ 1343 h 1731"/>
              <a:gd name="T114" fmla="*/ 1078 w 1493"/>
              <a:gd name="T115" fmla="*/ 1369 h 1731"/>
              <a:gd name="T116" fmla="*/ 1053 w 1493"/>
              <a:gd name="T117" fmla="*/ 1478 h 1731"/>
              <a:gd name="T118" fmla="*/ 1047 w 1493"/>
              <a:gd name="T119" fmla="*/ 1570 h 1731"/>
              <a:gd name="T120" fmla="*/ 1018 w 1493"/>
              <a:gd name="T121" fmla="*/ 1623 h 1731"/>
              <a:gd name="T122" fmla="*/ 1011 w 1493"/>
              <a:gd name="T123" fmla="*/ 1696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1" name="稻壳儿小白白(http://dwz.cn/Wu2UP)"/>
          <p:cNvSpPr>
            <a:spLocks noEditPoints="1"/>
          </p:cNvSpPr>
          <p:nvPr/>
        </p:nvSpPr>
        <p:spPr bwMode="auto">
          <a:xfrm>
            <a:off x="6554789" y="4865688"/>
            <a:ext cx="862012" cy="658812"/>
          </a:xfrm>
          <a:custGeom>
            <a:avLst/>
            <a:gdLst>
              <a:gd name="T0" fmla="*/ 1983 w 2993"/>
              <a:gd name="T1" fmla="*/ 1253 h 2287"/>
              <a:gd name="T2" fmla="*/ 2080 w 2993"/>
              <a:gd name="T3" fmla="*/ 1133 h 2287"/>
              <a:gd name="T4" fmla="*/ 2127 w 2993"/>
              <a:gd name="T5" fmla="*/ 1209 h 2287"/>
              <a:gd name="T6" fmla="*/ 2356 w 2993"/>
              <a:gd name="T7" fmla="*/ 1181 h 2287"/>
              <a:gd name="T8" fmla="*/ 2480 w 2993"/>
              <a:gd name="T9" fmla="*/ 1152 h 2287"/>
              <a:gd name="T10" fmla="*/ 2738 w 2993"/>
              <a:gd name="T11" fmla="*/ 1021 h 2287"/>
              <a:gd name="T12" fmla="*/ 2854 w 2993"/>
              <a:gd name="T13" fmla="*/ 891 h 2287"/>
              <a:gd name="T14" fmla="*/ 2844 w 2993"/>
              <a:gd name="T15" fmla="*/ 848 h 2287"/>
              <a:gd name="T16" fmla="*/ 2946 w 2993"/>
              <a:gd name="T17" fmla="*/ 699 h 2287"/>
              <a:gd name="T18" fmla="*/ 2872 w 2993"/>
              <a:gd name="T19" fmla="*/ 454 h 2287"/>
              <a:gd name="T20" fmla="*/ 2773 w 2993"/>
              <a:gd name="T21" fmla="*/ 297 h 2287"/>
              <a:gd name="T22" fmla="*/ 2603 w 2993"/>
              <a:gd name="T23" fmla="*/ 246 h 2287"/>
              <a:gd name="T24" fmla="*/ 2417 w 2993"/>
              <a:gd name="T25" fmla="*/ 227 h 2287"/>
              <a:gd name="T26" fmla="*/ 2342 w 2993"/>
              <a:gd name="T27" fmla="*/ 335 h 2287"/>
              <a:gd name="T28" fmla="*/ 2086 w 2993"/>
              <a:gd name="T29" fmla="*/ 337 h 2287"/>
              <a:gd name="T30" fmla="*/ 1904 w 2993"/>
              <a:gd name="T31" fmla="*/ 415 h 2287"/>
              <a:gd name="T32" fmla="*/ 1849 w 2993"/>
              <a:gd name="T33" fmla="*/ 309 h 2287"/>
              <a:gd name="T34" fmla="*/ 1992 w 2993"/>
              <a:gd name="T35" fmla="*/ 90 h 2287"/>
              <a:gd name="T36" fmla="*/ 1765 w 2993"/>
              <a:gd name="T37" fmla="*/ 66 h 2287"/>
              <a:gd name="T38" fmla="*/ 1610 w 2993"/>
              <a:gd name="T39" fmla="*/ 65 h 2287"/>
              <a:gd name="T40" fmla="*/ 1415 w 2993"/>
              <a:gd name="T41" fmla="*/ 0 h 2287"/>
              <a:gd name="T42" fmla="*/ 1315 w 2993"/>
              <a:gd name="T43" fmla="*/ 121 h 2287"/>
              <a:gd name="T44" fmla="*/ 1253 w 2993"/>
              <a:gd name="T45" fmla="*/ 274 h 2287"/>
              <a:gd name="T46" fmla="*/ 999 w 2993"/>
              <a:gd name="T47" fmla="*/ 159 h 2287"/>
              <a:gd name="T48" fmla="*/ 901 w 2993"/>
              <a:gd name="T49" fmla="*/ 417 h 2287"/>
              <a:gd name="T50" fmla="*/ 909 w 2993"/>
              <a:gd name="T51" fmla="*/ 657 h 2287"/>
              <a:gd name="T52" fmla="*/ 793 w 2993"/>
              <a:gd name="T53" fmla="*/ 809 h 2287"/>
              <a:gd name="T54" fmla="*/ 716 w 2993"/>
              <a:gd name="T55" fmla="*/ 1086 h 2287"/>
              <a:gd name="T56" fmla="*/ 506 w 2993"/>
              <a:gd name="T57" fmla="*/ 1278 h 2287"/>
              <a:gd name="T58" fmla="*/ 453 w 2993"/>
              <a:gd name="T59" fmla="*/ 1412 h 2287"/>
              <a:gd name="T60" fmla="*/ 285 w 2993"/>
              <a:gd name="T61" fmla="*/ 1453 h 2287"/>
              <a:gd name="T62" fmla="*/ 212 w 2993"/>
              <a:gd name="T63" fmla="*/ 1574 h 2287"/>
              <a:gd name="T64" fmla="*/ 40 w 2993"/>
              <a:gd name="T65" fmla="*/ 1698 h 2287"/>
              <a:gd name="T66" fmla="*/ 86 w 2993"/>
              <a:gd name="T67" fmla="*/ 1807 h 2287"/>
              <a:gd name="T68" fmla="*/ 27 w 2993"/>
              <a:gd name="T69" fmla="*/ 2081 h 2287"/>
              <a:gd name="T70" fmla="*/ 234 w 2993"/>
              <a:gd name="T71" fmla="*/ 2275 h 2287"/>
              <a:gd name="T72" fmla="*/ 285 w 2993"/>
              <a:gd name="T73" fmla="*/ 2113 h 2287"/>
              <a:gd name="T74" fmla="*/ 297 w 2993"/>
              <a:gd name="T75" fmla="*/ 2077 h 2287"/>
              <a:gd name="T76" fmla="*/ 266 w 2993"/>
              <a:gd name="T77" fmla="*/ 1930 h 2287"/>
              <a:gd name="T78" fmla="*/ 366 w 2993"/>
              <a:gd name="T79" fmla="*/ 1948 h 2287"/>
              <a:gd name="T80" fmla="*/ 325 w 2993"/>
              <a:gd name="T81" fmla="*/ 1792 h 2287"/>
              <a:gd name="T82" fmla="*/ 371 w 2993"/>
              <a:gd name="T83" fmla="*/ 1847 h 2287"/>
              <a:gd name="T84" fmla="*/ 403 w 2993"/>
              <a:gd name="T85" fmla="*/ 1860 h 2287"/>
              <a:gd name="T86" fmla="*/ 655 w 2993"/>
              <a:gd name="T87" fmla="*/ 1746 h 2287"/>
              <a:gd name="T88" fmla="*/ 742 w 2993"/>
              <a:gd name="T89" fmla="*/ 1733 h 2287"/>
              <a:gd name="T90" fmla="*/ 869 w 2993"/>
              <a:gd name="T91" fmla="*/ 1660 h 2287"/>
              <a:gd name="T92" fmla="*/ 898 w 2993"/>
              <a:gd name="T93" fmla="*/ 1658 h 2287"/>
              <a:gd name="T94" fmla="*/ 940 w 2993"/>
              <a:gd name="T95" fmla="*/ 1669 h 2287"/>
              <a:gd name="T96" fmla="*/ 965 w 2993"/>
              <a:gd name="T97" fmla="*/ 1603 h 2287"/>
              <a:gd name="T98" fmla="*/ 1103 w 2993"/>
              <a:gd name="T99" fmla="*/ 1553 h 2287"/>
              <a:gd name="T100" fmla="*/ 1131 w 2993"/>
              <a:gd name="T101" fmla="*/ 1574 h 2287"/>
              <a:gd name="T102" fmla="*/ 1322 w 2993"/>
              <a:gd name="T103" fmla="*/ 1575 h 2287"/>
              <a:gd name="T104" fmla="*/ 1375 w 2993"/>
              <a:gd name="T105" fmla="*/ 1307 h 2287"/>
              <a:gd name="T106" fmla="*/ 1511 w 2993"/>
              <a:gd name="T107" fmla="*/ 1424 h 2287"/>
              <a:gd name="T108" fmla="*/ 1551 w 2993"/>
              <a:gd name="T109" fmla="*/ 1433 h 2287"/>
              <a:gd name="T110" fmla="*/ 1591 w 2993"/>
              <a:gd name="T111" fmla="*/ 1270 h 2287"/>
              <a:gd name="T112" fmla="*/ 1587 w 2993"/>
              <a:gd name="T113" fmla="*/ 1162 h 2287"/>
              <a:gd name="T114" fmla="*/ 1594 w 2993"/>
              <a:gd name="T115" fmla="*/ 1093 h 2287"/>
              <a:gd name="T116" fmla="*/ 1723 w 2993"/>
              <a:gd name="T117" fmla="*/ 1284 h 2287"/>
              <a:gd name="T118" fmla="*/ 370 w 2993"/>
              <a:gd name="T119" fmla="*/ 1998 h 2287"/>
              <a:gd name="T120" fmla="*/ 1834 w 2993"/>
              <a:gd name="T121" fmla="*/ 1500 h 2287"/>
              <a:gd name="T122" fmla="*/ 1897 w 2993"/>
              <a:gd name="T123" fmla="*/ 1471 h 2287"/>
              <a:gd name="T124" fmla="*/ 2948 w 2993"/>
              <a:gd name="T125" fmla="*/ 801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2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39 w 430"/>
              <a:gd name="T1" fmla="*/ 49 h 726"/>
              <a:gd name="T2" fmla="*/ 152 w 430"/>
              <a:gd name="T3" fmla="*/ 42 h 726"/>
              <a:gd name="T4" fmla="*/ 171 w 430"/>
              <a:gd name="T5" fmla="*/ 25 h 726"/>
              <a:gd name="T6" fmla="*/ 178 w 430"/>
              <a:gd name="T7" fmla="*/ 4 h 726"/>
              <a:gd name="T8" fmla="*/ 237 w 430"/>
              <a:gd name="T9" fmla="*/ 3 h 726"/>
              <a:gd name="T10" fmla="*/ 253 w 430"/>
              <a:gd name="T11" fmla="*/ 22 h 726"/>
              <a:gd name="T12" fmla="*/ 294 w 430"/>
              <a:gd name="T13" fmla="*/ 62 h 726"/>
              <a:gd name="T14" fmla="*/ 294 w 430"/>
              <a:gd name="T15" fmla="*/ 89 h 726"/>
              <a:gd name="T16" fmla="*/ 271 w 430"/>
              <a:gd name="T17" fmla="*/ 98 h 726"/>
              <a:gd name="T18" fmla="*/ 231 w 430"/>
              <a:gd name="T19" fmla="*/ 110 h 726"/>
              <a:gd name="T20" fmla="*/ 227 w 430"/>
              <a:gd name="T21" fmla="*/ 152 h 726"/>
              <a:gd name="T22" fmla="*/ 266 w 430"/>
              <a:gd name="T23" fmla="*/ 212 h 726"/>
              <a:gd name="T24" fmla="*/ 286 w 430"/>
              <a:gd name="T25" fmla="*/ 245 h 726"/>
              <a:gd name="T26" fmla="*/ 297 w 430"/>
              <a:gd name="T27" fmla="*/ 281 h 726"/>
              <a:gd name="T28" fmla="*/ 313 w 430"/>
              <a:gd name="T29" fmla="*/ 284 h 726"/>
              <a:gd name="T30" fmla="*/ 357 w 430"/>
              <a:gd name="T31" fmla="*/ 268 h 726"/>
              <a:gd name="T32" fmla="*/ 378 w 430"/>
              <a:gd name="T33" fmla="*/ 276 h 726"/>
              <a:gd name="T34" fmla="*/ 367 w 430"/>
              <a:gd name="T35" fmla="*/ 321 h 726"/>
              <a:gd name="T36" fmla="*/ 378 w 430"/>
              <a:gd name="T37" fmla="*/ 333 h 726"/>
              <a:gd name="T38" fmla="*/ 417 w 430"/>
              <a:gd name="T39" fmla="*/ 356 h 726"/>
              <a:gd name="T40" fmla="*/ 429 w 430"/>
              <a:gd name="T41" fmla="*/ 403 h 726"/>
              <a:gd name="T42" fmla="*/ 396 w 430"/>
              <a:gd name="T43" fmla="*/ 431 h 726"/>
              <a:gd name="T44" fmla="*/ 348 w 430"/>
              <a:gd name="T45" fmla="*/ 460 h 726"/>
              <a:gd name="T46" fmla="*/ 335 w 430"/>
              <a:gd name="T47" fmla="*/ 503 h 726"/>
              <a:gd name="T48" fmla="*/ 324 w 430"/>
              <a:gd name="T49" fmla="*/ 557 h 726"/>
              <a:gd name="T50" fmla="*/ 287 w 430"/>
              <a:gd name="T51" fmla="*/ 630 h 726"/>
              <a:gd name="T52" fmla="*/ 279 w 430"/>
              <a:gd name="T53" fmla="*/ 693 h 726"/>
              <a:gd name="T54" fmla="*/ 223 w 430"/>
              <a:gd name="T55" fmla="*/ 716 h 726"/>
              <a:gd name="T56" fmla="*/ 192 w 430"/>
              <a:gd name="T57" fmla="*/ 723 h 726"/>
              <a:gd name="T58" fmla="*/ 182 w 430"/>
              <a:gd name="T59" fmla="*/ 711 h 726"/>
              <a:gd name="T60" fmla="*/ 153 w 430"/>
              <a:gd name="T61" fmla="*/ 715 h 726"/>
              <a:gd name="T62" fmla="*/ 133 w 430"/>
              <a:gd name="T63" fmla="*/ 726 h 726"/>
              <a:gd name="T64" fmla="*/ 116 w 430"/>
              <a:gd name="T65" fmla="*/ 681 h 726"/>
              <a:gd name="T66" fmla="*/ 95 w 430"/>
              <a:gd name="T67" fmla="*/ 674 h 726"/>
              <a:gd name="T68" fmla="*/ 32 w 430"/>
              <a:gd name="T69" fmla="*/ 672 h 726"/>
              <a:gd name="T70" fmla="*/ 8 w 430"/>
              <a:gd name="T71" fmla="*/ 635 h 726"/>
              <a:gd name="T72" fmla="*/ 3 w 430"/>
              <a:gd name="T73" fmla="*/ 578 h 726"/>
              <a:gd name="T74" fmla="*/ 1 w 430"/>
              <a:gd name="T75" fmla="*/ 536 h 726"/>
              <a:gd name="T76" fmla="*/ 31 w 430"/>
              <a:gd name="T77" fmla="*/ 532 h 726"/>
              <a:gd name="T78" fmla="*/ 45 w 430"/>
              <a:gd name="T79" fmla="*/ 518 h 726"/>
              <a:gd name="T80" fmla="*/ 33 w 430"/>
              <a:gd name="T81" fmla="*/ 431 h 726"/>
              <a:gd name="T82" fmla="*/ 16 w 430"/>
              <a:gd name="T83" fmla="*/ 290 h 726"/>
              <a:gd name="T84" fmla="*/ 22 w 430"/>
              <a:gd name="T85" fmla="*/ 275 h 726"/>
              <a:gd name="T86" fmla="*/ 29 w 430"/>
              <a:gd name="T87" fmla="*/ 259 h 726"/>
              <a:gd name="T88" fmla="*/ 51 w 430"/>
              <a:gd name="T89" fmla="*/ 271 h 726"/>
              <a:gd name="T90" fmla="*/ 64 w 430"/>
              <a:gd name="T91" fmla="*/ 280 h 726"/>
              <a:gd name="T92" fmla="*/ 108 w 430"/>
              <a:gd name="T93" fmla="*/ 270 h 726"/>
              <a:gd name="T94" fmla="*/ 126 w 430"/>
              <a:gd name="T95" fmla="*/ 252 h 726"/>
              <a:gd name="T96" fmla="*/ 128 w 430"/>
              <a:gd name="T97" fmla="*/ 200 h 726"/>
              <a:gd name="T98" fmla="*/ 129 w 430"/>
              <a:gd name="T99" fmla="*/ 174 h 726"/>
              <a:gd name="T100" fmla="*/ 141 w 430"/>
              <a:gd name="T101" fmla="*/ 165 h 726"/>
              <a:gd name="T102" fmla="*/ 114 w 430"/>
              <a:gd name="T103" fmla="*/ 146 h 726"/>
              <a:gd name="T104" fmla="*/ 110 w 430"/>
              <a:gd name="T105" fmla="*/ 131 h 726"/>
              <a:gd name="T106" fmla="*/ 122 w 430"/>
              <a:gd name="T107" fmla="*/ 85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3" name="稻壳儿小白白(http://dwz.cn/Wu2UP)"/>
          <p:cNvSpPr>
            <a:spLocks/>
          </p:cNvSpPr>
          <p:nvPr/>
        </p:nvSpPr>
        <p:spPr bwMode="auto">
          <a:xfrm>
            <a:off x="7105651" y="2895602"/>
            <a:ext cx="179388" cy="207963"/>
          </a:xfrm>
          <a:custGeom>
            <a:avLst/>
            <a:gdLst>
              <a:gd name="T0" fmla="*/ 265 w 636"/>
              <a:gd name="T1" fmla="*/ 650 h 711"/>
              <a:gd name="T2" fmla="*/ 282 w 636"/>
              <a:gd name="T3" fmla="*/ 694 h 711"/>
              <a:gd name="T4" fmla="*/ 304 w 636"/>
              <a:gd name="T5" fmla="*/ 711 h 711"/>
              <a:gd name="T6" fmla="*/ 325 w 636"/>
              <a:gd name="T7" fmla="*/ 696 h 711"/>
              <a:gd name="T8" fmla="*/ 372 w 636"/>
              <a:gd name="T9" fmla="*/ 646 h 711"/>
              <a:gd name="T10" fmla="*/ 401 w 636"/>
              <a:gd name="T11" fmla="*/ 633 h 711"/>
              <a:gd name="T12" fmla="*/ 428 w 636"/>
              <a:gd name="T13" fmla="*/ 631 h 711"/>
              <a:gd name="T14" fmla="*/ 448 w 636"/>
              <a:gd name="T15" fmla="*/ 625 h 711"/>
              <a:gd name="T16" fmla="*/ 471 w 636"/>
              <a:gd name="T17" fmla="*/ 626 h 711"/>
              <a:gd name="T18" fmla="*/ 486 w 636"/>
              <a:gd name="T19" fmla="*/ 568 h 711"/>
              <a:gd name="T20" fmla="*/ 496 w 636"/>
              <a:gd name="T21" fmla="*/ 535 h 711"/>
              <a:gd name="T22" fmla="*/ 446 w 636"/>
              <a:gd name="T23" fmla="*/ 513 h 711"/>
              <a:gd name="T24" fmla="*/ 435 w 636"/>
              <a:gd name="T25" fmla="*/ 469 h 711"/>
              <a:gd name="T26" fmla="*/ 446 w 636"/>
              <a:gd name="T27" fmla="*/ 441 h 711"/>
              <a:gd name="T28" fmla="*/ 496 w 636"/>
              <a:gd name="T29" fmla="*/ 436 h 711"/>
              <a:gd name="T30" fmla="*/ 572 w 636"/>
              <a:gd name="T31" fmla="*/ 416 h 711"/>
              <a:gd name="T32" fmla="*/ 599 w 636"/>
              <a:gd name="T33" fmla="*/ 391 h 711"/>
              <a:gd name="T34" fmla="*/ 619 w 636"/>
              <a:gd name="T35" fmla="*/ 366 h 711"/>
              <a:gd name="T36" fmla="*/ 602 w 636"/>
              <a:gd name="T37" fmla="*/ 320 h 711"/>
              <a:gd name="T38" fmla="*/ 594 w 636"/>
              <a:gd name="T39" fmla="*/ 270 h 711"/>
              <a:gd name="T40" fmla="*/ 597 w 636"/>
              <a:gd name="T41" fmla="*/ 248 h 711"/>
              <a:gd name="T42" fmla="*/ 574 w 636"/>
              <a:gd name="T43" fmla="*/ 252 h 711"/>
              <a:gd name="T44" fmla="*/ 570 w 636"/>
              <a:gd name="T45" fmla="*/ 220 h 711"/>
              <a:gd name="T46" fmla="*/ 592 w 636"/>
              <a:gd name="T47" fmla="*/ 199 h 711"/>
              <a:gd name="T48" fmla="*/ 627 w 636"/>
              <a:gd name="T49" fmla="*/ 194 h 711"/>
              <a:gd name="T50" fmla="*/ 633 w 636"/>
              <a:gd name="T51" fmla="*/ 161 h 711"/>
              <a:gd name="T52" fmla="*/ 545 w 636"/>
              <a:gd name="T53" fmla="*/ 147 h 711"/>
              <a:gd name="T54" fmla="*/ 474 w 636"/>
              <a:gd name="T55" fmla="*/ 142 h 711"/>
              <a:gd name="T56" fmla="*/ 429 w 636"/>
              <a:gd name="T57" fmla="*/ 93 h 711"/>
              <a:gd name="T58" fmla="*/ 382 w 636"/>
              <a:gd name="T59" fmla="*/ 49 h 711"/>
              <a:gd name="T60" fmla="*/ 366 w 636"/>
              <a:gd name="T61" fmla="*/ 3 h 711"/>
              <a:gd name="T62" fmla="*/ 353 w 636"/>
              <a:gd name="T63" fmla="*/ 3 h 711"/>
              <a:gd name="T64" fmla="*/ 340 w 636"/>
              <a:gd name="T65" fmla="*/ 28 h 711"/>
              <a:gd name="T66" fmla="*/ 308 w 636"/>
              <a:gd name="T67" fmla="*/ 34 h 711"/>
              <a:gd name="T68" fmla="*/ 300 w 636"/>
              <a:gd name="T69" fmla="*/ 51 h 711"/>
              <a:gd name="T70" fmla="*/ 288 w 636"/>
              <a:gd name="T71" fmla="*/ 63 h 711"/>
              <a:gd name="T72" fmla="*/ 266 w 636"/>
              <a:gd name="T73" fmla="*/ 72 h 711"/>
              <a:gd name="T74" fmla="*/ 298 w 636"/>
              <a:gd name="T75" fmla="*/ 108 h 711"/>
              <a:gd name="T76" fmla="*/ 302 w 636"/>
              <a:gd name="T77" fmla="*/ 129 h 711"/>
              <a:gd name="T78" fmla="*/ 252 w 636"/>
              <a:gd name="T79" fmla="*/ 139 h 711"/>
              <a:gd name="T80" fmla="*/ 233 w 636"/>
              <a:gd name="T81" fmla="*/ 131 h 711"/>
              <a:gd name="T82" fmla="*/ 216 w 636"/>
              <a:gd name="T83" fmla="*/ 173 h 711"/>
              <a:gd name="T84" fmla="*/ 176 w 636"/>
              <a:gd name="T85" fmla="*/ 217 h 711"/>
              <a:gd name="T86" fmla="*/ 144 w 636"/>
              <a:gd name="T87" fmla="*/ 209 h 711"/>
              <a:gd name="T88" fmla="*/ 106 w 636"/>
              <a:gd name="T89" fmla="*/ 227 h 711"/>
              <a:gd name="T90" fmla="*/ 90 w 636"/>
              <a:gd name="T91" fmla="*/ 271 h 711"/>
              <a:gd name="T92" fmla="*/ 137 w 636"/>
              <a:gd name="T93" fmla="*/ 318 h 711"/>
              <a:gd name="T94" fmla="*/ 145 w 636"/>
              <a:gd name="T95" fmla="*/ 374 h 711"/>
              <a:gd name="T96" fmla="*/ 115 w 636"/>
              <a:gd name="T97" fmla="*/ 416 h 711"/>
              <a:gd name="T98" fmla="*/ 63 w 636"/>
              <a:gd name="T99" fmla="*/ 432 h 711"/>
              <a:gd name="T100" fmla="*/ 0 w 636"/>
              <a:gd name="T101" fmla="*/ 481 h 711"/>
              <a:gd name="T102" fmla="*/ 10 w 636"/>
              <a:gd name="T103" fmla="*/ 516 h 711"/>
              <a:gd name="T104" fmla="*/ 39 w 636"/>
              <a:gd name="T105" fmla="*/ 566 h 711"/>
              <a:gd name="T106" fmla="*/ 17 w 636"/>
              <a:gd name="T107" fmla="*/ 575 h 711"/>
              <a:gd name="T108" fmla="*/ 25 w 636"/>
              <a:gd name="T109" fmla="*/ 607 h 711"/>
              <a:gd name="T110" fmla="*/ 37 w 636"/>
              <a:gd name="T111" fmla="*/ 646 h 711"/>
              <a:gd name="T112" fmla="*/ 64 w 636"/>
              <a:gd name="T113" fmla="*/ 662 h 711"/>
              <a:gd name="T114" fmla="*/ 93 w 636"/>
              <a:gd name="T115" fmla="*/ 663 h 711"/>
              <a:gd name="T116" fmla="*/ 118 w 636"/>
              <a:gd name="T117" fmla="*/ 689 h 711"/>
              <a:gd name="T118" fmla="*/ 157 w 636"/>
              <a:gd name="T119" fmla="*/ 675 h 711"/>
              <a:gd name="T120" fmla="*/ 201 w 636"/>
              <a:gd name="T121" fmla="*/ 649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4" name="稻壳儿小白白(http://dwz.cn/Wu2UP)"/>
          <p:cNvSpPr>
            <a:spLocks noEditPoints="1"/>
          </p:cNvSpPr>
          <p:nvPr/>
        </p:nvSpPr>
        <p:spPr bwMode="auto">
          <a:xfrm>
            <a:off x="6931026" y="2703513"/>
            <a:ext cx="595313" cy="825500"/>
          </a:xfrm>
          <a:custGeom>
            <a:avLst/>
            <a:gdLst>
              <a:gd name="T0" fmla="*/ 1177 w 2047"/>
              <a:gd name="T1" fmla="*/ 2101 h 2907"/>
              <a:gd name="T2" fmla="*/ 917 w 2047"/>
              <a:gd name="T3" fmla="*/ 2293 h 2907"/>
              <a:gd name="T4" fmla="*/ 781 w 2047"/>
              <a:gd name="T5" fmla="*/ 2510 h 2907"/>
              <a:gd name="T6" fmla="*/ 635 w 2047"/>
              <a:gd name="T7" fmla="*/ 2788 h 2907"/>
              <a:gd name="T8" fmla="*/ 608 w 2047"/>
              <a:gd name="T9" fmla="*/ 2863 h 2907"/>
              <a:gd name="T10" fmla="*/ 320 w 2047"/>
              <a:gd name="T11" fmla="*/ 2852 h 2907"/>
              <a:gd name="T12" fmla="*/ 104 w 2047"/>
              <a:gd name="T13" fmla="*/ 2796 h 2907"/>
              <a:gd name="T14" fmla="*/ 33 w 2047"/>
              <a:gd name="T15" fmla="*/ 2646 h 2907"/>
              <a:gd name="T16" fmla="*/ 117 w 2047"/>
              <a:gd name="T17" fmla="*/ 2466 h 2907"/>
              <a:gd name="T18" fmla="*/ 165 w 2047"/>
              <a:gd name="T19" fmla="*/ 2214 h 2907"/>
              <a:gd name="T20" fmla="*/ 105 w 2047"/>
              <a:gd name="T21" fmla="*/ 2031 h 2907"/>
              <a:gd name="T22" fmla="*/ 0 w 2047"/>
              <a:gd name="T23" fmla="*/ 1928 h 2907"/>
              <a:gd name="T24" fmla="*/ 98 w 2047"/>
              <a:gd name="T25" fmla="*/ 1761 h 2907"/>
              <a:gd name="T26" fmla="*/ 174 w 2047"/>
              <a:gd name="T27" fmla="*/ 1620 h 2907"/>
              <a:gd name="T28" fmla="*/ 299 w 2047"/>
              <a:gd name="T29" fmla="*/ 1564 h 2907"/>
              <a:gd name="T30" fmla="*/ 269 w 2047"/>
              <a:gd name="T31" fmla="*/ 1321 h 2907"/>
              <a:gd name="T32" fmla="*/ 108 w 2047"/>
              <a:gd name="T33" fmla="*/ 1206 h 2907"/>
              <a:gd name="T34" fmla="*/ 184 w 2047"/>
              <a:gd name="T35" fmla="*/ 1121 h 2907"/>
              <a:gd name="T36" fmla="*/ 221 w 2047"/>
              <a:gd name="T37" fmla="*/ 1036 h 2907"/>
              <a:gd name="T38" fmla="*/ 66 w 2047"/>
              <a:gd name="T39" fmla="*/ 735 h 2907"/>
              <a:gd name="T40" fmla="*/ 74 w 2047"/>
              <a:gd name="T41" fmla="*/ 586 h 2907"/>
              <a:gd name="T42" fmla="*/ 193 w 2047"/>
              <a:gd name="T43" fmla="*/ 354 h 2907"/>
              <a:gd name="T44" fmla="*/ 357 w 2047"/>
              <a:gd name="T45" fmla="*/ 247 h 2907"/>
              <a:gd name="T46" fmla="*/ 382 w 2047"/>
              <a:gd name="T47" fmla="*/ 482 h 2907"/>
              <a:gd name="T48" fmla="*/ 532 w 2047"/>
              <a:gd name="T49" fmla="*/ 449 h 2907"/>
              <a:gd name="T50" fmla="*/ 718 w 2047"/>
              <a:gd name="T51" fmla="*/ 374 h 2907"/>
              <a:gd name="T52" fmla="*/ 857 w 2047"/>
              <a:gd name="T53" fmla="*/ 311 h 2907"/>
              <a:gd name="T54" fmla="*/ 986 w 2047"/>
              <a:gd name="T55" fmla="*/ 214 h 2907"/>
              <a:gd name="T56" fmla="*/ 1058 w 2047"/>
              <a:gd name="T57" fmla="*/ 70 h 2907"/>
              <a:gd name="T58" fmla="*/ 1301 w 2047"/>
              <a:gd name="T59" fmla="*/ 12 h 2907"/>
              <a:gd name="T60" fmla="*/ 1397 w 2047"/>
              <a:gd name="T61" fmla="*/ 196 h 2907"/>
              <a:gd name="T62" fmla="*/ 1466 w 2047"/>
              <a:gd name="T63" fmla="*/ 341 h 2907"/>
              <a:gd name="T64" fmla="*/ 1475 w 2047"/>
              <a:gd name="T65" fmla="*/ 482 h 2907"/>
              <a:gd name="T66" fmla="*/ 1660 w 2047"/>
              <a:gd name="T67" fmla="*/ 518 h 2907"/>
              <a:gd name="T68" fmla="*/ 1700 w 2047"/>
              <a:gd name="T69" fmla="*/ 623 h 2907"/>
              <a:gd name="T70" fmla="*/ 1682 w 2047"/>
              <a:gd name="T71" fmla="*/ 752 h 2907"/>
              <a:gd name="T72" fmla="*/ 1863 w 2047"/>
              <a:gd name="T73" fmla="*/ 853 h 2907"/>
              <a:gd name="T74" fmla="*/ 2009 w 2047"/>
              <a:gd name="T75" fmla="*/ 1033 h 2907"/>
              <a:gd name="T76" fmla="*/ 1905 w 2047"/>
              <a:gd name="T77" fmla="*/ 1185 h 2907"/>
              <a:gd name="T78" fmla="*/ 1862 w 2047"/>
              <a:gd name="T79" fmla="*/ 1338 h 2907"/>
              <a:gd name="T80" fmla="*/ 1782 w 2047"/>
              <a:gd name="T81" fmla="*/ 1457 h 2907"/>
              <a:gd name="T82" fmla="*/ 1548 w 2047"/>
              <a:gd name="T83" fmla="*/ 1538 h 2907"/>
              <a:gd name="T84" fmla="*/ 1420 w 2047"/>
              <a:gd name="T85" fmla="*/ 1382 h 2907"/>
              <a:gd name="T86" fmla="*/ 1328 w 2047"/>
              <a:gd name="T87" fmla="*/ 1277 h 2907"/>
              <a:gd name="T88" fmla="*/ 1307 w 2047"/>
              <a:gd name="T89" fmla="*/ 1079 h 2907"/>
              <a:gd name="T90" fmla="*/ 1204 w 2047"/>
              <a:gd name="T91" fmla="*/ 957 h 2907"/>
              <a:gd name="T92" fmla="*/ 1233 w 2047"/>
              <a:gd name="T93" fmla="*/ 877 h 2907"/>
              <a:gd name="T94" fmla="*/ 968 w 2047"/>
              <a:gd name="T95" fmla="*/ 713 h 2907"/>
              <a:gd name="T96" fmla="*/ 888 w 2047"/>
              <a:gd name="T97" fmla="*/ 763 h 2907"/>
              <a:gd name="T98" fmla="*/ 831 w 2047"/>
              <a:gd name="T99" fmla="*/ 831 h 2907"/>
              <a:gd name="T100" fmla="*/ 690 w 2047"/>
              <a:gd name="T101" fmla="*/ 979 h 2907"/>
              <a:gd name="T102" fmla="*/ 597 w 2047"/>
              <a:gd name="T103" fmla="*/ 1192 h 2907"/>
              <a:gd name="T104" fmla="*/ 643 w 2047"/>
              <a:gd name="T105" fmla="*/ 1358 h 2907"/>
              <a:gd name="T106" fmla="*/ 843 w 2047"/>
              <a:gd name="T107" fmla="*/ 1346 h 2907"/>
              <a:gd name="T108" fmla="*/ 984 w 2047"/>
              <a:gd name="T109" fmla="*/ 1336 h 2907"/>
              <a:gd name="T110" fmla="*/ 1093 w 2047"/>
              <a:gd name="T111" fmla="*/ 1548 h 2907"/>
              <a:gd name="T112" fmla="*/ 1131 w 2047"/>
              <a:gd name="T113" fmla="*/ 1723 h 2907"/>
              <a:gd name="T114" fmla="*/ 1272 w 2047"/>
              <a:gd name="T115" fmla="*/ 1765 h 2907"/>
              <a:gd name="T116" fmla="*/ 1390 w 2047"/>
              <a:gd name="T117" fmla="*/ 1918 h 2907"/>
              <a:gd name="T118" fmla="*/ 1163 w 2047"/>
              <a:gd name="T119" fmla="*/ 1195 h 2907"/>
              <a:gd name="T120" fmla="*/ 1107 w 2047"/>
              <a:gd name="T121" fmla="*/ 1329 h 2907"/>
              <a:gd name="T122" fmla="*/ 1033 w 2047"/>
              <a:gd name="T123" fmla="*/ 1188 h 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5" name="稻壳儿小白白(http://dwz.cn/Wu2UP)"/>
          <p:cNvSpPr>
            <a:spLocks/>
          </p:cNvSpPr>
          <p:nvPr/>
        </p:nvSpPr>
        <p:spPr bwMode="auto">
          <a:xfrm>
            <a:off x="5421314" y="1358900"/>
            <a:ext cx="2462212" cy="2003425"/>
          </a:xfrm>
          <a:custGeom>
            <a:avLst/>
            <a:gdLst>
              <a:gd name="T0" fmla="*/ 3037 w 8497"/>
              <a:gd name="T1" fmla="*/ 6400 h 7037"/>
              <a:gd name="T2" fmla="*/ 2793 w 8497"/>
              <a:gd name="T3" fmla="*/ 6311 h 7037"/>
              <a:gd name="T4" fmla="*/ 2585 w 8497"/>
              <a:gd name="T5" fmla="*/ 6887 h 7037"/>
              <a:gd name="T6" fmla="*/ 2116 w 8497"/>
              <a:gd name="T7" fmla="*/ 7024 h 7037"/>
              <a:gd name="T8" fmla="*/ 1852 w 8497"/>
              <a:gd name="T9" fmla="*/ 6611 h 7037"/>
              <a:gd name="T10" fmla="*/ 2048 w 8497"/>
              <a:gd name="T11" fmla="*/ 6147 h 7037"/>
              <a:gd name="T12" fmla="*/ 1341 w 8497"/>
              <a:gd name="T13" fmla="*/ 6249 h 7037"/>
              <a:gd name="T14" fmla="*/ 1134 w 8497"/>
              <a:gd name="T15" fmla="*/ 6306 h 7037"/>
              <a:gd name="T16" fmla="*/ 856 w 8497"/>
              <a:gd name="T17" fmla="*/ 5986 h 7037"/>
              <a:gd name="T18" fmla="*/ 822 w 8497"/>
              <a:gd name="T19" fmla="*/ 5621 h 7037"/>
              <a:gd name="T20" fmla="*/ 443 w 8497"/>
              <a:gd name="T21" fmla="*/ 5430 h 7037"/>
              <a:gd name="T22" fmla="*/ 184 w 8497"/>
              <a:gd name="T23" fmla="*/ 5245 h 7037"/>
              <a:gd name="T24" fmla="*/ 123 w 8497"/>
              <a:gd name="T25" fmla="*/ 4497 h 7037"/>
              <a:gd name="T26" fmla="*/ 1476 w 8497"/>
              <a:gd name="T27" fmla="*/ 4787 h 7037"/>
              <a:gd name="T28" fmla="*/ 2334 w 8497"/>
              <a:gd name="T29" fmla="*/ 5189 h 7037"/>
              <a:gd name="T30" fmla="*/ 3262 w 8497"/>
              <a:gd name="T31" fmla="*/ 4881 h 7037"/>
              <a:gd name="T32" fmla="*/ 4097 w 8497"/>
              <a:gd name="T33" fmla="*/ 4763 h 7037"/>
              <a:gd name="T34" fmla="*/ 4531 w 8497"/>
              <a:gd name="T35" fmla="*/ 4161 h 7037"/>
              <a:gd name="T36" fmla="*/ 5111 w 8497"/>
              <a:gd name="T37" fmla="*/ 3848 h 7037"/>
              <a:gd name="T38" fmla="*/ 5838 w 8497"/>
              <a:gd name="T39" fmla="*/ 3413 h 7037"/>
              <a:gd name="T40" fmla="*/ 6310 w 8497"/>
              <a:gd name="T41" fmla="*/ 2990 h 7037"/>
              <a:gd name="T42" fmla="*/ 6874 w 8497"/>
              <a:gd name="T43" fmla="*/ 2918 h 7037"/>
              <a:gd name="T44" fmla="*/ 6779 w 8497"/>
              <a:gd name="T45" fmla="*/ 2573 h 7037"/>
              <a:gd name="T46" fmla="*/ 6193 w 8497"/>
              <a:gd name="T47" fmla="*/ 2525 h 7037"/>
              <a:gd name="T48" fmla="*/ 5720 w 8497"/>
              <a:gd name="T49" fmla="*/ 2216 h 7037"/>
              <a:gd name="T50" fmla="*/ 6283 w 8497"/>
              <a:gd name="T51" fmla="*/ 1669 h 7037"/>
              <a:gd name="T52" fmla="*/ 6621 w 8497"/>
              <a:gd name="T53" fmla="*/ 1322 h 7037"/>
              <a:gd name="T54" fmla="*/ 6818 w 8497"/>
              <a:gd name="T55" fmla="*/ 786 h 7037"/>
              <a:gd name="T56" fmla="*/ 6937 w 8497"/>
              <a:gd name="T57" fmla="*/ 349 h 7037"/>
              <a:gd name="T58" fmla="*/ 6993 w 8497"/>
              <a:gd name="T59" fmla="*/ 35 h 7037"/>
              <a:gd name="T60" fmla="*/ 7108 w 8497"/>
              <a:gd name="T61" fmla="*/ 346 h 7037"/>
              <a:gd name="T62" fmla="*/ 7530 w 8497"/>
              <a:gd name="T63" fmla="*/ 419 h 7037"/>
              <a:gd name="T64" fmla="*/ 7725 w 8497"/>
              <a:gd name="T65" fmla="*/ 815 h 7037"/>
              <a:gd name="T66" fmla="*/ 8106 w 8497"/>
              <a:gd name="T67" fmla="*/ 709 h 7037"/>
              <a:gd name="T68" fmla="*/ 8491 w 8497"/>
              <a:gd name="T69" fmla="*/ 842 h 7037"/>
              <a:gd name="T70" fmla="*/ 8330 w 8497"/>
              <a:gd name="T71" fmla="*/ 1414 h 7037"/>
              <a:gd name="T72" fmla="*/ 8223 w 8497"/>
              <a:gd name="T73" fmla="*/ 2079 h 7037"/>
              <a:gd name="T74" fmla="*/ 7691 w 8497"/>
              <a:gd name="T75" fmla="*/ 2500 h 7037"/>
              <a:gd name="T76" fmla="*/ 7983 w 8497"/>
              <a:gd name="T77" fmla="*/ 2670 h 7037"/>
              <a:gd name="T78" fmla="*/ 7968 w 8497"/>
              <a:gd name="T79" fmla="*/ 2801 h 7037"/>
              <a:gd name="T80" fmla="*/ 7799 w 8497"/>
              <a:gd name="T81" fmla="*/ 3172 h 7037"/>
              <a:gd name="T82" fmla="*/ 7559 w 8497"/>
              <a:gd name="T83" fmla="*/ 3236 h 7037"/>
              <a:gd name="T84" fmla="*/ 7718 w 8497"/>
              <a:gd name="T85" fmla="*/ 3627 h 7037"/>
              <a:gd name="T86" fmla="*/ 8068 w 8497"/>
              <a:gd name="T87" fmla="*/ 3722 h 7037"/>
              <a:gd name="T88" fmla="*/ 8207 w 8497"/>
              <a:gd name="T89" fmla="*/ 4165 h 7037"/>
              <a:gd name="T90" fmla="*/ 8061 w 8497"/>
              <a:gd name="T91" fmla="*/ 4497 h 7037"/>
              <a:gd name="T92" fmla="*/ 7779 w 8497"/>
              <a:gd name="T93" fmla="*/ 4600 h 7037"/>
              <a:gd name="T94" fmla="*/ 7318 w 8497"/>
              <a:gd name="T95" fmla="*/ 4915 h 7037"/>
              <a:gd name="T96" fmla="*/ 6971 w 8497"/>
              <a:gd name="T97" fmla="*/ 4840 h 7037"/>
              <a:gd name="T98" fmla="*/ 7017 w 8497"/>
              <a:gd name="T99" fmla="*/ 5229 h 7037"/>
              <a:gd name="T100" fmla="*/ 6632 w 8497"/>
              <a:gd name="T101" fmla="*/ 5051 h 7037"/>
              <a:gd name="T102" fmla="*/ 6525 w 8497"/>
              <a:gd name="T103" fmla="*/ 4756 h 7037"/>
              <a:gd name="T104" fmla="*/ 6218 w 8497"/>
              <a:gd name="T105" fmla="*/ 4978 h 7037"/>
              <a:gd name="T106" fmla="*/ 5883 w 8497"/>
              <a:gd name="T107" fmla="*/ 5056 h 7037"/>
              <a:gd name="T108" fmla="*/ 5575 w 8497"/>
              <a:gd name="T109" fmla="*/ 5022 h 7037"/>
              <a:gd name="T110" fmla="*/ 5310 w 8497"/>
              <a:gd name="T111" fmla="*/ 5262 h 7037"/>
              <a:gd name="T112" fmla="*/ 5258 w 8497"/>
              <a:gd name="T113" fmla="*/ 5721 h 7037"/>
              <a:gd name="T114" fmla="*/ 4683 w 8497"/>
              <a:gd name="T115" fmla="*/ 6112 h 7037"/>
              <a:gd name="T116" fmla="*/ 4410 w 8497"/>
              <a:gd name="T117" fmla="*/ 6157 h 7037"/>
              <a:gd name="T118" fmla="*/ 4101 w 8497"/>
              <a:gd name="T119" fmla="*/ 6279 h 7037"/>
              <a:gd name="T120" fmla="*/ 3769 w 8497"/>
              <a:gd name="T121" fmla="*/ 6592 h 7037"/>
              <a:gd name="T122" fmla="*/ 3634 w 8497"/>
              <a:gd name="T123" fmla="*/ 6961 h 7037"/>
              <a:gd name="T124" fmla="*/ 3048 w 8497"/>
              <a:gd name="T125" fmla="*/ 6779 h 7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6" name="稻壳儿小白白(http://dwz.cn/Wu2UP)"/>
          <p:cNvSpPr>
            <a:spLocks/>
          </p:cNvSpPr>
          <p:nvPr/>
        </p:nvSpPr>
        <p:spPr bwMode="auto">
          <a:xfrm>
            <a:off x="6130926" y="3103565"/>
            <a:ext cx="582613" cy="1000125"/>
          </a:xfrm>
          <a:custGeom>
            <a:avLst/>
            <a:gdLst>
              <a:gd name="T0" fmla="*/ 546 w 2030"/>
              <a:gd name="T1" fmla="*/ 3014 h 3463"/>
              <a:gd name="T2" fmla="*/ 423 w 2030"/>
              <a:gd name="T3" fmla="*/ 2992 h 3463"/>
              <a:gd name="T4" fmla="*/ 284 w 2030"/>
              <a:gd name="T5" fmla="*/ 3007 h 3463"/>
              <a:gd name="T6" fmla="*/ 215 w 2030"/>
              <a:gd name="T7" fmla="*/ 2929 h 3463"/>
              <a:gd name="T8" fmla="*/ 70 w 2030"/>
              <a:gd name="T9" fmla="*/ 2972 h 3463"/>
              <a:gd name="T10" fmla="*/ 0 w 2030"/>
              <a:gd name="T11" fmla="*/ 2900 h 3463"/>
              <a:gd name="T12" fmla="*/ 145 w 2030"/>
              <a:gd name="T13" fmla="*/ 2878 h 3463"/>
              <a:gd name="T14" fmla="*/ 179 w 2030"/>
              <a:gd name="T15" fmla="*/ 2805 h 3463"/>
              <a:gd name="T16" fmla="*/ 91 w 2030"/>
              <a:gd name="T17" fmla="*/ 2700 h 3463"/>
              <a:gd name="T18" fmla="*/ 206 w 2030"/>
              <a:gd name="T19" fmla="*/ 2597 h 3463"/>
              <a:gd name="T20" fmla="*/ 348 w 2030"/>
              <a:gd name="T21" fmla="*/ 2604 h 3463"/>
              <a:gd name="T22" fmla="*/ 372 w 2030"/>
              <a:gd name="T23" fmla="*/ 2550 h 3463"/>
              <a:gd name="T24" fmla="*/ 377 w 2030"/>
              <a:gd name="T25" fmla="*/ 2410 h 3463"/>
              <a:gd name="T26" fmla="*/ 454 w 2030"/>
              <a:gd name="T27" fmla="*/ 2271 h 3463"/>
              <a:gd name="T28" fmla="*/ 361 w 2030"/>
              <a:gd name="T29" fmla="*/ 2139 h 3463"/>
              <a:gd name="T30" fmla="*/ 418 w 2030"/>
              <a:gd name="T31" fmla="*/ 1958 h 3463"/>
              <a:gd name="T32" fmla="*/ 657 w 2030"/>
              <a:gd name="T33" fmla="*/ 2036 h 3463"/>
              <a:gd name="T34" fmla="*/ 853 w 2030"/>
              <a:gd name="T35" fmla="*/ 2004 h 3463"/>
              <a:gd name="T36" fmla="*/ 820 w 2030"/>
              <a:gd name="T37" fmla="*/ 1880 h 3463"/>
              <a:gd name="T38" fmla="*/ 976 w 2030"/>
              <a:gd name="T39" fmla="*/ 1868 h 3463"/>
              <a:gd name="T40" fmla="*/ 1116 w 2030"/>
              <a:gd name="T41" fmla="*/ 1747 h 3463"/>
              <a:gd name="T42" fmla="*/ 1154 w 2030"/>
              <a:gd name="T43" fmla="*/ 1479 h 3463"/>
              <a:gd name="T44" fmla="*/ 1051 w 2030"/>
              <a:gd name="T45" fmla="*/ 1337 h 3463"/>
              <a:gd name="T46" fmla="*/ 928 w 2030"/>
              <a:gd name="T47" fmla="*/ 1264 h 3463"/>
              <a:gd name="T48" fmla="*/ 774 w 2030"/>
              <a:gd name="T49" fmla="*/ 1188 h 3463"/>
              <a:gd name="T50" fmla="*/ 688 w 2030"/>
              <a:gd name="T51" fmla="*/ 1069 h 3463"/>
              <a:gd name="T52" fmla="*/ 699 w 2030"/>
              <a:gd name="T53" fmla="*/ 1004 h 3463"/>
              <a:gd name="T54" fmla="*/ 716 w 2030"/>
              <a:gd name="T55" fmla="*/ 842 h 3463"/>
              <a:gd name="T56" fmla="*/ 855 w 2030"/>
              <a:gd name="T57" fmla="*/ 746 h 3463"/>
              <a:gd name="T58" fmla="*/ 1091 w 2030"/>
              <a:gd name="T59" fmla="*/ 835 h 3463"/>
              <a:gd name="T60" fmla="*/ 1245 w 2030"/>
              <a:gd name="T61" fmla="*/ 708 h 3463"/>
              <a:gd name="T62" fmla="*/ 1259 w 2030"/>
              <a:gd name="T63" fmla="*/ 565 h 3463"/>
              <a:gd name="T64" fmla="*/ 1388 w 2030"/>
              <a:gd name="T65" fmla="*/ 414 h 3463"/>
              <a:gd name="T66" fmla="*/ 1481 w 2030"/>
              <a:gd name="T67" fmla="*/ 309 h 3463"/>
              <a:gd name="T68" fmla="*/ 1626 w 2030"/>
              <a:gd name="T69" fmla="*/ 152 h 3463"/>
              <a:gd name="T70" fmla="*/ 1714 w 2030"/>
              <a:gd name="T71" fmla="*/ 104 h 3463"/>
              <a:gd name="T72" fmla="*/ 1829 w 2030"/>
              <a:gd name="T73" fmla="*/ 133 h 3463"/>
              <a:gd name="T74" fmla="*/ 1958 w 2030"/>
              <a:gd name="T75" fmla="*/ 58 h 3463"/>
              <a:gd name="T76" fmla="*/ 2003 w 2030"/>
              <a:gd name="T77" fmla="*/ 139 h 3463"/>
              <a:gd name="T78" fmla="*/ 1927 w 2030"/>
              <a:gd name="T79" fmla="*/ 338 h 3463"/>
              <a:gd name="T80" fmla="*/ 1818 w 2030"/>
              <a:gd name="T81" fmla="*/ 561 h 3463"/>
              <a:gd name="T82" fmla="*/ 1806 w 2030"/>
              <a:gd name="T83" fmla="*/ 739 h 3463"/>
              <a:gd name="T84" fmla="*/ 1870 w 2030"/>
              <a:gd name="T85" fmla="*/ 904 h 3463"/>
              <a:gd name="T86" fmla="*/ 1751 w 2030"/>
              <a:gd name="T87" fmla="*/ 1118 h 3463"/>
              <a:gd name="T88" fmla="*/ 1760 w 2030"/>
              <a:gd name="T89" fmla="*/ 1268 h 3463"/>
              <a:gd name="T90" fmla="*/ 1765 w 2030"/>
              <a:gd name="T91" fmla="*/ 1534 h 3463"/>
              <a:gd name="T92" fmla="*/ 1736 w 2030"/>
              <a:gd name="T93" fmla="*/ 1900 h 3463"/>
              <a:gd name="T94" fmla="*/ 1749 w 2030"/>
              <a:gd name="T95" fmla="*/ 2190 h 3463"/>
              <a:gd name="T96" fmla="*/ 1778 w 2030"/>
              <a:gd name="T97" fmla="*/ 2351 h 3463"/>
              <a:gd name="T98" fmla="*/ 1826 w 2030"/>
              <a:gd name="T99" fmla="*/ 2492 h 3463"/>
              <a:gd name="T100" fmla="*/ 1974 w 2030"/>
              <a:gd name="T101" fmla="*/ 2680 h 3463"/>
              <a:gd name="T102" fmla="*/ 1847 w 2030"/>
              <a:gd name="T103" fmla="*/ 2834 h 3463"/>
              <a:gd name="T104" fmla="*/ 1703 w 2030"/>
              <a:gd name="T105" fmla="*/ 2818 h 3463"/>
              <a:gd name="T106" fmla="*/ 1454 w 2030"/>
              <a:gd name="T107" fmla="*/ 2790 h 3463"/>
              <a:gd name="T108" fmla="*/ 1522 w 2030"/>
              <a:gd name="T109" fmla="*/ 2884 h 3463"/>
              <a:gd name="T110" fmla="*/ 1661 w 2030"/>
              <a:gd name="T111" fmla="*/ 2985 h 3463"/>
              <a:gd name="T112" fmla="*/ 1566 w 2030"/>
              <a:gd name="T113" fmla="*/ 3074 h 3463"/>
              <a:gd name="T114" fmla="*/ 1440 w 2030"/>
              <a:gd name="T115" fmla="*/ 3155 h 3463"/>
              <a:gd name="T116" fmla="*/ 1457 w 2030"/>
              <a:gd name="T117" fmla="*/ 3423 h 3463"/>
              <a:gd name="T118" fmla="*/ 1229 w 2030"/>
              <a:gd name="T119" fmla="*/ 3336 h 3463"/>
              <a:gd name="T120" fmla="*/ 994 w 2030"/>
              <a:gd name="T121" fmla="*/ 3208 h 3463"/>
              <a:gd name="T122" fmla="*/ 812 w 2030"/>
              <a:gd name="T123" fmla="*/ 3209 h 3463"/>
              <a:gd name="T124" fmla="*/ 681 w 2030"/>
              <a:gd name="T125" fmla="*/ 3086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7" name="稻壳儿小白白(http://dwz.cn/Wu2UP)"/>
          <p:cNvSpPr>
            <a:spLocks/>
          </p:cNvSpPr>
          <p:nvPr/>
        </p:nvSpPr>
        <p:spPr bwMode="auto">
          <a:xfrm>
            <a:off x="6103937" y="4048125"/>
            <a:ext cx="512763" cy="495300"/>
          </a:xfrm>
          <a:custGeom>
            <a:avLst/>
            <a:gdLst>
              <a:gd name="T0" fmla="*/ 595 w 1775"/>
              <a:gd name="T1" fmla="*/ 1433 h 1753"/>
              <a:gd name="T2" fmla="*/ 546 w 1775"/>
              <a:gd name="T3" fmla="*/ 1466 h 1753"/>
              <a:gd name="T4" fmla="*/ 501 w 1775"/>
              <a:gd name="T5" fmla="*/ 1586 h 1753"/>
              <a:gd name="T6" fmla="*/ 438 w 1775"/>
              <a:gd name="T7" fmla="*/ 1581 h 1753"/>
              <a:gd name="T8" fmla="*/ 420 w 1775"/>
              <a:gd name="T9" fmla="*/ 1467 h 1753"/>
              <a:gd name="T10" fmla="*/ 411 w 1775"/>
              <a:gd name="T11" fmla="*/ 1505 h 1753"/>
              <a:gd name="T12" fmla="*/ 366 w 1775"/>
              <a:gd name="T13" fmla="*/ 1557 h 1753"/>
              <a:gd name="T14" fmla="*/ 313 w 1775"/>
              <a:gd name="T15" fmla="*/ 1467 h 1753"/>
              <a:gd name="T16" fmla="*/ 202 w 1775"/>
              <a:gd name="T17" fmla="*/ 1382 h 1753"/>
              <a:gd name="T18" fmla="*/ 115 w 1775"/>
              <a:gd name="T19" fmla="*/ 1292 h 1753"/>
              <a:gd name="T20" fmla="*/ 74 w 1775"/>
              <a:gd name="T21" fmla="*/ 1221 h 1753"/>
              <a:gd name="T22" fmla="*/ 18 w 1775"/>
              <a:gd name="T23" fmla="*/ 1127 h 1753"/>
              <a:gd name="T24" fmla="*/ 92 w 1775"/>
              <a:gd name="T25" fmla="*/ 988 h 1753"/>
              <a:gd name="T26" fmla="*/ 146 w 1775"/>
              <a:gd name="T27" fmla="*/ 910 h 1753"/>
              <a:gd name="T28" fmla="*/ 109 w 1775"/>
              <a:gd name="T29" fmla="*/ 843 h 1753"/>
              <a:gd name="T30" fmla="*/ 153 w 1775"/>
              <a:gd name="T31" fmla="*/ 754 h 1753"/>
              <a:gd name="T32" fmla="*/ 269 w 1775"/>
              <a:gd name="T33" fmla="*/ 767 h 1753"/>
              <a:gd name="T34" fmla="*/ 383 w 1775"/>
              <a:gd name="T35" fmla="*/ 825 h 1753"/>
              <a:gd name="T36" fmla="*/ 495 w 1775"/>
              <a:gd name="T37" fmla="*/ 888 h 1753"/>
              <a:gd name="T38" fmla="*/ 652 w 1775"/>
              <a:gd name="T39" fmla="*/ 868 h 1753"/>
              <a:gd name="T40" fmla="*/ 726 w 1775"/>
              <a:gd name="T41" fmla="*/ 770 h 1753"/>
              <a:gd name="T42" fmla="*/ 772 w 1775"/>
              <a:gd name="T43" fmla="*/ 624 h 1753"/>
              <a:gd name="T44" fmla="*/ 793 w 1775"/>
              <a:gd name="T45" fmla="*/ 560 h 1753"/>
              <a:gd name="T46" fmla="*/ 866 w 1775"/>
              <a:gd name="T47" fmla="*/ 561 h 1753"/>
              <a:gd name="T48" fmla="*/ 933 w 1775"/>
              <a:gd name="T49" fmla="*/ 550 h 1753"/>
              <a:gd name="T50" fmla="*/ 986 w 1775"/>
              <a:gd name="T51" fmla="*/ 458 h 1753"/>
              <a:gd name="T52" fmla="*/ 1045 w 1775"/>
              <a:gd name="T53" fmla="*/ 353 h 1753"/>
              <a:gd name="T54" fmla="*/ 1166 w 1775"/>
              <a:gd name="T55" fmla="*/ 229 h 1753"/>
              <a:gd name="T56" fmla="*/ 1140 w 1775"/>
              <a:gd name="T57" fmla="*/ 166 h 1753"/>
              <a:gd name="T58" fmla="*/ 1103 w 1775"/>
              <a:gd name="T59" fmla="*/ 52 h 1753"/>
              <a:gd name="T60" fmla="*/ 1244 w 1775"/>
              <a:gd name="T61" fmla="*/ 34 h 1753"/>
              <a:gd name="T62" fmla="*/ 1449 w 1775"/>
              <a:gd name="T63" fmla="*/ 207 h 1753"/>
              <a:gd name="T64" fmla="*/ 1605 w 1775"/>
              <a:gd name="T65" fmla="*/ 223 h 1753"/>
              <a:gd name="T66" fmla="*/ 1717 w 1775"/>
              <a:gd name="T67" fmla="*/ 330 h 1753"/>
              <a:gd name="T68" fmla="*/ 1763 w 1775"/>
              <a:gd name="T69" fmla="*/ 466 h 1753"/>
              <a:gd name="T70" fmla="*/ 1714 w 1775"/>
              <a:gd name="T71" fmla="*/ 597 h 1753"/>
              <a:gd name="T72" fmla="*/ 1562 w 1775"/>
              <a:gd name="T73" fmla="*/ 656 h 1753"/>
              <a:gd name="T74" fmla="*/ 1469 w 1775"/>
              <a:gd name="T75" fmla="*/ 732 h 1753"/>
              <a:gd name="T76" fmla="*/ 1392 w 1775"/>
              <a:gd name="T77" fmla="*/ 718 h 1753"/>
              <a:gd name="T78" fmla="*/ 1289 w 1775"/>
              <a:gd name="T79" fmla="*/ 727 h 1753"/>
              <a:gd name="T80" fmla="*/ 1207 w 1775"/>
              <a:gd name="T81" fmla="*/ 708 h 1753"/>
              <a:gd name="T82" fmla="*/ 1120 w 1775"/>
              <a:gd name="T83" fmla="*/ 794 h 1753"/>
              <a:gd name="T84" fmla="*/ 1164 w 1775"/>
              <a:gd name="T85" fmla="*/ 927 h 1753"/>
              <a:gd name="T86" fmla="*/ 1109 w 1775"/>
              <a:gd name="T87" fmla="*/ 1025 h 1753"/>
              <a:gd name="T88" fmla="*/ 1182 w 1775"/>
              <a:gd name="T89" fmla="*/ 1040 h 1753"/>
              <a:gd name="T90" fmla="*/ 1271 w 1775"/>
              <a:gd name="T91" fmla="*/ 1110 h 1753"/>
              <a:gd name="T92" fmla="*/ 1309 w 1775"/>
              <a:gd name="T93" fmla="*/ 1230 h 1753"/>
              <a:gd name="T94" fmla="*/ 1372 w 1775"/>
              <a:gd name="T95" fmla="*/ 1229 h 1753"/>
              <a:gd name="T96" fmla="*/ 1453 w 1775"/>
              <a:gd name="T97" fmla="*/ 1374 h 1753"/>
              <a:gd name="T98" fmla="*/ 1449 w 1775"/>
              <a:gd name="T99" fmla="*/ 1519 h 1753"/>
              <a:gd name="T100" fmla="*/ 1421 w 1775"/>
              <a:gd name="T101" fmla="*/ 1565 h 1753"/>
              <a:gd name="T102" fmla="*/ 1385 w 1775"/>
              <a:gd name="T103" fmla="*/ 1694 h 1753"/>
              <a:gd name="T104" fmla="*/ 1302 w 1775"/>
              <a:gd name="T105" fmla="*/ 1732 h 1753"/>
              <a:gd name="T106" fmla="*/ 1250 w 1775"/>
              <a:gd name="T107" fmla="*/ 1641 h 1753"/>
              <a:gd name="T108" fmla="*/ 1195 w 1775"/>
              <a:gd name="T109" fmla="*/ 1691 h 1753"/>
              <a:gd name="T110" fmla="*/ 1189 w 1775"/>
              <a:gd name="T111" fmla="*/ 1563 h 1753"/>
              <a:gd name="T112" fmla="*/ 1102 w 1775"/>
              <a:gd name="T113" fmla="*/ 1488 h 1753"/>
              <a:gd name="T114" fmla="*/ 1022 w 1775"/>
              <a:gd name="T115" fmla="*/ 1362 h 1753"/>
              <a:gd name="T116" fmla="*/ 885 w 1775"/>
              <a:gd name="T117" fmla="*/ 1315 h 1753"/>
              <a:gd name="T118" fmla="*/ 792 w 1775"/>
              <a:gd name="T119" fmla="*/ 1302 h 1753"/>
              <a:gd name="T120" fmla="*/ 764 w 1775"/>
              <a:gd name="T121" fmla="*/ 1418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8" name="稻壳儿小白白(http://dwz.cn/Wu2UP)"/>
          <p:cNvSpPr>
            <a:spLocks/>
          </p:cNvSpPr>
          <p:nvPr/>
        </p:nvSpPr>
        <p:spPr bwMode="auto">
          <a:xfrm>
            <a:off x="5965826" y="4754563"/>
            <a:ext cx="862013" cy="620712"/>
          </a:xfrm>
          <a:custGeom>
            <a:avLst/>
            <a:gdLst>
              <a:gd name="T0" fmla="*/ 1018 w 2980"/>
              <a:gd name="T1" fmla="*/ 1986 h 2145"/>
              <a:gd name="T2" fmla="*/ 879 w 2980"/>
              <a:gd name="T3" fmla="*/ 1879 h 2145"/>
              <a:gd name="T4" fmla="*/ 786 w 2980"/>
              <a:gd name="T5" fmla="*/ 1722 h 2145"/>
              <a:gd name="T6" fmla="*/ 867 w 2980"/>
              <a:gd name="T7" fmla="*/ 1563 h 2145"/>
              <a:gd name="T8" fmla="*/ 768 w 2980"/>
              <a:gd name="T9" fmla="*/ 1472 h 2145"/>
              <a:gd name="T10" fmla="*/ 558 w 2980"/>
              <a:gd name="T11" fmla="*/ 1450 h 2145"/>
              <a:gd name="T12" fmla="*/ 427 w 2980"/>
              <a:gd name="T13" fmla="*/ 1403 h 2145"/>
              <a:gd name="T14" fmla="*/ 413 w 2980"/>
              <a:gd name="T15" fmla="*/ 1291 h 2145"/>
              <a:gd name="T16" fmla="*/ 499 w 2980"/>
              <a:gd name="T17" fmla="*/ 1229 h 2145"/>
              <a:gd name="T18" fmla="*/ 602 w 2980"/>
              <a:gd name="T19" fmla="*/ 1225 h 2145"/>
              <a:gd name="T20" fmla="*/ 617 w 2980"/>
              <a:gd name="T21" fmla="*/ 976 h 2145"/>
              <a:gd name="T22" fmla="*/ 500 w 2980"/>
              <a:gd name="T23" fmla="*/ 983 h 2145"/>
              <a:gd name="T24" fmla="*/ 408 w 2980"/>
              <a:gd name="T25" fmla="*/ 940 h 2145"/>
              <a:gd name="T26" fmla="*/ 340 w 2980"/>
              <a:gd name="T27" fmla="*/ 955 h 2145"/>
              <a:gd name="T28" fmla="*/ 269 w 2980"/>
              <a:gd name="T29" fmla="*/ 871 h 2145"/>
              <a:gd name="T30" fmla="*/ 112 w 2980"/>
              <a:gd name="T31" fmla="*/ 783 h 2145"/>
              <a:gd name="T32" fmla="*/ 19 w 2980"/>
              <a:gd name="T33" fmla="*/ 776 h 2145"/>
              <a:gd name="T34" fmla="*/ 86 w 2980"/>
              <a:gd name="T35" fmla="*/ 708 h 2145"/>
              <a:gd name="T36" fmla="*/ 220 w 2980"/>
              <a:gd name="T37" fmla="*/ 624 h 2145"/>
              <a:gd name="T38" fmla="*/ 353 w 2980"/>
              <a:gd name="T39" fmla="*/ 589 h 2145"/>
              <a:gd name="T40" fmla="*/ 491 w 2980"/>
              <a:gd name="T41" fmla="*/ 669 h 2145"/>
              <a:gd name="T42" fmla="*/ 641 w 2980"/>
              <a:gd name="T43" fmla="*/ 694 h 2145"/>
              <a:gd name="T44" fmla="*/ 757 w 2980"/>
              <a:gd name="T45" fmla="*/ 584 h 2145"/>
              <a:gd name="T46" fmla="*/ 980 w 2980"/>
              <a:gd name="T47" fmla="*/ 480 h 2145"/>
              <a:gd name="T48" fmla="*/ 1012 w 2980"/>
              <a:gd name="T49" fmla="*/ 374 h 2145"/>
              <a:gd name="T50" fmla="*/ 1129 w 2980"/>
              <a:gd name="T51" fmla="*/ 416 h 2145"/>
              <a:gd name="T52" fmla="*/ 1255 w 2980"/>
              <a:gd name="T53" fmla="*/ 458 h 2145"/>
              <a:gd name="T54" fmla="*/ 1328 w 2980"/>
              <a:gd name="T55" fmla="*/ 538 h 2145"/>
              <a:gd name="T56" fmla="*/ 1471 w 2980"/>
              <a:gd name="T57" fmla="*/ 401 h 2145"/>
              <a:gd name="T58" fmla="*/ 1613 w 2980"/>
              <a:gd name="T59" fmla="*/ 444 h 2145"/>
              <a:gd name="T60" fmla="*/ 1670 w 2980"/>
              <a:gd name="T61" fmla="*/ 331 h 2145"/>
              <a:gd name="T62" fmla="*/ 1796 w 2980"/>
              <a:gd name="T63" fmla="*/ 346 h 2145"/>
              <a:gd name="T64" fmla="*/ 1784 w 2980"/>
              <a:gd name="T65" fmla="*/ 261 h 2145"/>
              <a:gd name="T66" fmla="*/ 1935 w 2980"/>
              <a:gd name="T67" fmla="*/ 224 h 2145"/>
              <a:gd name="T68" fmla="*/ 2060 w 2980"/>
              <a:gd name="T69" fmla="*/ 189 h 2145"/>
              <a:gd name="T70" fmla="*/ 2121 w 2980"/>
              <a:gd name="T71" fmla="*/ 149 h 2145"/>
              <a:gd name="T72" fmla="*/ 2240 w 2980"/>
              <a:gd name="T73" fmla="*/ 155 h 2145"/>
              <a:gd name="T74" fmla="*/ 2370 w 2980"/>
              <a:gd name="T75" fmla="*/ 78 h 2145"/>
              <a:gd name="T76" fmla="*/ 2533 w 2980"/>
              <a:gd name="T77" fmla="*/ 1 h 2145"/>
              <a:gd name="T78" fmla="*/ 2634 w 2980"/>
              <a:gd name="T79" fmla="*/ 171 h 2145"/>
              <a:gd name="T80" fmla="*/ 2735 w 2980"/>
              <a:gd name="T81" fmla="*/ 231 h 2145"/>
              <a:gd name="T82" fmla="*/ 2668 w 2980"/>
              <a:gd name="T83" fmla="*/ 413 h 2145"/>
              <a:gd name="T84" fmla="*/ 2569 w 2980"/>
              <a:gd name="T85" fmla="*/ 637 h 2145"/>
              <a:gd name="T86" fmla="*/ 2713 w 2980"/>
              <a:gd name="T87" fmla="*/ 544 h 2145"/>
              <a:gd name="T88" fmla="*/ 2739 w 2980"/>
              <a:gd name="T89" fmla="*/ 734 h 2145"/>
              <a:gd name="T90" fmla="*/ 2961 w 2980"/>
              <a:gd name="T91" fmla="*/ 705 h 2145"/>
              <a:gd name="T92" fmla="*/ 2959 w 2980"/>
              <a:gd name="T93" fmla="*/ 903 h 2145"/>
              <a:gd name="T94" fmla="*/ 2897 w 2980"/>
              <a:gd name="T95" fmla="*/ 1092 h 2145"/>
              <a:gd name="T96" fmla="*/ 2752 w 2980"/>
              <a:gd name="T97" fmla="*/ 1239 h 2145"/>
              <a:gd name="T98" fmla="*/ 2676 w 2980"/>
              <a:gd name="T99" fmla="*/ 1546 h 2145"/>
              <a:gd name="T100" fmla="*/ 2500 w 2980"/>
              <a:gd name="T101" fmla="*/ 1644 h 2145"/>
              <a:gd name="T102" fmla="*/ 2481 w 2980"/>
              <a:gd name="T103" fmla="*/ 1772 h 2145"/>
              <a:gd name="T104" fmla="*/ 2335 w 2980"/>
              <a:gd name="T105" fmla="*/ 1809 h 2145"/>
              <a:gd name="T106" fmla="*/ 2278 w 2980"/>
              <a:gd name="T107" fmla="*/ 1928 h 2145"/>
              <a:gd name="T108" fmla="*/ 2137 w 2980"/>
              <a:gd name="T109" fmla="*/ 2010 h 2145"/>
              <a:gd name="T110" fmla="*/ 2004 w 2980"/>
              <a:gd name="T111" fmla="*/ 2068 h 2145"/>
              <a:gd name="T112" fmla="*/ 1953 w 2980"/>
              <a:gd name="T113" fmla="*/ 2042 h 2145"/>
              <a:gd name="T114" fmla="*/ 1857 w 2980"/>
              <a:gd name="T115" fmla="*/ 2112 h 2145"/>
              <a:gd name="T116" fmla="*/ 1733 w 2980"/>
              <a:gd name="T117" fmla="*/ 2048 h 2145"/>
              <a:gd name="T118" fmla="*/ 1608 w 2980"/>
              <a:gd name="T119" fmla="*/ 2002 h 2145"/>
              <a:gd name="T120" fmla="*/ 1566 w 2980"/>
              <a:gd name="T121" fmla="*/ 2055 h 2145"/>
              <a:gd name="T122" fmla="*/ 1211 w 2980"/>
              <a:gd name="T123" fmla="*/ 2041 h 2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9" name="稻壳儿小白白(http://dwz.cn/Wu2UP)"/>
          <p:cNvSpPr>
            <a:spLocks/>
          </p:cNvSpPr>
          <p:nvPr/>
        </p:nvSpPr>
        <p:spPr bwMode="auto">
          <a:xfrm>
            <a:off x="5159377" y="4341815"/>
            <a:ext cx="1001713" cy="1030287"/>
          </a:xfrm>
          <a:custGeom>
            <a:avLst/>
            <a:gdLst>
              <a:gd name="T0" fmla="*/ 748 w 3417"/>
              <a:gd name="T1" fmla="*/ 167 h 3582"/>
              <a:gd name="T2" fmla="*/ 679 w 3417"/>
              <a:gd name="T3" fmla="*/ 344 h 3582"/>
              <a:gd name="T4" fmla="*/ 525 w 3417"/>
              <a:gd name="T5" fmla="*/ 338 h 3582"/>
              <a:gd name="T6" fmla="*/ 466 w 3417"/>
              <a:gd name="T7" fmla="*/ 635 h 3582"/>
              <a:gd name="T8" fmla="*/ 621 w 3417"/>
              <a:gd name="T9" fmla="*/ 787 h 3582"/>
              <a:gd name="T10" fmla="*/ 557 w 3417"/>
              <a:gd name="T11" fmla="*/ 1327 h 3582"/>
              <a:gd name="T12" fmla="*/ 437 w 3417"/>
              <a:gd name="T13" fmla="*/ 1491 h 3582"/>
              <a:gd name="T14" fmla="*/ 244 w 3417"/>
              <a:gd name="T15" fmla="*/ 1657 h 3582"/>
              <a:gd name="T16" fmla="*/ 117 w 3417"/>
              <a:gd name="T17" fmla="*/ 1845 h 3582"/>
              <a:gd name="T18" fmla="*/ 75 w 3417"/>
              <a:gd name="T19" fmla="*/ 2079 h 3582"/>
              <a:gd name="T20" fmla="*/ 265 w 3417"/>
              <a:gd name="T21" fmla="*/ 2183 h 3582"/>
              <a:gd name="T22" fmla="*/ 469 w 3417"/>
              <a:gd name="T23" fmla="*/ 2250 h 3582"/>
              <a:gd name="T24" fmla="*/ 503 w 3417"/>
              <a:gd name="T25" fmla="*/ 2540 h 3582"/>
              <a:gd name="T26" fmla="*/ 678 w 3417"/>
              <a:gd name="T27" fmla="*/ 2653 h 3582"/>
              <a:gd name="T28" fmla="*/ 635 w 3417"/>
              <a:gd name="T29" fmla="*/ 2829 h 3582"/>
              <a:gd name="T30" fmla="*/ 705 w 3417"/>
              <a:gd name="T31" fmla="*/ 3092 h 3582"/>
              <a:gd name="T32" fmla="*/ 848 w 3417"/>
              <a:gd name="T33" fmla="*/ 3240 h 3582"/>
              <a:gd name="T34" fmla="*/ 957 w 3417"/>
              <a:gd name="T35" fmla="*/ 3387 h 3582"/>
              <a:gd name="T36" fmla="*/ 1268 w 3417"/>
              <a:gd name="T37" fmla="*/ 3316 h 3582"/>
              <a:gd name="T38" fmla="*/ 1355 w 3417"/>
              <a:gd name="T39" fmla="*/ 3508 h 3582"/>
              <a:gd name="T40" fmla="*/ 1590 w 3417"/>
              <a:gd name="T41" fmla="*/ 3549 h 3582"/>
              <a:gd name="T42" fmla="*/ 1580 w 3417"/>
              <a:gd name="T43" fmla="*/ 3290 h 3582"/>
              <a:gd name="T44" fmla="*/ 1613 w 3417"/>
              <a:gd name="T45" fmla="*/ 3009 h 3582"/>
              <a:gd name="T46" fmla="*/ 1836 w 3417"/>
              <a:gd name="T47" fmla="*/ 2998 h 3582"/>
              <a:gd name="T48" fmla="*/ 2064 w 3417"/>
              <a:gd name="T49" fmla="*/ 3036 h 3582"/>
              <a:gd name="T50" fmla="*/ 2289 w 3417"/>
              <a:gd name="T51" fmla="*/ 2985 h 3582"/>
              <a:gd name="T52" fmla="*/ 2513 w 3417"/>
              <a:gd name="T53" fmla="*/ 3069 h 3582"/>
              <a:gd name="T54" fmla="*/ 2668 w 3417"/>
              <a:gd name="T55" fmla="*/ 2985 h 3582"/>
              <a:gd name="T56" fmla="*/ 2896 w 3417"/>
              <a:gd name="T57" fmla="*/ 2809 h 3582"/>
              <a:gd name="T58" fmla="*/ 3109 w 3417"/>
              <a:gd name="T59" fmla="*/ 2790 h 3582"/>
              <a:gd name="T60" fmla="*/ 3287 w 3417"/>
              <a:gd name="T61" fmla="*/ 2667 h 3582"/>
              <a:gd name="T62" fmla="*/ 3360 w 3417"/>
              <a:gd name="T63" fmla="*/ 2413 h 3582"/>
              <a:gd name="T64" fmla="*/ 3170 w 3417"/>
              <a:gd name="T65" fmla="*/ 2399 h 3582"/>
              <a:gd name="T66" fmla="*/ 3041 w 3417"/>
              <a:gd name="T67" fmla="*/ 2373 h 3582"/>
              <a:gd name="T68" fmla="*/ 2824 w 3417"/>
              <a:gd name="T69" fmla="*/ 2294 h 3582"/>
              <a:gd name="T70" fmla="*/ 2841 w 3417"/>
              <a:gd name="T71" fmla="*/ 1988 h 3582"/>
              <a:gd name="T72" fmla="*/ 2819 w 3417"/>
              <a:gd name="T73" fmla="*/ 1847 h 3582"/>
              <a:gd name="T74" fmla="*/ 2739 w 3417"/>
              <a:gd name="T75" fmla="*/ 1674 h 3582"/>
              <a:gd name="T76" fmla="*/ 2840 w 3417"/>
              <a:gd name="T77" fmla="*/ 1326 h 3582"/>
              <a:gd name="T78" fmla="*/ 2523 w 3417"/>
              <a:gd name="T79" fmla="*/ 1296 h 3582"/>
              <a:gd name="T80" fmla="*/ 2496 w 3417"/>
              <a:gd name="T81" fmla="*/ 1087 h 3582"/>
              <a:gd name="T82" fmla="*/ 2713 w 3417"/>
              <a:gd name="T83" fmla="*/ 1013 h 3582"/>
              <a:gd name="T84" fmla="*/ 2965 w 3417"/>
              <a:gd name="T85" fmla="*/ 1022 h 3582"/>
              <a:gd name="T86" fmla="*/ 3136 w 3417"/>
              <a:gd name="T87" fmla="*/ 817 h 3582"/>
              <a:gd name="T88" fmla="*/ 3072 w 3417"/>
              <a:gd name="T89" fmla="*/ 675 h 3582"/>
              <a:gd name="T90" fmla="*/ 2787 w 3417"/>
              <a:gd name="T91" fmla="*/ 671 h 3582"/>
              <a:gd name="T92" fmla="*/ 2759 w 3417"/>
              <a:gd name="T93" fmla="*/ 542 h 3582"/>
              <a:gd name="T94" fmla="*/ 2639 w 3417"/>
              <a:gd name="T95" fmla="*/ 419 h 3582"/>
              <a:gd name="T96" fmla="*/ 2511 w 3417"/>
              <a:gd name="T97" fmla="*/ 566 h 3582"/>
              <a:gd name="T98" fmla="*/ 2306 w 3417"/>
              <a:gd name="T99" fmla="*/ 913 h 3582"/>
              <a:gd name="T100" fmla="*/ 2213 w 3417"/>
              <a:gd name="T101" fmla="*/ 1152 h 3582"/>
              <a:gd name="T102" fmla="*/ 2184 w 3417"/>
              <a:gd name="T103" fmla="*/ 1383 h 3582"/>
              <a:gd name="T104" fmla="*/ 1934 w 3417"/>
              <a:gd name="T105" fmla="*/ 1416 h 3582"/>
              <a:gd name="T106" fmla="*/ 1685 w 3417"/>
              <a:gd name="T107" fmla="*/ 1404 h 3582"/>
              <a:gd name="T108" fmla="*/ 1619 w 3417"/>
              <a:gd name="T109" fmla="*/ 1254 h 3582"/>
              <a:gd name="T110" fmla="*/ 1619 w 3417"/>
              <a:gd name="T111" fmla="*/ 1116 h 3582"/>
              <a:gd name="T112" fmla="*/ 1502 w 3417"/>
              <a:gd name="T113" fmla="*/ 912 h 3582"/>
              <a:gd name="T114" fmla="*/ 1353 w 3417"/>
              <a:gd name="T115" fmla="*/ 650 h 3582"/>
              <a:gd name="T116" fmla="*/ 1215 w 3417"/>
              <a:gd name="T117" fmla="*/ 634 h 3582"/>
              <a:gd name="T118" fmla="*/ 1205 w 3417"/>
              <a:gd name="T119" fmla="*/ 427 h 3582"/>
              <a:gd name="T120" fmla="*/ 1075 w 3417"/>
              <a:gd name="T121" fmla="*/ 193 h 3582"/>
              <a:gd name="T122" fmla="*/ 929 w 3417"/>
              <a:gd name="T123" fmla="*/ 344 h 3582"/>
              <a:gd name="T124" fmla="*/ 844 w 3417"/>
              <a:gd name="T125" fmla="*/ 233 h 3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0" name="稻壳儿小白白(http://dwz.cn/Wu2UP)"/>
          <p:cNvSpPr>
            <a:spLocks/>
          </p:cNvSpPr>
          <p:nvPr/>
        </p:nvSpPr>
        <p:spPr bwMode="auto">
          <a:xfrm>
            <a:off x="4532314" y="3019425"/>
            <a:ext cx="1377951" cy="1003300"/>
          </a:xfrm>
          <a:custGeom>
            <a:avLst/>
            <a:gdLst>
              <a:gd name="T0" fmla="*/ 4484 w 4767"/>
              <a:gd name="T1" fmla="*/ 1080 h 3475"/>
              <a:gd name="T2" fmla="*/ 4267 w 4767"/>
              <a:gd name="T3" fmla="*/ 940 h 3475"/>
              <a:gd name="T4" fmla="*/ 3970 w 4767"/>
              <a:gd name="T5" fmla="*/ 724 h 3475"/>
              <a:gd name="T6" fmla="*/ 3855 w 4767"/>
              <a:gd name="T7" fmla="*/ 686 h 3475"/>
              <a:gd name="T8" fmla="*/ 3520 w 4767"/>
              <a:gd name="T9" fmla="*/ 407 h 3475"/>
              <a:gd name="T10" fmla="*/ 3316 w 4767"/>
              <a:gd name="T11" fmla="*/ 341 h 3475"/>
              <a:gd name="T12" fmla="*/ 3107 w 4767"/>
              <a:gd name="T13" fmla="*/ 338 h 3475"/>
              <a:gd name="T14" fmla="*/ 2841 w 4767"/>
              <a:gd name="T15" fmla="*/ 214 h 3475"/>
              <a:gd name="T16" fmla="*/ 2741 w 4767"/>
              <a:gd name="T17" fmla="*/ 462 h 3475"/>
              <a:gd name="T18" fmla="*/ 2572 w 4767"/>
              <a:gd name="T19" fmla="*/ 613 h 3475"/>
              <a:gd name="T20" fmla="*/ 2258 w 4767"/>
              <a:gd name="T21" fmla="*/ 510 h 3475"/>
              <a:gd name="T22" fmla="*/ 1977 w 4767"/>
              <a:gd name="T23" fmla="*/ 266 h 3475"/>
              <a:gd name="T24" fmla="*/ 1714 w 4767"/>
              <a:gd name="T25" fmla="*/ 140 h 3475"/>
              <a:gd name="T26" fmla="*/ 1379 w 4767"/>
              <a:gd name="T27" fmla="*/ 13 h 3475"/>
              <a:gd name="T28" fmla="*/ 995 w 4767"/>
              <a:gd name="T29" fmla="*/ 77 h 3475"/>
              <a:gd name="T30" fmla="*/ 575 w 4767"/>
              <a:gd name="T31" fmla="*/ 226 h 3475"/>
              <a:gd name="T32" fmla="*/ 747 w 4767"/>
              <a:gd name="T33" fmla="*/ 602 h 3475"/>
              <a:gd name="T34" fmla="*/ 637 w 4767"/>
              <a:gd name="T35" fmla="*/ 872 h 3475"/>
              <a:gd name="T36" fmla="*/ 684 w 4767"/>
              <a:gd name="T37" fmla="*/ 1099 h 3475"/>
              <a:gd name="T38" fmla="*/ 620 w 4767"/>
              <a:gd name="T39" fmla="*/ 1228 h 3475"/>
              <a:gd name="T40" fmla="*/ 297 w 4767"/>
              <a:gd name="T41" fmla="*/ 1142 h 3475"/>
              <a:gd name="T42" fmla="*/ 151 w 4767"/>
              <a:gd name="T43" fmla="*/ 1229 h 3475"/>
              <a:gd name="T44" fmla="*/ 160 w 4767"/>
              <a:gd name="T45" fmla="*/ 1402 h 3475"/>
              <a:gd name="T46" fmla="*/ 48 w 4767"/>
              <a:gd name="T47" fmla="*/ 1621 h 3475"/>
              <a:gd name="T48" fmla="*/ 102 w 4767"/>
              <a:gd name="T49" fmla="*/ 1783 h 3475"/>
              <a:gd name="T50" fmla="*/ 25 w 4767"/>
              <a:gd name="T51" fmla="*/ 2058 h 3475"/>
              <a:gd name="T52" fmla="*/ 154 w 4767"/>
              <a:gd name="T53" fmla="*/ 2283 h 3475"/>
              <a:gd name="T54" fmla="*/ 349 w 4767"/>
              <a:gd name="T55" fmla="*/ 2480 h 3475"/>
              <a:gd name="T56" fmla="*/ 535 w 4767"/>
              <a:gd name="T57" fmla="*/ 2458 h 3475"/>
              <a:gd name="T58" fmla="*/ 805 w 4767"/>
              <a:gd name="T59" fmla="*/ 2695 h 3475"/>
              <a:gd name="T60" fmla="*/ 1068 w 4767"/>
              <a:gd name="T61" fmla="*/ 2800 h 3475"/>
              <a:gd name="T62" fmla="*/ 1293 w 4767"/>
              <a:gd name="T63" fmla="*/ 2908 h 3475"/>
              <a:gd name="T64" fmla="*/ 1575 w 4767"/>
              <a:gd name="T65" fmla="*/ 2940 h 3475"/>
              <a:gd name="T66" fmla="*/ 1799 w 4767"/>
              <a:gd name="T67" fmla="*/ 3128 h 3475"/>
              <a:gd name="T68" fmla="*/ 1898 w 4767"/>
              <a:gd name="T69" fmla="*/ 3362 h 3475"/>
              <a:gd name="T70" fmla="*/ 2118 w 4767"/>
              <a:gd name="T71" fmla="*/ 3459 h 3475"/>
              <a:gd name="T72" fmla="*/ 2153 w 4767"/>
              <a:gd name="T73" fmla="*/ 3342 h 3475"/>
              <a:gd name="T74" fmla="*/ 2363 w 4767"/>
              <a:gd name="T75" fmla="*/ 3450 h 3475"/>
              <a:gd name="T76" fmla="*/ 2490 w 4767"/>
              <a:gd name="T77" fmla="*/ 3308 h 3475"/>
              <a:gd name="T78" fmla="*/ 2607 w 4767"/>
              <a:gd name="T79" fmla="*/ 3183 h 3475"/>
              <a:gd name="T80" fmla="*/ 2667 w 4767"/>
              <a:gd name="T81" fmla="*/ 3041 h 3475"/>
              <a:gd name="T82" fmla="*/ 2714 w 4767"/>
              <a:gd name="T83" fmla="*/ 2824 h 3475"/>
              <a:gd name="T84" fmla="*/ 2705 w 4767"/>
              <a:gd name="T85" fmla="*/ 2666 h 3475"/>
              <a:gd name="T86" fmla="*/ 2815 w 4767"/>
              <a:gd name="T87" fmla="*/ 2484 h 3475"/>
              <a:gd name="T88" fmla="*/ 3033 w 4767"/>
              <a:gd name="T89" fmla="*/ 2568 h 3475"/>
              <a:gd name="T90" fmla="*/ 3163 w 4767"/>
              <a:gd name="T91" fmla="*/ 2858 h 3475"/>
              <a:gd name="T92" fmla="*/ 3390 w 4767"/>
              <a:gd name="T93" fmla="*/ 3058 h 3475"/>
              <a:gd name="T94" fmla="*/ 3562 w 4767"/>
              <a:gd name="T95" fmla="*/ 3006 h 3475"/>
              <a:gd name="T96" fmla="*/ 3656 w 4767"/>
              <a:gd name="T97" fmla="*/ 3139 h 3475"/>
              <a:gd name="T98" fmla="*/ 3791 w 4767"/>
              <a:gd name="T99" fmla="*/ 3233 h 3475"/>
              <a:gd name="T100" fmla="*/ 3971 w 4767"/>
              <a:gd name="T101" fmla="*/ 3197 h 3475"/>
              <a:gd name="T102" fmla="*/ 4081 w 4767"/>
              <a:gd name="T103" fmla="*/ 2974 h 3475"/>
              <a:gd name="T104" fmla="*/ 4211 w 4767"/>
              <a:gd name="T105" fmla="*/ 2888 h 3475"/>
              <a:gd name="T106" fmla="*/ 4101 w 4767"/>
              <a:gd name="T107" fmla="*/ 2763 h 3475"/>
              <a:gd name="T108" fmla="*/ 3917 w 4767"/>
              <a:gd name="T109" fmla="*/ 2548 h 3475"/>
              <a:gd name="T110" fmla="*/ 4074 w 4767"/>
              <a:gd name="T111" fmla="*/ 2490 h 3475"/>
              <a:gd name="T112" fmla="*/ 4310 w 4767"/>
              <a:gd name="T113" fmla="*/ 2584 h 3475"/>
              <a:gd name="T114" fmla="*/ 4414 w 4767"/>
              <a:gd name="T115" fmla="*/ 2449 h 3475"/>
              <a:gd name="T116" fmla="*/ 4499 w 4767"/>
              <a:gd name="T117" fmla="*/ 2126 h 3475"/>
              <a:gd name="T118" fmla="*/ 4622 w 4767"/>
              <a:gd name="T119" fmla="*/ 1986 h 3475"/>
              <a:gd name="T120" fmla="*/ 4720 w 4767"/>
              <a:gd name="T121" fmla="*/ 1784 h 3475"/>
              <a:gd name="T122" fmla="*/ 4623 w 4767"/>
              <a:gd name="T123" fmla="*/ 1483 h 3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1" name="稻壳儿小白白(http://dwz.cn/Wu2UP)"/>
          <p:cNvSpPr>
            <a:spLocks/>
          </p:cNvSpPr>
          <p:nvPr/>
        </p:nvSpPr>
        <p:spPr bwMode="auto">
          <a:xfrm>
            <a:off x="3357565" y="3198813"/>
            <a:ext cx="2071687" cy="1358900"/>
          </a:xfrm>
          <a:custGeom>
            <a:avLst/>
            <a:gdLst>
              <a:gd name="T0" fmla="*/ 7031 w 7150"/>
              <a:gd name="T1" fmla="*/ 2898 h 4733"/>
              <a:gd name="T2" fmla="*/ 7084 w 7150"/>
              <a:gd name="T3" fmla="*/ 3189 h 4733"/>
              <a:gd name="T4" fmla="*/ 7132 w 7150"/>
              <a:gd name="T5" fmla="*/ 3593 h 4733"/>
              <a:gd name="T6" fmla="*/ 7083 w 7150"/>
              <a:gd name="T7" fmla="*/ 4058 h 4733"/>
              <a:gd name="T8" fmla="*/ 6950 w 7150"/>
              <a:gd name="T9" fmla="*/ 4115 h 4733"/>
              <a:gd name="T10" fmla="*/ 6864 w 7150"/>
              <a:gd name="T11" fmla="*/ 4456 h 4733"/>
              <a:gd name="T12" fmla="*/ 6653 w 7150"/>
              <a:gd name="T13" fmla="*/ 4387 h 4733"/>
              <a:gd name="T14" fmla="*/ 6435 w 7150"/>
              <a:gd name="T15" fmla="*/ 4373 h 4733"/>
              <a:gd name="T16" fmla="*/ 6285 w 7150"/>
              <a:gd name="T17" fmla="*/ 4528 h 4733"/>
              <a:gd name="T18" fmla="*/ 5894 w 7150"/>
              <a:gd name="T19" fmla="*/ 4318 h 4733"/>
              <a:gd name="T20" fmla="*/ 5095 w 7150"/>
              <a:gd name="T21" fmla="*/ 4600 h 4733"/>
              <a:gd name="T22" fmla="*/ 4581 w 7150"/>
              <a:gd name="T23" fmla="*/ 4667 h 4733"/>
              <a:gd name="T24" fmla="*/ 4323 w 7150"/>
              <a:gd name="T25" fmla="*/ 4387 h 4733"/>
              <a:gd name="T26" fmla="*/ 4127 w 7150"/>
              <a:gd name="T27" fmla="*/ 4124 h 4733"/>
              <a:gd name="T28" fmla="*/ 3734 w 7150"/>
              <a:gd name="T29" fmla="*/ 3951 h 4733"/>
              <a:gd name="T30" fmla="*/ 3334 w 7150"/>
              <a:gd name="T31" fmla="*/ 4075 h 4733"/>
              <a:gd name="T32" fmla="*/ 3190 w 7150"/>
              <a:gd name="T33" fmla="*/ 4078 h 4733"/>
              <a:gd name="T34" fmla="*/ 2955 w 7150"/>
              <a:gd name="T35" fmla="*/ 3920 h 4733"/>
              <a:gd name="T36" fmla="*/ 2594 w 7150"/>
              <a:gd name="T37" fmla="*/ 3863 h 4733"/>
              <a:gd name="T38" fmla="*/ 2351 w 7150"/>
              <a:gd name="T39" fmla="*/ 3763 h 4733"/>
              <a:gd name="T40" fmla="*/ 2160 w 7150"/>
              <a:gd name="T41" fmla="*/ 3684 h 4733"/>
              <a:gd name="T42" fmla="*/ 1969 w 7150"/>
              <a:gd name="T43" fmla="*/ 3499 h 4733"/>
              <a:gd name="T44" fmla="*/ 1780 w 7150"/>
              <a:gd name="T45" fmla="*/ 3293 h 4733"/>
              <a:gd name="T46" fmla="*/ 1629 w 7150"/>
              <a:gd name="T47" fmla="*/ 2969 h 4733"/>
              <a:gd name="T48" fmla="*/ 1363 w 7150"/>
              <a:gd name="T49" fmla="*/ 2779 h 4733"/>
              <a:gd name="T50" fmla="*/ 1145 w 7150"/>
              <a:gd name="T51" fmla="*/ 2528 h 4733"/>
              <a:gd name="T52" fmla="*/ 887 w 7150"/>
              <a:gd name="T53" fmla="*/ 2246 h 4733"/>
              <a:gd name="T54" fmla="*/ 664 w 7150"/>
              <a:gd name="T55" fmla="*/ 2360 h 4733"/>
              <a:gd name="T56" fmla="*/ 352 w 7150"/>
              <a:gd name="T57" fmla="*/ 1998 h 4733"/>
              <a:gd name="T58" fmla="*/ 125 w 7150"/>
              <a:gd name="T59" fmla="*/ 1758 h 4733"/>
              <a:gd name="T60" fmla="*/ 23 w 7150"/>
              <a:gd name="T61" fmla="*/ 1458 h 4733"/>
              <a:gd name="T62" fmla="*/ 27 w 7150"/>
              <a:gd name="T63" fmla="*/ 1129 h 4733"/>
              <a:gd name="T64" fmla="*/ 224 w 7150"/>
              <a:gd name="T65" fmla="*/ 1144 h 4733"/>
              <a:gd name="T66" fmla="*/ 359 w 7150"/>
              <a:gd name="T67" fmla="*/ 803 h 4733"/>
              <a:gd name="T68" fmla="*/ 437 w 7150"/>
              <a:gd name="T69" fmla="*/ 372 h 4733"/>
              <a:gd name="T70" fmla="*/ 787 w 7150"/>
              <a:gd name="T71" fmla="*/ 344 h 4733"/>
              <a:gd name="T72" fmla="*/ 1055 w 7150"/>
              <a:gd name="T73" fmla="*/ 24 h 4733"/>
              <a:gd name="T74" fmla="*/ 1310 w 7150"/>
              <a:gd name="T75" fmla="*/ 95 h 4733"/>
              <a:gd name="T76" fmla="*/ 1717 w 7150"/>
              <a:gd name="T77" fmla="*/ 148 h 4733"/>
              <a:gd name="T78" fmla="*/ 1955 w 7150"/>
              <a:gd name="T79" fmla="*/ 233 h 4733"/>
              <a:gd name="T80" fmla="*/ 2298 w 7150"/>
              <a:gd name="T81" fmla="*/ 363 h 4733"/>
              <a:gd name="T82" fmla="*/ 2787 w 7150"/>
              <a:gd name="T83" fmla="*/ 352 h 4733"/>
              <a:gd name="T84" fmla="*/ 3146 w 7150"/>
              <a:gd name="T85" fmla="*/ 232 h 4733"/>
              <a:gd name="T86" fmla="*/ 3464 w 7150"/>
              <a:gd name="T87" fmla="*/ 224 h 4733"/>
              <a:gd name="T88" fmla="*/ 3869 w 7150"/>
              <a:gd name="T89" fmla="*/ 266 h 4733"/>
              <a:gd name="T90" fmla="*/ 4125 w 7150"/>
              <a:gd name="T91" fmla="*/ 413 h 4733"/>
              <a:gd name="T92" fmla="*/ 4261 w 7150"/>
              <a:gd name="T93" fmla="*/ 634 h 4733"/>
              <a:gd name="T94" fmla="*/ 4122 w 7150"/>
              <a:gd name="T95" fmla="*/ 857 h 4733"/>
              <a:gd name="T96" fmla="*/ 4192 w 7150"/>
              <a:gd name="T97" fmla="*/ 1090 h 4733"/>
              <a:gd name="T98" fmla="*/ 4111 w 7150"/>
              <a:gd name="T99" fmla="*/ 1367 h 4733"/>
              <a:gd name="T100" fmla="*/ 4156 w 7150"/>
              <a:gd name="T101" fmla="*/ 1628 h 4733"/>
              <a:gd name="T102" fmla="*/ 4388 w 7150"/>
              <a:gd name="T103" fmla="*/ 1878 h 4733"/>
              <a:gd name="T104" fmla="*/ 4596 w 7150"/>
              <a:gd name="T105" fmla="*/ 1882 h 4733"/>
              <a:gd name="T106" fmla="*/ 4870 w 7150"/>
              <a:gd name="T107" fmla="*/ 2140 h 4733"/>
              <a:gd name="T108" fmla="*/ 5218 w 7150"/>
              <a:gd name="T109" fmla="*/ 2265 h 4733"/>
              <a:gd name="T110" fmla="*/ 5507 w 7150"/>
              <a:gd name="T111" fmla="*/ 2375 h 4733"/>
              <a:gd name="T112" fmla="*/ 5780 w 7150"/>
              <a:gd name="T113" fmla="*/ 2421 h 4733"/>
              <a:gd name="T114" fmla="*/ 5919 w 7150"/>
              <a:gd name="T115" fmla="*/ 2566 h 4733"/>
              <a:gd name="T116" fmla="*/ 6049 w 7150"/>
              <a:gd name="T117" fmla="*/ 2783 h 4733"/>
              <a:gd name="T118" fmla="*/ 6193 w 7150"/>
              <a:gd name="T119" fmla="*/ 2848 h 4733"/>
              <a:gd name="T120" fmla="*/ 6276 w 7150"/>
              <a:gd name="T121" fmla="*/ 2763 h 4733"/>
              <a:gd name="T122" fmla="*/ 6478 w 7150"/>
              <a:gd name="T123" fmla="*/ 2718 h 4733"/>
              <a:gd name="T124" fmla="*/ 6657 w 7150"/>
              <a:gd name="T125" fmla="*/ 2594 h 4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2" name="稻壳儿小白白(http://dwz.cn/Wu2UP)"/>
          <p:cNvSpPr>
            <a:spLocks/>
          </p:cNvSpPr>
          <p:nvPr/>
        </p:nvSpPr>
        <p:spPr bwMode="auto">
          <a:xfrm>
            <a:off x="3167065" y="1701801"/>
            <a:ext cx="2198687" cy="1674813"/>
          </a:xfrm>
          <a:custGeom>
            <a:avLst/>
            <a:gdLst>
              <a:gd name="T0" fmla="*/ 7312 w 7557"/>
              <a:gd name="T1" fmla="*/ 2647 h 5874"/>
              <a:gd name="T2" fmla="*/ 7035 w 7557"/>
              <a:gd name="T3" fmla="*/ 2362 h 5874"/>
              <a:gd name="T4" fmla="*/ 6457 w 7557"/>
              <a:gd name="T5" fmla="*/ 2072 h 5874"/>
              <a:gd name="T6" fmla="*/ 6089 w 7557"/>
              <a:gd name="T7" fmla="*/ 1917 h 5874"/>
              <a:gd name="T8" fmla="*/ 6152 w 7557"/>
              <a:gd name="T9" fmla="*/ 1496 h 5874"/>
              <a:gd name="T10" fmla="*/ 6157 w 7557"/>
              <a:gd name="T11" fmla="*/ 1125 h 5874"/>
              <a:gd name="T12" fmla="*/ 5989 w 7557"/>
              <a:gd name="T13" fmla="*/ 736 h 5874"/>
              <a:gd name="T14" fmla="*/ 5713 w 7557"/>
              <a:gd name="T15" fmla="*/ 562 h 5874"/>
              <a:gd name="T16" fmla="*/ 5468 w 7557"/>
              <a:gd name="T17" fmla="*/ 159 h 5874"/>
              <a:gd name="T18" fmla="*/ 5285 w 7557"/>
              <a:gd name="T19" fmla="*/ 0 h 5874"/>
              <a:gd name="T20" fmla="*/ 5011 w 7557"/>
              <a:gd name="T21" fmla="*/ 246 h 5874"/>
              <a:gd name="T22" fmla="*/ 4728 w 7557"/>
              <a:gd name="T23" fmla="*/ 610 h 5874"/>
              <a:gd name="T24" fmla="*/ 4421 w 7557"/>
              <a:gd name="T25" fmla="*/ 791 h 5874"/>
              <a:gd name="T26" fmla="*/ 4019 w 7557"/>
              <a:gd name="T27" fmla="*/ 567 h 5874"/>
              <a:gd name="T28" fmla="*/ 3604 w 7557"/>
              <a:gd name="T29" fmla="*/ 1072 h 5874"/>
              <a:gd name="T30" fmla="*/ 3381 w 7557"/>
              <a:gd name="T31" fmla="*/ 1195 h 5874"/>
              <a:gd name="T32" fmla="*/ 2975 w 7557"/>
              <a:gd name="T33" fmla="*/ 1191 h 5874"/>
              <a:gd name="T34" fmla="*/ 2786 w 7557"/>
              <a:gd name="T35" fmla="*/ 1257 h 5874"/>
              <a:gd name="T36" fmla="*/ 2830 w 7557"/>
              <a:gd name="T37" fmla="*/ 1655 h 5874"/>
              <a:gd name="T38" fmla="*/ 2723 w 7557"/>
              <a:gd name="T39" fmla="*/ 2043 h 5874"/>
              <a:gd name="T40" fmla="*/ 2565 w 7557"/>
              <a:gd name="T41" fmla="*/ 2244 h 5874"/>
              <a:gd name="T42" fmla="*/ 2433 w 7557"/>
              <a:gd name="T43" fmla="*/ 2428 h 5874"/>
              <a:gd name="T44" fmla="*/ 2035 w 7557"/>
              <a:gd name="T45" fmla="*/ 2509 h 5874"/>
              <a:gd name="T46" fmla="*/ 1570 w 7557"/>
              <a:gd name="T47" fmla="*/ 2614 h 5874"/>
              <a:gd name="T48" fmla="*/ 1235 w 7557"/>
              <a:gd name="T49" fmla="*/ 2643 h 5874"/>
              <a:gd name="T50" fmla="*/ 919 w 7557"/>
              <a:gd name="T51" fmla="*/ 2730 h 5874"/>
              <a:gd name="T52" fmla="*/ 693 w 7557"/>
              <a:gd name="T53" fmla="*/ 2584 h 5874"/>
              <a:gd name="T54" fmla="*/ 497 w 7557"/>
              <a:gd name="T55" fmla="*/ 2641 h 5874"/>
              <a:gd name="T56" fmla="*/ 152 w 7557"/>
              <a:gd name="T57" fmla="*/ 2851 h 5874"/>
              <a:gd name="T58" fmla="*/ 59 w 7557"/>
              <a:gd name="T59" fmla="*/ 3076 h 5874"/>
              <a:gd name="T60" fmla="*/ 282 w 7557"/>
              <a:gd name="T61" fmla="*/ 3290 h 5874"/>
              <a:gd name="T62" fmla="*/ 289 w 7557"/>
              <a:gd name="T63" fmla="*/ 3698 h 5874"/>
              <a:gd name="T64" fmla="*/ 153 w 7557"/>
              <a:gd name="T65" fmla="*/ 3884 h 5874"/>
              <a:gd name="T66" fmla="*/ 138 w 7557"/>
              <a:gd name="T67" fmla="*/ 4019 h 5874"/>
              <a:gd name="T68" fmla="*/ 355 w 7557"/>
              <a:gd name="T69" fmla="*/ 4188 h 5874"/>
              <a:gd name="T70" fmla="*/ 345 w 7557"/>
              <a:gd name="T71" fmla="*/ 4525 h 5874"/>
              <a:gd name="T72" fmla="*/ 502 w 7557"/>
              <a:gd name="T73" fmla="*/ 4681 h 5874"/>
              <a:gd name="T74" fmla="*/ 774 w 7557"/>
              <a:gd name="T75" fmla="*/ 4931 h 5874"/>
              <a:gd name="T76" fmla="*/ 908 w 7557"/>
              <a:gd name="T77" fmla="*/ 5140 h 5874"/>
              <a:gd name="T78" fmla="*/ 982 w 7557"/>
              <a:gd name="T79" fmla="*/ 5434 h 5874"/>
              <a:gd name="T80" fmla="*/ 1204 w 7557"/>
              <a:gd name="T81" fmla="*/ 5566 h 5874"/>
              <a:gd name="T82" fmla="*/ 1504 w 7557"/>
              <a:gd name="T83" fmla="*/ 5456 h 5874"/>
              <a:gd name="T84" fmla="*/ 1761 w 7557"/>
              <a:gd name="T85" fmla="*/ 5292 h 5874"/>
              <a:gd name="T86" fmla="*/ 2054 w 7557"/>
              <a:gd name="T87" fmla="*/ 5399 h 5874"/>
              <a:gd name="T88" fmla="*/ 2399 w 7557"/>
              <a:gd name="T89" fmla="*/ 5361 h 5874"/>
              <a:gd name="T90" fmla="*/ 2613 w 7557"/>
              <a:gd name="T91" fmla="*/ 5537 h 5874"/>
              <a:gd name="T92" fmla="*/ 2924 w 7557"/>
              <a:gd name="T93" fmla="*/ 5614 h 5874"/>
              <a:gd name="T94" fmla="*/ 3323 w 7557"/>
              <a:gd name="T95" fmla="*/ 5575 h 5874"/>
              <a:gd name="T96" fmla="*/ 3703 w 7557"/>
              <a:gd name="T97" fmla="*/ 5518 h 5874"/>
              <a:gd name="T98" fmla="*/ 3978 w 7557"/>
              <a:gd name="T99" fmla="*/ 5486 h 5874"/>
              <a:gd name="T100" fmla="*/ 4287 w 7557"/>
              <a:gd name="T101" fmla="*/ 5524 h 5874"/>
              <a:gd name="T102" fmla="*/ 4622 w 7557"/>
              <a:gd name="T103" fmla="*/ 5618 h 5874"/>
              <a:gd name="T104" fmla="*/ 4994 w 7557"/>
              <a:gd name="T105" fmla="*/ 5762 h 5874"/>
              <a:gd name="T106" fmla="*/ 5330 w 7557"/>
              <a:gd name="T107" fmla="*/ 5856 h 5874"/>
              <a:gd name="T108" fmla="*/ 5342 w 7557"/>
              <a:gd name="T109" fmla="*/ 5658 h 5874"/>
              <a:gd name="T110" fmla="*/ 5448 w 7557"/>
              <a:gd name="T111" fmla="*/ 5468 h 5874"/>
              <a:gd name="T112" fmla="*/ 5286 w 7557"/>
              <a:gd name="T113" fmla="*/ 5100 h 5874"/>
              <a:gd name="T114" fmla="*/ 5452 w 7557"/>
              <a:gd name="T115" fmla="*/ 4736 h 5874"/>
              <a:gd name="T116" fmla="*/ 6021 w 7557"/>
              <a:gd name="T117" fmla="*/ 4678 h 5874"/>
              <a:gd name="T118" fmla="*/ 6254 w 7557"/>
              <a:gd name="T119" fmla="*/ 4258 h 5874"/>
              <a:gd name="T120" fmla="*/ 6592 w 7557"/>
              <a:gd name="T121" fmla="*/ 3994 h 5874"/>
              <a:gd name="T122" fmla="*/ 7097 w 7557"/>
              <a:gd name="T123" fmla="*/ 3631 h 5874"/>
              <a:gd name="T124" fmla="*/ 7508 w 7557"/>
              <a:gd name="T125" fmla="*/ 3279 h 5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3" name="稻壳儿小白白(http://dwz.cn/Wu2UP)"/>
          <p:cNvSpPr>
            <a:spLocks/>
          </p:cNvSpPr>
          <p:nvPr/>
        </p:nvSpPr>
        <p:spPr bwMode="auto">
          <a:xfrm>
            <a:off x="6034090" y="3128965"/>
            <a:ext cx="333375" cy="522287"/>
          </a:xfrm>
          <a:custGeom>
            <a:avLst/>
            <a:gdLst>
              <a:gd name="T0" fmla="*/ 1014 w 1159"/>
              <a:gd name="T1" fmla="*/ 989 h 1815"/>
              <a:gd name="T2" fmla="*/ 1037 w 1159"/>
              <a:gd name="T3" fmla="*/ 980 h 1815"/>
              <a:gd name="T4" fmla="*/ 1047 w 1159"/>
              <a:gd name="T5" fmla="*/ 964 h 1815"/>
              <a:gd name="T6" fmla="*/ 1031 w 1159"/>
              <a:gd name="T7" fmla="*/ 934 h 1815"/>
              <a:gd name="T8" fmla="*/ 1024 w 1159"/>
              <a:gd name="T9" fmla="*/ 903 h 1815"/>
              <a:gd name="T10" fmla="*/ 1038 w 1159"/>
              <a:gd name="T11" fmla="*/ 826 h 1815"/>
              <a:gd name="T12" fmla="*/ 1043 w 1159"/>
              <a:gd name="T13" fmla="*/ 776 h 1815"/>
              <a:gd name="T14" fmla="*/ 1089 w 1159"/>
              <a:gd name="T15" fmla="*/ 739 h 1815"/>
              <a:gd name="T16" fmla="*/ 1158 w 1159"/>
              <a:gd name="T17" fmla="*/ 676 h 1815"/>
              <a:gd name="T18" fmla="*/ 1090 w 1159"/>
              <a:gd name="T19" fmla="*/ 617 h 1815"/>
              <a:gd name="T20" fmla="*/ 971 w 1159"/>
              <a:gd name="T21" fmla="*/ 553 h 1815"/>
              <a:gd name="T22" fmla="*/ 794 w 1159"/>
              <a:gd name="T23" fmla="*/ 482 h 1815"/>
              <a:gd name="T24" fmla="*/ 819 w 1159"/>
              <a:gd name="T25" fmla="*/ 422 h 1815"/>
              <a:gd name="T26" fmla="*/ 824 w 1159"/>
              <a:gd name="T27" fmla="*/ 343 h 1815"/>
              <a:gd name="T28" fmla="*/ 855 w 1159"/>
              <a:gd name="T29" fmla="*/ 276 h 1815"/>
              <a:gd name="T30" fmla="*/ 953 w 1159"/>
              <a:gd name="T31" fmla="*/ 159 h 1815"/>
              <a:gd name="T32" fmla="*/ 892 w 1159"/>
              <a:gd name="T33" fmla="*/ 82 h 1815"/>
              <a:gd name="T34" fmla="*/ 844 w 1159"/>
              <a:gd name="T35" fmla="*/ 1 h 1815"/>
              <a:gd name="T36" fmla="*/ 731 w 1159"/>
              <a:gd name="T37" fmla="*/ 31 h 1815"/>
              <a:gd name="T38" fmla="*/ 682 w 1159"/>
              <a:gd name="T39" fmla="*/ 84 h 1815"/>
              <a:gd name="T40" fmla="*/ 587 w 1159"/>
              <a:gd name="T41" fmla="*/ 254 h 1815"/>
              <a:gd name="T42" fmla="*/ 568 w 1159"/>
              <a:gd name="T43" fmla="*/ 423 h 1815"/>
              <a:gd name="T44" fmla="*/ 541 w 1159"/>
              <a:gd name="T45" fmla="*/ 627 h 1815"/>
              <a:gd name="T46" fmla="*/ 464 w 1159"/>
              <a:gd name="T47" fmla="*/ 679 h 1815"/>
              <a:gd name="T48" fmla="*/ 376 w 1159"/>
              <a:gd name="T49" fmla="*/ 682 h 1815"/>
              <a:gd name="T50" fmla="*/ 244 w 1159"/>
              <a:gd name="T51" fmla="*/ 755 h 1815"/>
              <a:gd name="T52" fmla="*/ 79 w 1159"/>
              <a:gd name="T53" fmla="*/ 763 h 1815"/>
              <a:gd name="T54" fmla="*/ 12 w 1159"/>
              <a:gd name="T55" fmla="*/ 803 h 1815"/>
              <a:gd name="T56" fmla="*/ 108 w 1159"/>
              <a:gd name="T57" fmla="*/ 822 h 1815"/>
              <a:gd name="T58" fmla="*/ 156 w 1159"/>
              <a:gd name="T59" fmla="*/ 855 h 1815"/>
              <a:gd name="T60" fmla="*/ 144 w 1159"/>
              <a:gd name="T61" fmla="*/ 922 h 1815"/>
              <a:gd name="T62" fmla="*/ 226 w 1159"/>
              <a:gd name="T63" fmla="*/ 965 h 1815"/>
              <a:gd name="T64" fmla="*/ 307 w 1159"/>
              <a:gd name="T65" fmla="*/ 1053 h 1815"/>
              <a:gd name="T66" fmla="*/ 348 w 1159"/>
              <a:gd name="T67" fmla="*/ 1128 h 1815"/>
              <a:gd name="T68" fmla="*/ 327 w 1159"/>
              <a:gd name="T69" fmla="*/ 1212 h 1815"/>
              <a:gd name="T70" fmla="*/ 394 w 1159"/>
              <a:gd name="T71" fmla="*/ 1334 h 1815"/>
              <a:gd name="T72" fmla="*/ 401 w 1159"/>
              <a:gd name="T73" fmla="*/ 1407 h 1815"/>
              <a:gd name="T74" fmla="*/ 333 w 1159"/>
              <a:gd name="T75" fmla="*/ 1463 h 1815"/>
              <a:gd name="T76" fmla="*/ 364 w 1159"/>
              <a:gd name="T77" fmla="*/ 1551 h 1815"/>
              <a:gd name="T78" fmla="*/ 401 w 1159"/>
              <a:gd name="T79" fmla="*/ 1594 h 1815"/>
              <a:gd name="T80" fmla="*/ 484 w 1159"/>
              <a:gd name="T81" fmla="*/ 1594 h 1815"/>
              <a:gd name="T82" fmla="*/ 501 w 1159"/>
              <a:gd name="T83" fmla="*/ 1664 h 1815"/>
              <a:gd name="T84" fmla="*/ 540 w 1159"/>
              <a:gd name="T85" fmla="*/ 1673 h 1815"/>
              <a:gd name="T86" fmla="*/ 537 w 1159"/>
              <a:gd name="T87" fmla="*/ 1728 h 1815"/>
              <a:gd name="T88" fmla="*/ 591 w 1159"/>
              <a:gd name="T89" fmla="*/ 1736 h 1815"/>
              <a:gd name="T90" fmla="*/ 641 w 1159"/>
              <a:gd name="T91" fmla="*/ 1729 h 1815"/>
              <a:gd name="T92" fmla="*/ 698 w 1159"/>
              <a:gd name="T93" fmla="*/ 1813 h 1815"/>
              <a:gd name="T94" fmla="*/ 732 w 1159"/>
              <a:gd name="T95" fmla="*/ 1697 h 1815"/>
              <a:gd name="T96" fmla="*/ 741 w 1159"/>
              <a:gd name="T97" fmla="*/ 1589 h 1815"/>
              <a:gd name="T98" fmla="*/ 816 w 1159"/>
              <a:gd name="T99" fmla="*/ 1615 h 1815"/>
              <a:gd name="T100" fmla="*/ 877 w 1159"/>
              <a:gd name="T101" fmla="*/ 1576 h 1815"/>
              <a:gd name="T102" fmla="*/ 882 w 1159"/>
              <a:gd name="T103" fmla="*/ 1499 h 1815"/>
              <a:gd name="T104" fmla="*/ 850 w 1159"/>
              <a:gd name="T105" fmla="*/ 1385 h 1815"/>
              <a:gd name="T106" fmla="*/ 757 w 1159"/>
              <a:gd name="T107" fmla="*/ 1353 h 1815"/>
              <a:gd name="T108" fmla="*/ 751 w 1159"/>
              <a:gd name="T109" fmla="*/ 1269 h 1815"/>
              <a:gd name="T110" fmla="*/ 738 w 1159"/>
              <a:gd name="T111" fmla="*/ 1225 h 1815"/>
              <a:gd name="T112" fmla="*/ 773 w 1159"/>
              <a:gd name="T113" fmla="*/ 1150 h 1815"/>
              <a:gd name="T114" fmla="*/ 805 w 1159"/>
              <a:gd name="T115" fmla="*/ 1086 h 1815"/>
              <a:gd name="T116" fmla="*/ 770 w 1159"/>
              <a:gd name="T117" fmla="*/ 1041 h 1815"/>
              <a:gd name="T118" fmla="*/ 801 w 1159"/>
              <a:gd name="T119" fmla="*/ 1016 h 1815"/>
              <a:gd name="T120" fmla="*/ 832 w 1159"/>
              <a:gd name="T121" fmla="*/ 979 h 1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4" name="稻壳儿小白白(http://dwz.cn/Wu2UP)"/>
          <p:cNvSpPr>
            <a:spLocks/>
          </p:cNvSpPr>
          <p:nvPr/>
        </p:nvSpPr>
        <p:spPr bwMode="auto">
          <a:xfrm>
            <a:off x="4913314" y="2614615"/>
            <a:ext cx="1558925" cy="1360487"/>
          </a:xfrm>
          <a:custGeom>
            <a:avLst/>
            <a:gdLst>
              <a:gd name="T0" fmla="*/ 5071 w 5358"/>
              <a:gd name="T1" fmla="*/ 2925 h 4735"/>
              <a:gd name="T2" fmla="*/ 5289 w 5358"/>
              <a:gd name="T3" fmla="*/ 3067 h 4735"/>
              <a:gd name="T4" fmla="*/ 5306 w 5358"/>
              <a:gd name="T5" fmla="*/ 3448 h 4735"/>
              <a:gd name="T6" fmla="*/ 5084 w 5358"/>
              <a:gd name="T7" fmla="*/ 3604 h 4735"/>
              <a:gd name="T8" fmla="*/ 5043 w 5358"/>
              <a:gd name="T9" fmla="*/ 3697 h 4735"/>
              <a:gd name="T10" fmla="*/ 4806 w 5358"/>
              <a:gd name="T11" fmla="*/ 3735 h 4735"/>
              <a:gd name="T12" fmla="*/ 4594 w 5358"/>
              <a:gd name="T13" fmla="*/ 3923 h 4735"/>
              <a:gd name="T14" fmla="*/ 4567 w 5358"/>
              <a:gd name="T15" fmla="*/ 4191 h 4735"/>
              <a:gd name="T16" fmla="*/ 4457 w 5358"/>
              <a:gd name="T17" fmla="*/ 4323 h 4735"/>
              <a:gd name="T18" fmla="*/ 4377 w 5358"/>
              <a:gd name="T19" fmla="*/ 4504 h 4735"/>
              <a:gd name="T20" fmla="*/ 4158 w 5358"/>
              <a:gd name="T21" fmla="*/ 4658 h 4735"/>
              <a:gd name="T22" fmla="*/ 3939 w 5358"/>
              <a:gd name="T23" fmla="*/ 4703 h 4735"/>
              <a:gd name="T24" fmla="*/ 3791 w 5358"/>
              <a:gd name="T25" fmla="*/ 4510 h 4735"/>
              <a:gd name="T26" fmla="*/ 3681 w 5358"/>
              <a:gd name="T27" fmla="*/ 4230 h 4735"/>
              <a:gd name="T28" fmla="*/ 3405 w 5358"/>
              <a:gd name="T29" fmla="*/ 4171 h 4735"/>
              <a:gd name="T30" fmla="*/ 3280 w 5358"/>
              <a:gd name="T31" fmla="*/ 3937 h 4735"/>
              <a:gd name="T32" fmla="*/ 3083 w 5358"/>
              <a:gd name="T33" fmla="*/ 4155 h 4735"/>
              <a:gd name="T34" fmla="*/ 2995 w 5358"/>
              <a:gd name="T35" fmla="*/ 4347 h 4735"/>
              <a:gd name="T36" fmla="*/ 2936 w 5358"/>
              <a:gd name="T37" fmla="*/ 4267 h 4735"/>
              <a:gd name="T38" fmla="*/ 2763 w 5358"/>
              <a:gd name="T39" fmla="*/ 4158 h 4735"/>
              <a:gd name="T40" fmla="*/ 2555 w 5358"/>
              <a:gd name="T41" fmla="*/ 3917 h 4735"/>
              <a:gd name="T42" fmla="*/ 2820 w 5358"/>
              <a:gd name="T43" fmla="*/ 3933 h 4735"/>
              <a:gd name="T44" fmla="*/ 3047 w 5358"/>
              <a:gd name="T45" fmla="*/ 3915 h 4735"/>
              <a:gd name="T46" fmla="*/ 2990 w 5358"/>
              <a:gd name="T47" fmla="*/ 3656 h 4735"/>
              <a:gd name="T48" fmla="*/ 3224 w 5358"/>
              <a:gd name="T49" fmla="*/ 3367 h 4735"/>
              <a:gd name="T50" fmla="*/ 3376 w 5358"/>
              <a:gd name="T51" fmla="*/ 3218 h 4735"/>
              <a:gd name="T52" fmla="*/ 3278 w 5358"/>
              <a:gd name="T53" fmla="*/ 2875 h 4735"/>
              <a:gd name="T54" fmla="*/ 3224 w 5358"/>
              <a:gd name="T55" fmla="*/ 2604 h 4735"/>
              <a:gd name="T56" fmla="*/ 2986 w 5358"/>
              <a:gd name="T57" fmla="*/ 2398 h 4735"/>
              <a:gd name="T58" fmla="*/ 2664 w 5358"/>
              <a:gd name="T59" fmla="*/ 2144 h 4735"/>
              <a:gd name="T60" fmla="*/ 2518 w 5358"/>
              <a:gd name="T61" fmla="*/ 2098 h 4735"/>
              <a:gd name="T62" fmla="*/ 2179 w 5358"/>
              <a:gd name="T63" fmla="*/ 1781 h 4735"/>
              <a:gd name="T64" fmla="*/ 1922 w 5358"/>
              <a:gd name="T65" fmla="*/ 1724 h 4735"/>
              <a:gd name="T66" fmla="*/ 1672 w 5358"/>
              <a:gd name="T67" fmla="*/ 1651 h 4735"/>
              <a:gd name="T68" fmla="*/ 1503 w 5358"/>
              <a:gd name="T69" fmla="*/ 1842 h 4735"/>
              <a:gd name="T70" fmla="*/ 1346 w 5358"/>
              <a:gd name="T71" fmla="*/ 2006 h 4735"/>
              <a:gd name="T72" fmla="*/ 1038 w 5358"/>
              <a:gd name="T73" fmla="*/ 1891 h 4735"/>
              <a:gd name="T74" fmla="*/ 646 w 5358"/>
              <a:gd name="T75" fmla="*/ 1760 h 4735"/>
              <a:gd name="T76" fmla="*/ 363 w 5358"/>
              <a:gd name="T77" fmla="*/ 1533 h 4735"/>
              <a:gd name="T78" fmla="*/ 23 w 5358"/>
              <a:gd name="T79" fmla="*/ 1323 h 4735"/>
              <a:gd name="T80" fmla="*/ 287 w 5358"/>
              <a:gd name="T81" fmla="*/ 785 h 4735"/>
              <a:gd name="T82" fmla="*/ 826 w 5358"/>
              <a:gd name="T83" fmla="*/ 489 h 4735"/>
              <a:gd name="T84" fmla="*/ 1389 w 5358"/>
              <a:gd name="T85" fmla="*/ 276 h 4735"/>
              <a:gd name="T86" fmla="*/ 1868 w 5358"/>
              <a:gd name="T87" fmla="*/ 359 h 4735"/>
              <a:gd name="T88" fmla="*/ 2033 w 5358"/>
              <a:gd name="T89" fmla="*/ 875 h 4735"/>
              <a:gd name="T90" fmla="*/ 2161 w 5358"/>
              <a:gd name="T91" fmla="*/ 1014 h 4735"/>
              <a:gd name="T92" fmla="*/ 2644 w 5358"/>
              <a:gd name="T93" fmla="*/ 1044 h 4735"/>
              <a:gd name="T94" fmla="*/ 2450 w 5358"/>
              <a:gd name="T95" fmla="*/ 1382 h 4735"/>
              <a:gd name="T96" fmla="*/ 2795 w 5358"/>
              <a:gd name="T97" fmla="*/ 1639 h 4735"/>
              <a:gd name="T98" fmla="*/ 2999 w 5358"/>
              <a:gd name="T99" fmla="*/ 1964 h 4735"/>
              <a:gd name="T100" fmla="*/ 3292 w 5358"/>
              <a:gd name="T101" fmla="*/ 1755 h 4735"/>
              <a:gd name="T102" fmla="*/ 3830 w 5358"/>
              <a:gd name="T103" fmla="*/ 1776 h 4735"/>
              <a:gd name="T104" fmla="*/ 3625 w 5358"/>
              <a:gd name="T105" fmla="*/ 2174 h 4735"/>
              <a:gd name="T106" fmla="*/ 3836 w 5358"/>
              <a:gd name="T107" fmla="*/ 2584 h 4735"/>
              <a:gd name="T108" fmla="*/ 4081 w 5358"/>
              <a:gd name="T109" fmla="*/ 2734 h 4735"/>
              <a:gd name="T110" fmla="*/ 4231 w 5358"/>
              <a:gd name="T111" fmla="*/ 3039 h 4735"/>
              <a:gd name="T112" fmla="*/ 4233 w 5358"/>
              <a:gd name="T113" fmla="*/ 3327 h 4735"/>
              <a:gd name="T114" fmla="*/ 4393 w 5358"/>
              <a:gd name="T115" fmla="*/ 3447 h 4735"/>
              <a:gd name="T116" fmla="*/ 4525 w 5358"/>
              <a:gd name="T117" fmla="*/ 3558 h 4735"/>
              <a:gd name="T118" fmla="*/ 4679 w 5358"/>
              <a:gd name="T119" fmla="*/ 3384 h 4735"/>
              <a:gd name="T120" fmla="*/ 4620 w 5358"/>
              <a:gd name="T121" fmla="*/ 3127 h 4735"/>
              <a:gd name="T122" fmla="*/ 4658 w 5358"/>
              <a:gd name="T123" fmla="*/ 2888 h 4735"/>
              <a:gd name="T124" fmla="*/ 4718 w 5358"/>
              <a:gd name="T125" fmla="*/ 2742 h 4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5" name="稻壳儿小白白(http://dwz.cn/Wu2UP)"/>
          <p:cNvSpPr>
            <a:spLocks/>
          </p:cNvSpPr>
          <p:nvPr/>
        </p:nvSpPr>
        <p:spPr bwMode="auto">
          <a:xfrm>
            <a:off x="5283200" y="3706815"/>
            <a:ext cx="1166813" cy="1055687"/>
          </a:xfrm>
          <a:custGeom>
            <a:avLst/>
            <a:gdLst>
              <a:gd name="T0" fmla="*/ 3666 w 4006"/>
              <a:gd name="T1" fmla="*/ 1742 h 3723"/>
              <a:gd name="T2" fmla="*/ 3823 w 4006"/>
              <a:gd name="T3" fmla="*/ 1601 h 3723"/>
              <a:gd name="T4" fmla="*/ 3955 w 4006"/>
              <a:gd name="T5" fmla="*/ 1338 h 3723"/>
              <a:gd name="T6" fmla="*/ 3994 w 4006"/>
              <a:gd name="T7" fmla="*/ 1152 h 3723"/>
              <a:gd name="T8" fmla="*/ 3670 w 4006"/>
              <a:gd name="T9" fmla="*/ 1062 h 3723"/>
              <a:gd name="T10" fmla="*/ 3471 w 4006"/>
              <a:gd name="T11" fmla="*/ 1017 h 3723"/>
              <a:gd name="T12" fmla="*/ 3203 w 4006"/>
              <a:gd name="T13" fmla="*/ 929 h 3723"/>
              <a:gd name="T14" fmla="*/ 3003 w 4006"/>
              <a:gd name="T15" fmla="*/ 892 h 3723"/>
              <a:gd name="T16" fmla="*/ 2846 w 4006"/>
              <a:gd name="T17" fmla="*/ 922 h 3723"/>
              <a:gd name="T18" fmla="*/ 2611 w 4006"/>
              <a:gd name="T19" fmla="*/ 912 h 3723"/>
              <a:gd name="T20" fmla="*/ 2522 w 4006"/>
              <a:gd name="T21" fmla="*/ 721 h 3723"/>
              <a:gd name="T22" fmla="*/ 2442 w 4006"/>
              <a:gd name="T23" fmla="*/ 463 h 3723"/>
              <a:gd name="T24" fmla="*/ 2206 w 4006"/>
              <a:gd name="T25" fmla="*/ 399 h 3723"/>
              <a:gd name="T26" fmla="*/ 2064 w 4006"/>
              <a:gd name="T27" fmla="*/ 192 h 3723"/>
              <a:gd name="T28" fmla="*/ 1864 w 4006"/>
              <a:gd name="T29" fmla="*/ 238 h 3723"/>
              <a:gd name="T30" fmla="*/ 1815 w 4006"/>
              <a:gd name="T31" fmla="*/ 430 h 3723"/>
              <a:gd name="T32" fmla="*/ 1712 w 4006"/>
              <a:gd name="T33" fmla="*/ 569 h 3723"/>
              <a:gd name="T34" fmla="*/ 1667 w 4006"/>
              <a:gd name="T35" fmla="*/ 495 h 3723"/>
              <a:gd name="T36" fmla="*/ 1565 w 4006"/>
              <a:gd name="T37" fmla="*/ 556 h 3723"/>
              <a:gd name="T38" fmla="*/ 1396 w 4006"/>
              <a:gd name="T39" fmla="*/ 590 h 3723"/>
              <a:gd name="T40" fmla="*/ 1269 w 4006"/>
              <a:gd name="T41" fmla="*/ 824 h 3723"/>
              <a:gd name="T42" fmla="*/ 1097 w 4006"/>
              <a:gd name="T43" fmla="*/ 880 h 3723"/>
              <a:gd name="T44" fmla="*/ 995 w 4006"/>
              <a:gd name="T45" fmla="*/ 800 h 3723"/>
              <a:gd name="T46" fmla="*/ 904 w 4006"/>
              <a:gd name="T47" fmla="*/ 630 h 3723"/>
              <a:gd name="T48" fmla="*/ 677 w 4006"/>
              <a:gd name="T49" fmla="*/ 592 h 3723"/>
              <a:gd name="T50" fmla="*/ 508 w 4006"/>
              <a:gd name="T51" fmla="*/ 306 h 3723"/>
              <a:gd name="T52" fmla="*/ 310 w 4006"/>
              <a:gd name="T53" fmla="*/ 43 h 3723"/>
              <a:gd name="T54" fmla="*/ 145 w 4006"/>
              <a:gd name="T55" fmla="*/ 131 h 3723"/>
              <a:gd name="T56" fmla="*/ 120 w 4006"/>
              <a:gd name="T57" fmla="*/ 326 h 3723"/>
              <a:gd name="T58" fmla="*/ 79 w 4006"/>
              <a:gd name="T59" fmla="*/ 523 h 3723"/>
              <a:gd name="T60" fmla="*/ 213 w 4006"/>
              <a:gd name="T61" fmla="*/ 791 h 3723"/>
              <a:gd name="T62" fmla="*/ 373 w 4006"/>
              <a:gd name="T63" fmla="*/ 1130 h 3723"/>
              <a:gd name="T64" fmla="*/ 400 w 4006"/>
              <a:gd name="T65" fmla="*/ 1380 h 3723"/>
              <a:gd name="T66" fmla="*/ 471 w 4006"/>
              <a:gd name="T67" fmla="*/ 1697 h 3723"/>
              <a:gd name="T68" fmla="*/ 461 w 4006"/>
              <a:gd name="T69" fmla="*/ 2216 h 3723"/>
              <a:gd name="T70" fmla="*/ 490 w 4006"/>
              <a:gd name="T71" fmla="*/ 2674 h 3723"/>
              <a:gd name="T72" fmla="*/ 605 w 4006"/>
              <a:gd name="T73" fmla="*/ 2482 h 3723"/>
              <a:gd name="T74" fmla="*/ 759 w 4006"/>
              <a:gd name="T75" fmla="*/ 2583 h 3723"/>
              <a:gd name="T76" fmla="*/ 804 w 4006"/>
              <a:gd name="T77" fmla="*/ 2832 h 3723"/>
              <a:gd name="T78" fmla="*/ 914 w 4006"/>
              <a:gd name="T79" fmla="*/ 2880 h 3723"/>
              <a:gd name="T80" fmla="*/ 1075 w 4006"/>
              <a:gd name="T81" fmla="*/ 3085 h 3723"/>
              <a:gd name="T82" fmla="*/ 1182 w 4006"/>
              <a:gd name="T83" fmla="*/ 3336 h 3723"/>
              <a:gd name="T84" fmla="*/ 1221 w 4006"/>
              <a:gd name="T85" fmla="*/ 3479 h 3723"/>
              <a:gd name="T86" fmla="*/ 1314 w 4006"/>
              <a:gd name="T87" fmla="*/ 3648 h 3723"/>
              <a:gd name="T88" fmla="*/ 1579 w 4006"/>
              <a:gd name="T89" fmla="*/ 3648 h 3723"/>
              <a:gd name="T90" fmla="*/ 1814 w 4006"/>
              <a:gd name="T91" fmla="*/ 3629 h 3723"/>
              <a:gd name="T92" fmla="*/ 1804 w 4006"/>
              <a:gd name="T93" fmla="*/ 3357 h 3723"/>
              <a:gd name="T94" fmla="*/ 1953 w 4006"/>
              <a:gd name="T95" fmla="*/ 3099 h 3723"/>
              <a:gd name="T96" fmla="*/ 2164 w 4006"/>
              <a:gd name="T97" fmla="*/ 2835 h 3723"/>
              <a:gd name="T98" fmla="*/ 2340 w 4006"/>
              <a:gd name="T99" fmla="*/ 2664 h 3723"/>
              <a:gd name="T100" fmla="*/ 2399 w 4006"/>
              <a:gd name="T101" fmla="*/ 2794 h 3723"/>
              <a:gd name="T102" fmla="*/ 2444 w 4006"/>
              <a:gd name="T103" fmla="*/ 2992 h 3723"/>
              <a:gd name="T104" fmla="*/ 2714 w 4006"/>
              <a:gd name="T105" fmla="*/ 2961 h 3723"/>
              <a:gd name="T106" fmla="*/ 2820 w 4006"/>
              <a:gd name="T107" fmla="*/ 3062 h 3723"/>
              <a:gd name="T108" fmla="*/ 3140 w 4006"/>
              <a:gd name="T109" fmla="*/ 3063 h 3723"/>
              <a:gd name="T110" fmla="*/ 2965 w 4006"/>
              <a:gd name="T111" fmla="*/ 2892 h 3723"/>
              <a:gd name="T112" fmla="*/ 2959 w 4006"/>
              <a:gd name="T113" fmla="*/ 2708 h 3723"/>
              <a:gd name="T114" fmla="*/ 3169 w 4006"/>
              <a:gd name="T115" fmla="*/ 2771 h 3723"/>
              <a:gd name="T116" fmla="*/ 2979 w 4006"/>
              <a:gd name="T117" fmla="*/ 2527 h 3723"/>
              <a:gd name="T118" fmla="*/ 2841 w 4006"/>
              <a:gd name="T119" fmla="*/ 2302 h 3723"/>
              <a:gd name="T120" fmla="*/ 2898 w 4006"/>
              <a:gd name="T121" fmla="*/ 2039 h 3723"/>
              <a:gd name="T122" fmla="*/ 3080 w 4006"/>
              <a:gd name="T123" fmla="*/ 1935 h 3723"/>
              <a:gd name="T124" fmla="*/ 3371 w 4006"/>
              <a:gd name="T125" fmla="*/ 2085 h 3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6" name="稻壳儿小白白(http://dwz.cn/Wu2UP)"/>
          <p:cNvSpPr>
            <a:spLocks/>
          </p:cNvSpPr>
          <p:nvPr/>
        </p:nvSpPr>
        <p:spPr bwMode="auto">
          <a:xfrm>
            <a:off x="5889625" y="4413252"/>
            <a:ext cx="650875" cy="550863"/>
          </a:xfrm>
          <a:custGeom>
            <a:avLst/>
            <a:gdLst>
              <a:gd name="T0" fmla="*/ 1464 w 2274"/>
              <a:gd name="T1" fmla="*/ 41 h 1956"/>
              <a:gd name="T2" fmla="*/ 1595 w 2274"/>
              <a:gd name="T3" fmla="*/ 13 h 1956"/>
              <a:gd name="T4" fmla="*/ 1725 w 2274"/>
              <a:gd name="T5" fmla="*/ 60 h 1956"/>
              <a:gd name="T6" fmla="*/ 1814 w 2274"/>
              <a:gd name="T7" fmla="*/ 79 h 1956"/>
              <a:gd name="T8" fmla="*/ 1920 w 2274"/>
              <a:gd name="T9" fmla="*/ 245 h 1956"/>
              <a:gd name="T10" fmla="*/ 1946 w 2274"/>
              <a:gd name="T11" fmla="*/ 383 h 1956"/>
              <a:gd name="T12" fmla="*/ 1974 w 2274"/>
              <a:gd name="T13" fmla="*/ 412 h 1956"/>
              <a:gd name="T14" fmla="*/ 2045 w 2274"/>
              <a:gd name="T15" fmla="*/ 445 h 1956"/>
              <a:gd name="T16" fmla="*/ 2142 w 2274"/>
              <a:gd name="T17" fmla="*/ 330 h 1956"/>
              <a:gd name="T18" fmla="*/ 2205 w 2274"/>
              <a:gd name="T19" fmla="*/ 453 h 1956"/>
              <a:gd name="T20" fmla="*/ 2182 w 2274"/>
              <a:gd name="T21" fmla="*/ 611 h 1956"/>
              <a:gd name="T22" fmla="*/ 2187 w 2274"/>
              <a:gd name="T23" fmla="*/ 763 h 1956"/>
              <a:gd name="T24" fmla="*/ 2072 w 2274"/>
              <a:gd name="T25" fmla="*/ 868 h 1956"/>
              <a:gd name="T26" fmla="*/ 2031 w 2274"/>
              <a:gd name="T27" fmla="*/ 964 h 1956"/>
              <a:gd name="T28" fmla="*/ 2187 w 2274"/>
              <a:gd name="T29" fmla="*/ 899 h 1956"/>
              <a:gd name="T30" fmla="*/ 2274 w 2274"/>
              <a:gd name="T31" fmla="*/ 980 h 1956"/>
              <a:gd name="T32" fmla="*/ 2269 w 2274"/>
              <a:gd name="T33" fmla="*/ 1028 h 1956"/>
              <a:gd name="T34" fmla="*/ 2219 w 2274"/>
              <a:gd name="T35" fmla="*/ 1157 h 1956"/>
              <a:gd name="T36" fmla="*/ 2215 w 2274"/>
              <a:gd name="T37" fmla="*/ 1283 h 1956"/>
              <a:gd name="T38" fmla="*/ 2234 w 2274"/>
              <a:gd name="T39" fmla="*/ 1310 h 1956"/>
              <a:gd name="T40" fmla="*/ 2217 w 2274"/>
              <a:gd name="T41" fmla="*/ 1453 h 1956"/>
              <a:gd name="T42" fmla="*/ 2078 w 2274"/>
              <a:gd name="T43" fmla="*/ 1485 h 1956"/>
              <a:gd name="T44" fmla="*/ 2081 w 2274"/>
              <a:gd name="T45" fmla="*/ 1554 h 1956"/>
              <a:gd name="T46" fmla="*/ 1977 w 2274"/>
              <a:gd name="T47" fmla="*/ 1585 h 1956"/>
              <a:gd name="T48" fmla="*/ 1917 w 2274"/>
              <a:gd name="T49" fmla="*/ 1623 h 1956"/>
              <a:gd name="T50" fmla="*/ 1831 w 2274"/>
              <a:gd name="T51" fmla="*/ 1636 h 1956"/>
              <a:gd name="T52" fmla="*/ 1735 w 2274"/>
              <a:gd name="T53" fmla="*/ 1647 h 1956"/>
              <a:gd name="T54" fmla="*/ 1580 w 2274"/>
              <a:gd name="T55" fmla="*/ 1770 h 1956"/>
              <a:gd name="T56" fmla="*/ 1535 w 2274"/>
              <a:gd name="T57" fmla="*/ 1690 h 1956"/>
              <a:gd name="T58" fmla="*/ 1430 w 2274"/>
              <a:gd name="T59" fmla="*/ 1656 h 1956"/>
              <a:gd name="T60" fmla="*/ 1334 w 2274"/>
              <a:gd name="T61" fmla="*/ 1576 h 1956"/>
              <a:gd name="T62" fmla="*/ 1266 w 2274"/>
              <a:gd name="T63" fmla="*/ 1733 h 1956"/>
              <a:gd name="T64" fmla="*/ 1134 w 2274"/>
              <a:gd name="T65" fmla="*/ 1745 h 1956"/>
              <a:gd name="T66" fmla="*/ 960 w 2274"/>
              <a:gd name="T67" fmla="*/ 1870 h 1956"/>
              <a:gd name="T68" fmla="*/ 814 w 2274"/>
              <a:gd name="T69" fmla="*/ 1931 h 1956"/>
              <a:gd name="T70" fmla="*/ 664 w 2274"/>
              <a:gd name="T71" fmla="*/ 1847 h 1956"/>
              <a:gd name="T72" fmla="*/ 510 w 2274"/>
              <a:gd name="T73" fmla="*/ 1828 h 1956"/>
              <a:gd name="T74" fmla="*/ 368 w 2274"/>
              <a:gd name="T75" fmla="*/ 1946 h 1956"/>
              <a:gd name="T76" fmla="*/ 359 w 2274"/>
              <a:gd name="T77" fmla="*/ 1776 h 1956"/>
              <a:gd name="T78" fmla="*/ 403 w 2274"/>
              <a:gd name="T79" fmla="*/ 1700 h 1956"/>
              <a:gd name="T80" fmla="*/ 334 w 2274"/>
              <a:gd name="T81" fmla="*/ 1616 h 1956"/>
              <a:gd name="T82" fmla="*/ 270 w 2274"/>
              <a:gd name="T83" fmla="*/ 1530 h 1956"/>
              <a:gd name="T84" fmla="*/ 301 w 2274"/>
              <a:gd name="T85" fmla="*/ 1320 h 1956"/>
              <a:gd name="T86" fmla="*/ 376 w 2274"/>
              <a:gd name="T87" fmla="*/ 1121 h 1956"/>
              <a:gd name="T88" fmla="*/ 185 w 2274"/>
              <a:gd name="T89" fmla="*/ 1063 h 1956"/>
              <a:gd name="T90" fmla="*/ 38 w 2274"/>
              <a:gd name="T91" fmla="*/ 990 h 1956"/>
              <a:gd name="T92" fmla="*/ 0 w 2274"/>
              <a:gd name="T93" fmla="*/ 867 h 1956"/>
              <a:gd name="T94" fmla="*/ 132 w 2274"/>
              <a:gd name="T95" fmla="*/ 699 h 1956"/>
              <a:gd name="T96" fmla="*/ 296 w 2274"/>
              <a:gd name="T97" fmla="*/ 713 h 1956"/>
              <a:gd name="T98" fmla="*/ 474 w 2274"/>
              <a:gd name="T99" fmla="*/ 775 h 1956"/>
              <a:gd name="T100" fmla="*/ 625 w 2274"/>
              <a:gd name="T101" fmla="*/ 747 h 1956"/>
              <a:gd name="T102" fmla="*/ 729 w 2274"/>
              <a:gd name="T103" fmla="*/ 592 h 1956"/>
              <a:gd name="T104" fmla="*/ 941 w 2274"/>
              <a:gd name="T105" fmla="*/ 612 h 1956"/>
              <a:gd name="T106" fmla="*/ 1048 w 2274"/>
              <a:gd name="T107" fmla="*/ 511 h 1956"/>
              <a:gd name="T108" fmla="*/ 904 w 2274"/>
              <a:gd name="T109" fmla="*/ 450 h 1956"/>
              <a:gd name="T110" fmla="*/ 803 w 2274"/>
              <a:gd name="T111" fmla="*/ 362 h 1956"/>
              <a:gd name="T112" fmla="*/ 900 w 2274"/>
              <a:gd name="T113" fmla="*/ 227 h 1956"/>
              <a:gd name="T114" fmla="*/ 1023 w 2274"/>
              <a:gd name="T115" fmla="*/ 257 h 1956"/>
              <a:gd name="T116" fmla="*/ 1128 w 2274"/>
              <a:gd name="T117" fmla="*/ 274 h 1956"/>
              <a:gd name="T118" fmla="*/ 1141 w 2274"/>
              <a:gd name="T119" fmla="*/ 149 h 1956"/>
              <a:gd name="T120" fmla="*/ 1196 w 2274"/>
              <a:gd name="T121" fmla="*/ 294 h 1956"/>
              <a:gd name="T122" fmla="*/ 1290 w 2274"/>
              <a:gd name="T123" fmla="*/ 163 h 1956"/>
              <a:gd name="T124" fmla="*/ 1411 w 2274"/>
              <a:gd name="T125" fmla="*/ 176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7" name="稻壳儿小白白(http://dwz.cn/Wu2UP)"/>
          <p:cNvSpPr>
            <a:spLocks/>
          </p:cNvSpPr>
          <p:nvPr/>
        </p:nvSpPr>
        <p:spPr bwMode="auto">
          <a:xfrm>
            <a:off x="7050089" y="5257800"/>
            <a:ext cx="26987" cy="14288"/>
          </a:xfrm>
          <a:custGeom>
            <a:avLst/>
            <a:gdLst>
              <a:gd name="T0" fmla="*/ 2 w 78"/>
              <a:gd name="T1" fmla="*/ 44 h 64"/>
              <a:gd name="T2" fmla="*/ 5 w 78"/>
              <a:gd name="T3" fmla="*/ 38 h 64"/>
              <a:gd name="T4" fmla="*/ 10 w 78"/>
              <a:gd name="T5" fmla="*/ 34 h 64"/>
              <a:gd name="T6" fmla="*/ 17 w 78"/>
              <a:gd name="T7" fmla="*/ 29 h 64"/>
              <a:gd name="T8" fmla="*/ 26 w 78"/>
              <a:gd name="T9" fmla="*/ 27 h 64"/>
              <a:gd name="T10" fmla="*/ 34 w 78"/>
              <a:gd name="T11" fmla="*/ 26 h 64"/>
              <a:gd name="T12" fmla="*/ 41 w 78"/>
              <a:gd name="T13" fmla="*/ 22 h 64"/>
              <a:gd name="T14" fmla="*/ 48 w 78"/>
              <a:gd name="T15" fmla="*/ 19 h 64"/>
              <a:gd name="T16" fmla="*/ 53 w 78"/>
              <a:gd name="T17" fmla="*/ 14 h 64"/>
              <a:gd name="T18" fmla="*/ 60 w 78"/>
              <a:gd name="T19" fmla="*/ 7 h 64"/>
              <a:gd name="T20" fmla="*/ 70 w 78"/>
              <a:gd name="T21" fmla="*/ 1 h 64"/>
              <a:gd name="T22" fmla="*/ 73 w 78"/>
              <a:gd name="T23" fmla="*/ 0 h 64"/>
              <a:gd name="T24" fmla="*/ 77 w 78"/>
              <a:gd name="T25" fmla="*/ 1 h 64"/>
              <a:gd name="T26" fmla="*/ 78 w 78"/>
              <a:gd name="T27" fmla="*/ 4 h 64"/>
              <a:gd name="T28" fmla="*/ 78 w 78"/>
              <a:gd name="T29" fmla="*/ 13 h 64"/>
              <a:gd name="T30" fmla="*/ 76 w 78"/>
              <a:gd name="T31" fmla="*/ 21 h 64"/>
              <a:gd name="T32" fmla="*/ 73 w 78"/>
              <a:gd name="T33" fmla="*/ 31 h 64"/>
              <a:gd name="T34" fmla="*/ 70 w 78"/>
              <a:gd name="T35" fmla="*/ 40 h 64"/>
              <a:gd name="T36" fmla="*/ 67 w 78"/>
              <a:gd name="T37" fmla="*/ 48 h 64"/>
              <a:gd name="T38" fmla="*/ 64 w 78"/>
              <a:gd name="T39" fmla="*/ 54 h 64"/>
              <a:gd name="T40" fmla="*/ 60 w 78"/>
              <a:gd name="T41" fmla="*/ 57 h 64"/>
              <a:gd name="T42" fmla="*/ 58 w 78"/>
              <a:gd name="T43" fmla="*/ 58 h 64"/>
              <a:gd name="T44" fmla="*/ 54 w 78"/>
              <a:gd name="T45" fmla="*/ 57 h 64"/>
              <a:gd name="T46" fmla="*/ 51 w 78"/>
              <a:gd name="T47" fmla="*/ 54 h 64"/>
              <a:gd name="T48" fmla="*/ 46 w 78"/>
              <a:gd name="T49" fmla="*/ 53 h 64"/>
              <a:gd name="T50" fmla="*/ 41 w 78"/>
              <a:gd name="T51" fmla="*/ 52 h 64"/>
              <a:gd name="T52" fmla="*/ 35 w 78"/>
              <a:gd name="T53" fmla="*/ 53 h 64"/>
              <a:gd name="T54" fmla="*/ 21 w 78"/>
              <a:gd name="T55" fmla="*/ 59 h 64"/>
              <a:gd name="T56" fmla="*/ 7 w 78"/>
              <a:gd name="T57" fmla="*/ 64 h 64"/>
              <a:gd name="T58" fmla="*/ 4 w 78"/>
              <a:gd name="T59" fmla="*/ 64 h 64"/>
              <a:gd name="T60" fmla="*/ 2 w 78"/>
              <a:gd name="T61" fmla="*/ 64 h 64"/>
              <a:gd name="T62" fmla="*/ 1 w 78"/>
              <a:gd name="T63" fmla="*/ 63 h 64"/>
              <a:gd name="T64" fmla="*/ 0 w 78"/>
              <a:gd name="T65" fmla="*/ 60 h 64"/>
              <a:gd name="T66" fmla="*/ 0 w 78"/>
              <a:gd name="T67" fmla="*/ 58 h 64"/>
              <a:gd name="T68" fmla="*/ 0 w 78"/>
              <a:gd name="T69" fmla="*/ 54 h 64"/>
              <a:gd name="T70" fmla="*/ 1 w 78"/>
              <a:gd name="T71" fmla="*/ 50 h 64"/>
              <a:gd name="T72" fmla="*/ 2 w 78"/>
              <a:gd name="T73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8" name="稻壳儿小白白(http://dwz.cn/Wu2UP)"/>
          <p:cNvSpPr>
            <a:spLocks/>
          </p:cNvSpPr>
          <p:nvPr/>
        </p:nvSpPr>
        <p:spPr bwMode="auto">
          <a:xfrm>
            <a:off x="7759701" y="4832350"/>
            <a:ext cx="193675" cy="425450"/>
          </a:xfrm>
          <a:custGeom>
            <a:avLst/>
            <a:gdLst>
              <a:gd name="T0" fmla="*/ 213 w 666"/>
              <a:gd name="T1" fmla="*/ 320 h 1493"/>
              <a:gd name="T2" fmla="*/ 261 w 666"/>
              <a:gd name="T3" fmla="*/ 259 h 1493"/>
              <a:gd name="T4" fmla="*/ 280 w 666"/>
              <a:gd name="T5" fmla="*/ 186 h 1493"/>
              <a:gd name="T6" fmla="*/ 306 w 666"/>
              <a:gd name="T7" fmla="*/ 132 h 1493"/>
              <a:gd name="T8" fmla="*/ 345 w 666"/>
              <a:gd name="T9" fmla="*/ 106 h 1493"/>
              <a:gd name="T10" fmla="*/ 430 w 666"/>
              <a:gd name="T11" fmla="*/ 66 h 1493"/>
              <a:gd name="T12" fmla="*/ 446 w 666"/>
              <a:gd name="T13" fmla="*/ 33 h 1493"/>
              <a:gd name="T14" fmla="*/ 469 w 666"/>
              <a:gd name="T15" fmla="*/ 7 h 1493"/>
              <a:gd name="T16" fmla="*/ 495 w 666"/>
              <a:gd name="T17" fmla="*/ 0 h 1493"/>
              <a:gd name="T18" fmla="*/ 522 w 666"/>
              <a:gd name="T19" fmla="*/ 18 h 1493"/>
              <a:gd name="T20" fmla="*/ 564 w 666"/>
              <a:gd name="T21" fmla="*/ 43 h 1493"/>
              <a:gd name="T22" fmla="*/ 615 w 666"/>
              <a:gd name="T23" fmla="*/ 45 h 1493"/>
              <a:gd name="T24" fmla="*/ 652 w 666"/>
              <a:gd name="T25" fmla="*/ 80 h 1493"/>
              <a:gd name="T26" fmla="*/ 665 w 666"/>
              <a:gd name="T27" fmla="*/ 131 h 1493"/>
              <a:gd name="T28" fmla="*/ 634 w 666"/>
              <a:gd name="T29" fmla="*/ 168 h 1493"/>
              <a:gd name="T30" fmla="*/ 625 w 666"/>
              <a:gd name="T31" fmla="*/ 225 h 1493"/>
              <a:gd name="T32" fmla="*/ 644 w 666"/>
              <a:gd name="T33" fmla="*/ 283 h 1493"/>
              <a:gd name="T34" fmla="*/ 644 w 666"/>
              <a:gd name="T35" fmla="*/ 366 h 1493"/>
              <a:gd name="T36" fmla="*/ 606 w 666"/>
              <a:gd name="T37" fmla="*/ 451 h 1493"/>
              <a:gd name="T38" fmla="*/ 573 w 666"/>
              <a:gd name="T39" fmla="*/ 540 h 1493"/>
              <a:gd name="T40" fmla="*/ 570 w 666"/>
              <a:gd name="T41" fmla="*/ 674 h 1493"/>
              <a:gd name="T42" fmla="*/ 553 w 666"/>
              <a:gd name="T43" fmla="*/ 830 h 1493"/>
              <a:gd name="T44" fmla="*/ 537 w 666"/>
              <a:gd name="T45" fmla="*/ 925 h 1493"/>
              <a:gd name="T46" fmla="*/ 519 w 666"/>
              <a:gd name="T47" fmla="*/ 995 h 1493"/>
              <a:gd name="T48" fmla="*/ 433 w 666"/>
              <a:gd name="T49" fmla="*/ 1135 h 1493"/>
              <a:gd name="T50" fmla="*/ 388 w 666"/>
              <a:gd name="T51" fmla="*/ 1214 h 1493"/>
              <a:gd name="T52" fmla="*/ 370 w 666"/>
              <a:gd name="T53" fmla="*/ 1310 h 1493"/>
              <a:gd name="T54" fmla="*/ 384 w 666"/>
              <a:gd name="T55" fmla="*/ 1374 h 1493"/>
              <a:gd name="T56" fmla="*/ 386 w 666"/>
              <a:gd name="T57" fmla="*/ 1426 h 1493"/>
              <a:gd name="T58" fmla="*/ 373 w 666"/>
              <a:gd name="T59" fmla="*/ 1455 h 1493"/>
              <a:gd name="T60" fmla="*/ 387 w 666"/>
              <a:gd name="T61" fmla="*/ 1486 h 1493"/>
              <a:gd name="T62" fmla="*/ 374 w 666"/>
              <a:gd name="T63" fmla="*/ 1492 h 1493"/>
              <a:gd name="T64" fmla="*/ 343 w 666"/>
              <a:gd name="T65" fmla="*/ 1463 h 1493"/>
              <a:gd name="T66" fmla="*/ 310 w 666"/>
              <a:gd name="T67" fmla="*/ 1455 h 1493"/>
              <a:gd name="T68" fmla="*/ 299 w 666"/>
              <a:gd name="T69" fmla="*/ 1413 h 1493"/>
              <a:gd name="T70" fmla="*/ 270 w 666"/>
              <a:gd name="T71" fmla="*/ 1331 h 1493"/>
              <a:gd name="T72" fmla="*/ 228 w 666"/>
              <a:gd name="T73" fmla="*/ 1287 h 1493"/>
              <a:gd name="T74" fmla="*/ 132 w 666"/>
              <a:gd name="T75" fmla="*/ 1240 h 1493"/>
              <a:gd name="T76" fmla="*/ 119 w 666"/>
              <a:gd name="T77" fmla="*/ 1215 h 1493"/>
              <a:gd name="T78" fmla="*/ 88 w 666"/>
              <a:gd name="T79" fmla="*/ 1158 h 1493"/>
              <a:gd name="T80" fmla="*/ 41 w 666"/>
              <a:gd name="T81" fmla="*/ 1058 h 1493"/>
              <a:gd name="T82" fmla="*/ 14 w 666"/>
              <a:gd name="T83" fmla="*/ 1044 h 1493"/>
              <a:gd name="T84" fmla="*/ 2 w 666"/>
              <a:gd name="T85" fmla="*/ 1009 h 1493"/>
              <a:gd name="T86" fmla="*/ 12 w 666"/>
              <a:gd name="T87" fmla="*/ 918 h 1493"/>
              <a:gd name="T88" fmla="*/ 25 w 666"/>
              <a:gd name="T89" fmla="*/ 874 h 1493"/>
              <a:gd name="T90" fmla="*/ 19 w 666"/>
              <a:gd name="T91" fmla="*/ 813 h 1493"/>
              <a:gd name="T92" fmla="*/ 9 w 666"/>
              <a:gd name="T93" fmla="*/ 770 h 1493"/>
              <a:gd name="T94" fmla="*/ 29 w 666"/>
              <a:gd name="T95" fmla="*/ 720 h 1493"/>
              <a:gd name="T96" fmla="*/ 60 w 666"/>
              <a:gd name="T97" fmla="*/ 691 h 1493"/>
              <a:gd name="T98" fmla="*/ 52 w 666"/>
              <a:gd name="T99" fmla="*/ 672 h 1493"/>
              <a:gd name="T100" fmla="*/ 59 w 666"/>
              <a:gd name="T101" fmla="*/ 647 h 1493"/>
              <a:gd name="T102" fmla="*/ 132 w 666"/>
              <a:gd name="T103" fmla="*/ 501 h 1493"/>
              <a:gd name="T104" fmla="*/ 151 w 666"/>
              <a:gd name="T105" fmla="*/ 443 h 1493"/>
              <a:gd name="T106" fmla="*/ 181 w 666"/>
              <a:gd name="T107" fmla="*/ 383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59" name="稻壳儿小白白(http://dwz.cn/Wu2UP)"/>
          <p:cNvSpPr>
            <a:spLocks/>
          </p:cNvSpPr>
          <p:nvPr/>
        </p:nvSpPr>
        <p:spPr bwMode="auto">
          <a:xfrm>
            <a:off x="6423026" y="5546727"/>
            <a:ext cx="290513" cy="233363"/>
          </a:xfrm>
          <a:custGeom>
            <a:avLst/>
            <a:gdLst>
              <a:gd name="T0" fmla="*/ 10 w 1013"/>
              <a:gd name="T1" fmla="*/ 523 h 846"/>
              <a:gd name="T2" fmla="*/ 0 w 1013"/>
              <a:gd name="T3" fmla="*/ 448 h 846"/>
              <a:gd name="T4" fmla="*/ 18 w 1013"/>
              <a:gd name="T5" fmla="*/ 400 h 846"/>
              <a:gd name="T6" fmla="*/ 8 w 1013"/>
              <a:gd name="T7" fmla="*/ 342 h 846"/>
              <a:gd name="T8" fmla="*/ 66 w 1013"/>
              <a:gd name="T9" fmla="*/ 318 h 846"/>
              <a:gd name="T10" fmla="*/ 196 w 1013"/>
              <a:gd name="T11" fmla="*/ 227 h 846"/>
              <a:gd name="T12" fmla="*/ 284 w 1013"/>
              <a:gd name="T13" fmla="*/ 170 h 846"/>
              <a:gd name="T14" fmla="*/ 260 w 1013"/>
              <a:gd name="T15" fmla="*/ 167 h 846"/>
              <a:gd name="T16" fmla="*/ 229 w 1013"/>
              <a:gd name="T17" fmla="*/ 165 h 846"/>
              <a:gd name="T18" fmla="*/ 260 w 1013"/>
              <a:gd name="T19" fmla="*/ 120 h 846"/>
              <a:gd name="T20" fmla="*/ 333 w 1013"/>
              <a:gd name="T21" fmla="*/ 114 h 846"/>
              <a:gd name="T22" fmla="*/ 383 w 1013"/>
              <a:gd name="T23" fmla="*/ 132 h 846"/>
              <a:gd name="T24" fmla="*/ 383 w 1013"/>
              <a:gd name="T25" fmla="*/ 104 h 846"/>
              <a:gd name="T26" fmla="*/ 418 w 1013"/>
              <a:gd name="T27" fmla="*/ 64 h 846"/>
              <a:gd name="T28" fmla="*/ 495 w 1013"/>
              <a:gd name="T29" fmla="*/ 88 h 846"/>
              <a:gd name="T30" fmla="*/ 535 w 1013"/>
              <a:gd name="T31" fmla="*/ 75 h 846"/>
              <a:gd name="T32" fmla="*/ 561 w 1013"/>
              <a:gd name="T33" fmla="*/ 102 h 846"/>
              <a:gd name="T34" fmla="*/ 592 w 1013"/>
              <a:gd name="T35" fmla="*/ 77 h 846"/>
              <a:gd name="T36" fmla="*/ 636 w 1013"/>
              <a:gd name="T37" fmla="*/ 77 h 846"/>
              <a:gd name="T38" fmla="*/ 654 w 1013"/>
              <a:gd name="T39" fmla="*/ 46 h 846"/>
              <a:gd name="T40" fmla="*/ 711 w 1013"/>
              <a:gd name="T41" fmla="*/ 37 h 846"/>
              <a:gd name="T42" fmla="*/ 765 w 1013"/>
              <a:gd name="T43" fmla="*/ 43 h 846"/>
              <a:gd name="T44" fmla="*/ 815 w 1013"/>
              <a:gd name="T45" fmla="*/ 69 h 846"/>
              <a:gd name="T46" fmla="*/ 827 w 1013"/>
              <a:gd name="T47" fmla="*/ 12 h 846"/>
              <a:gd name="T48" fmla="*/ 868 w 1013"/>
              <a:gd name="T49" fmla="*/ 14 h 846"/>
              <a:gd name="T50" fmla="*/ 942 w 1013"/>
              <a:gd name="T51" fmla="*/ 60 h 846"/>
              <a:gd name="T52" fmla="*/ 1009 w 1013"/>
              <a:gd name="T53" fmla="*/ 185 h 846"/>
              <a:gd name="T54" fmla="*/ 977 w 1013"/>
              <a:gd name="T55" fmla="*/ 243 h 846"/>
              <a:gd name="T56" fmla="*/ 946 w 1013"/>
              <a:gd name="T57" fmla="*/ 234 h 846"/>
              <a:gd name="T58" fmla="*/ 912 w 1013"/>
              <a:gd name="T59" fmla="*/ 223 h 846"/>
              <a:gd name="T60" fmla="*/ 928 w 1013"/>
              <a:gd name="T61" fmla="*/ 252 h 846"/>
              <a:gd name="T62" fmla="*/ 913 w 1013"/>
              <a:gd name="T63" fmla="*/ 289 h 846"/>
              <a:gd name="T64" fmla="*/ 819 w 1013"/>
              <a:gd name="T65" fmla="*/ 441 h 846"/>
              <a:gd name="T66" fmla="*/ 776 w 1013"/>
              <a:gd name="T67" fmla="*/ 533 h 846"/>
              <a:gd name="T68" fmla="*/ 775 w 1013"/>
              <a:gd name="T69" fmla="*/ 562 h 846"/>
              <a:gd name="T70" fmla="*/ 806 w 1013"/>
              <a:gd name="T71" fmla="*/ 545 h 846"/>
              <a:gd name="T72" fmla="*/ 810 w 1013"/>
              <a:gd name="T73" fmla="*/ 582 h 846"/>
              <a:gd name="T74" fmla="*/ 732 w 1013"/>
              <a:gd name="T75" fmla="*/ 628 h 846"/>
              <a:gd name="T76" fmla="*/ 651 w 1013"/>
              <a:gd name="T77" fmla="*/ 664 h 846"/>
              <a:gd name="T78" fmla="*/ 625 w 1013"/>
              <a:gd name="T79" fmla="*/ 730 h 846"/>
              <a:gd name="T80" fmla="*/ 579 w 1013"/>
              <a:gd name="T81" fmla="*/ 750 h 846"/>
              <a:gd name="T82" fmla="*/ 575 w 1013"/>
              <a:gd name="T83" fmla="*/ 731 h 846"/>
              <a:gd name="T84" fmla="*/ 574 w 1013"/>
              <a:gd name="T85" fmla="*/ 706 h 846"/>
              <a:gd name="T86" fmla="*/ 532 w 1013"/>
              <a:gd name="T87" fmla="*/ 745 h 846"/>
              <a:gd name="T88" fmla="*/ 490 w 1013"/>
              <a:gd name="T89" fmla="*/ 744 h 846"/>
              <a:gd name="T90" fmla="*/ 461 w 1013"/>
              <a:gd name="T91" fmla="*/ 777 h 846"/>
              <a:gd name="T92" fmla="*/ 476 w 1013"/>
              <a:gd name="T93" fmla="*/ 809 h 846"/>
              <a:gd name="T94" fmla="*/ 457 w 1013"/>
              <a:gd name="T95" fmla="*/ 825 h 846"/>
              <a:gd name="T96" fmla="*/ 417 w 1013"/>
              <a:gd name="T97" fmla="*/ 814 h 846"/>
              <a:gd name="T98" fmla="*/ 406 w 1013"/>
              <a:gd name="T99" fmla="*/ 846 h 846"/>
              <a:gd name="T100" fmla="*/ 367 w 1013"/>
              <a:gd name="T101" fmla="*/ 826 h 846"/>
              <a:gd name="T102" fmla="*/ 349 w 1013"/>
              <a:gd name="T103" fmla="*/ 808 h 846"/>
              <a:gd name="T104" fmla="*/ 292 w 1013"/>
              <a:gd name="T105" fmla="*/ 783 h 846"/>
              <a:gd name="T106" fmla="*/ 213 w 1013"/>
              <a:gd name="T107" fmla="*/ 766 h 846"/>
              <a:gd name="T108" fmla="*/ 153 w 1013"/>
              <a:gd name="T109" fmla="*/ 756 h 846"/>
              <a:gd name="T110" fmla="*/ 115 w 1013"/>
              <a:gd name="T111" fmla="*/ 730 h 846"/>
              <a:gd name="T112" fmla="*/ 85 w 1013"/>
              <a:gd name="T113" fmla="*/ 706 h 846"/>
              <a:gd name="T114" fmla="*/ 63 w 1013"/>
              <a:gd name="T115" fmla="*/ 699 h 846"/>
              <a:gd name="T116" fmla="*/ 25 w 1013"/>
              <a:gd name="T117" fmla="*/ 689 h 846"/>
              <a:gd name="T118" fmla="*/ 35 w 1013"/>
              <a:gd name="T119" fmla="*/ 623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63CFF6"/>
          </a:solidFill>
          <a:ln w="3175" cmpd="sng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60" name="稻壳儿小白白(http://dwz.cn/Wu2UP)"/>
          <p:cNvSpPr>
            <a:spLocks noChangeArrowheads="1"/>
          </p:cNvSpPr>
          <p:nvPr/>
        </p:nvSpPr>
        <p:spPr bwMode="auto">
          <a:xfrm>
            <a:off x="8121650" y="4754565"/>
            <a:ext cx="6351" cy="7937"/>
          </a:xfrm>
          <a:prstGeom prst="rect">
            <a:avLst/>
          </a:prstGeom>
          <a:solidFill>
            <a:srgbClr val="D1ECFC"/>
          </a:solidFill>
          <a:ln w="12700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26661" name="稻壳儿小白白(http://dwz.cn/Wu2UP)"/>
          <p:cNvCxnSpPr>
            <a:cxnSpLocks noChangeShapeType="1"/>
          </p:cNvCxnSpPr>
          <p:nvPr/>
        </p:nvCxnSpPr>
        <p:spPr bwMode="auto">
          <a:xfrm>
            <a:off x="7651749" y="4514852"/>
            <a:ext cx="1390651" cy="296863"/>
          </a:xfrm>
          <a:prstGeom prst="line">
            <a:avLst/>
          </a:prstGeom>
          <a:noFill/>
          <a:ln w="6350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62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63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7" y="4083050"/>
            <a:ext cx="1058863" cy="530225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64" name="稻壳儿小白白(http://dwz.cn/Wu2UP)"/>
          <p:cNvCxnSpPr>
            <a:cxnSpLocks noChangeShapeType="1"/>
          </p:cNvCxnSpPr>
          <p:nvPr/>
        </p:nvCxnSpPr>
        <p:spPr bwMode="auto">
          <a:xfrm>
            <a:off x="8170865" y="4222752"/>
            <a:ext cx="719137" cy="106363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65" name="稻壳儿小白白(http://dwz.cn/Wu2UP)"/>
          <p:cNvSpPr txBox="1">
            <a:spLocks noChangeArrowheads="1"/>
          </p:cNvSpPr>
          <p:nvPr/>
        </p:nvSpPr>
        <p:spPr bwMode="auto">
          <a:xfrm>
            <a:off x="488951" y="4329114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6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7" name="稻壳儿小白白(http://dwz.cn/Wu2UP)"/>
          <p:cNvSpPr txBox="1">
            <a:spLocks noChangeArrowheads="1"/>
          </p:cNvSpPr>
          <p:nvPr/>
        </p:nvSpPr>
        <p:spPr bwMode="auto">
          <a:xfrm>
            <a:off x="9036052" y="4083050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8" name="稻壳儿小白白(http://dwz.cn/Wu2UP)"/>
          <p:cNvSpPr txBox="1">
            <a:spLocks noChangeArrowheads="1"/>
          </p:cNvSpPr>
          <p:nvPr/>
        </p:nvSpPr>
        <p:spPr bwMode="auto">
          <a:xfrm>
            <a:off x="9036051" y="4397375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69" name="稻壳儿小白白(http://dwz.cn/Wu2UP)"/>
          <p:cNvSpPr txBox="1">
            <a:spLocks noChangeArrowheads="1"/>
          </p:cNvSpPr>
          <p:nvPr/>
        </p:nvSpPr>
        <p:spPr bwMode="auto">
          <a:xfrm>
            <a:off x="9480552" y="1751014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70" name="稻壳儿小白白(http://dwz.cn/Wu2UP)"/>
          <p:cNvSpPr txBox="1">
            <a:spLocks noChangeArrowheads="1"/>
          </p:cNvSpPr>
          <p:nvPr/>
        </p:nvSpPr>
        <p:spPr bwMode="auto">
          <a:xfrm>
            <a:off x="9480551" y="2065339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26671" name="组合 55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26672" name="组合 5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6673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4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675" name="文本框 60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6676" name="文本框 61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工作完成情况</a:t>
              </a:r>
            </a:p>
          </p:txBody>
        </p:sp>
      </p:grp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1243015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8676" name="文本框 5"/>
          <p:cNvSpPr txBox="1">
            <a:spLocks noChangeArrowheads="1"/>
          </p:cNvSpPr>
          <p:nvPr/>
        </p:nvSpPr>
        <p:spPr bwMode="auto">
          <a:xfrm>
            <a:off x="4951414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3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28677" name="文本框 9"/>
          <p:cNvSpPr txBox="1">
            <a:spLocks noChangeArrowheads="1"/>
          </p:cNvSpPr>
          <p:nvPr/>
        </p:nvSpPr>
        <p:spPr bwMode="auto">
          <a:xfrm>
            <a:off x="2490788" y="4667252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成功项目展示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稻壳儿小白白(http://dwz.cn/Wu2UP)"/>
          <p:cNvSpPr>
            <a:spLocks noChangeArrowheads="1"/>
          </p:cNvSpPr>
          <p:nvPr/>
        </p:nvSpPr>
        <p:spPr bwMode="auto">
          <a:xfrm>
            <a:off x="0" y="3781427"/>
            <a:ext cx="2478088" cy="2398713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699" name="稻壳儿小白白(http://dwz.cn/Wu2UP)"/>
          <p:cNvSpPr>
            <a:spLocks noChangeArrowheads="1"/>
          </p:cNvSpPr>
          <p:nvPr/>
        </p:nvSpPr>
        <p:spPr bwMode="auto">
          <a:xfrm>
            <a:off x="4876801" y="3781427"/>
            <a:ext cx="2439988" cy="2398713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0" name="稻壳儿小白白(http://dwz.cn/Wu2UP)"/>
          <p:cNvSpPr>
            <a:spLocks noChangeArrowheads="1"/>
          </p:cNvSpPr>
          <p:nvPr/>
        </p:nvSpPr>
        <p:spPr bwMode="auto">
          <a:xfrm>
            <a:off x="7315200" y="1384302"/>
            <a:ext cx="2438400" cy="2397125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1" name="稻壳儿小白白(http://dwz.cn/Wu2UP)"/>
          <p:cNvSpPr>
            <a:spLocks noChangeArrowheads="1"/>
          </p:cNvSpPr>
          <p:nvPr/>
        </p:nvSpPr>
        <p:spPr bwMode="auto">
          <a:xfrm>
            <a:off x="9753600" y="3781427"/>
            <a:ext cx="2438400" cy="2398713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2" name="稻壳儿小白白(http://dwz.cn/Wu2UP)"/>
          <p:cNvSpPr>
            <a:spLocks noChangeArrowheads="1"/>
          </p:cNvSpPr>
          <p:nvPr/>
        </p:nvSpPr>
        <p:spPr bwMode="auto">
          <a:xfrm>
            <a:off x="2446339" y="1384302"/>
            <a:ext cx="2439987" cy="2397125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3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40"/>
            <a:ext cx="2152651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04" name="稻壳儿小白白(http://dwz.cn/Wu2UP)"/>
          <p:cNvSpPr txBox="1">
            <a:spLocks noChangeArrowheads="1"/>
          </p:cNvSpPr>
          <p:nvPr/>
        </p:nvSpPr>
        <p:spPr bwMode="auto">
          <a:xfrm>
            <a:off x="2673351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05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6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1" y="1384300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1" y="3781425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0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9710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40"/>
            <a:ext cx="2152651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1" name="稻壳儿小白白(http://dwz.cn/Wu2UP)"/>
          <p:cNvSpPr txBox="1">
            <a:spLocks noChangeArrowheads="1"/>
          </p:cNvSpPr>
          <p:nvPr/>
        </p:nvSpPr>
        <p:spPr bwMode="auto">
          <a:xfrm>
            <a:off x="7450139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2" name="稻壳儿小白白(http://dwz.cn/Wu2UP)"/>
          <p:cNvSpPr txBox="1">
            <a:spLocks noChangeArrowheads="1"/>
          </p:cNvSpPr>
          <p:nvPr/>
        </p:nvSpPr>
        <p:spPr bwMode="auto">
          <a:xfrm>
            <a:off x="147637" y="4800600"/>
            <a:ext cx="215265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3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7"/>
            <a:ext cx="2154239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4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5" name="稻壳儿小白白(http://dwz.cn/Wu2UP)"/>
          <p:cNvSpPr txBox="1">
            <a:spLocks noChangeArrowheads="1"/>
          </p:cNvSpPr>
          <p:nvPr/>
        </p:nvSpPr>
        <p:spPr bwMode="auto">
          <a:xfrm>
            <a:off x="5027614" y="4302127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6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9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9717" name="稻壳儿小白白(http://dwz.cn/Wu2UP)"/>
          <p:cNvSpPr txBox="1">
            <a:spLocks noChangeArrowheads="1"/>
          </p:cNvSpPr>
          <p:nvPr/>
        </p:nvSpPr>
        <p:spPr bwMode="auto">
          <a:xfrm>
            <a:off x="9894889" y="4302127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718" name="稻壳儿小白白(http://dwz.cn/Wu2UP)"/>
          <p:cNvSpPr>
            <a:spLocks noChangeArrowheads="1"/>
          </p:cNvSpPr>
          <p:nvPr/>
        </p:nvSpPr>
        <p:spPr bwMode="auto">
          <a:xfrm>
            <a:off x="0" y="1384302"/>
            <a:ext cx="2446339" cy="2397125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19" name="稻壳儿小白白(http://dwz.cn/Wu2UP)"/>
          <p:cNvSpPr>
            <a:spLocks noChangeArrowheads="1"/>
          </p:cNvSpPr>
          <p:nvPr/>
        </p:nvSpPr>
        <p:spPr bwMode="auto">
          <a:xfrm>
            <a:off x="4876800" y="1384302"/>
            <a:ext cx="2446339" cy="2397125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20" name="稻壳儿小白白(http://dwz.cn/Wu2UP)"/>
          <p:cNvSpPr>
            <a:spLocks noChangeArrowheads="1"/>
          </p:cNvSpPr>
          <p:nvPr/>
        </p:nvSpPr>
        <p:spPr bwMode="auto">
          <a:xfrm>
            <a:off x="9759951" y="1384302"/>
            <a:ext cx="2447925" cy="2397125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21" name="稻壳儿小白白(http://dwz.cn/Wu2UP)"/>
          <p:cNvSpPr>
            <a:spLocks noChangeArrowheads="1"/>
          </p:cNvSpPr>
          <p:nvPr/>
        </p:nvSpPr>
        <p:spPr bwMode="auto">
          <a:xfrm>
            <a:off x="2438400" y="3781427"/>
            <a:ext cx="2446339" cy="23987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9722" name="稻壳儿小白白(http://dwz.cn/Wu2UP)"/>
          <p:cNvSpPr>
            <a:spLocks noChangeArrowheads="1"/>
          </p:cNvSpPr>
          <p:nvPr/>
        </p:nvSpPr>
        <p:spPr bwMode="auto">
          <a:xfrm>
            <a:off x="7315200" y="3781427"/>
            <a:ext cx="2446339" cy="23987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grpSp>
        <p:nvGrpSpPr>
          <p:cNvPr id="29723" name="组合 34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29724" name="组合 4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2972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2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727" name="文本框 4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728" name="文本框 4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/>
          </p:cNvSpPr>
          <p:nvPr/>
        </p:nvSpPr>
        <p:spPr bwMode="auto">
          <a:xfrm>
            <a:off x="3803651" y="1978027"/>
            <a:ext cx="1990725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3" name="稻壳儿小白白(http://dwz.cn/Wu2UP)"/>
          <p:cNvSpPr>
            <a:spLocks/>
          </p:cNvSpPr>
          <p:nvPr/>
        </p:nvSpPr>
        <p:spPr bwMode="auto">
          <a:xfrm>
            <a:off x="1120775" y="1978027"/>
            <a:ext cx="1990725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4" name="稻壳儿小白白(http://dwz.cn/Wu2UP)"/>
          <p:cNvSpPr>
            <a:spLocks/>
          </p:cNvSpPr>
          <p:nvPr/>
        </p:nvSpPr>
        <p:spPr bwMode="auto">
          <a:xfrm>
            <a:off x="9101139" y="1978027"/>
            <a:ext cx="1990725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5" name="稻壳儿小白白(http://dwz.cn/Wu2UP)"/>
          <p:cNvSpPr>
            <a:spLocks/>
          </p:cNvSpPr>
          <p:nvPr/>
        </p:nvSpPr>
        <p:spPr bwMode="auto">
          <a:xfrm>
            <a:off x="6437314" y="1978027"/>
            <a:ext cx="1989137" cy="2035175"/>
          </a:xfrm>
          <a:custGeom>
            <a:avLst/>
            <a:gdLst>
              <a:gd name="T0" fmla="*/ 1735 w 21600"/>
              <a:gd name="T1" fmla="*/ 3821 h 21600"/>
              <a:gd name="T2" fmla="*/ 4745 w 21600"/>
              <a:gd name="T3" fmla="*/ 3821 h 21600"/>
              <a:gd name="T4" fmla="*/ 6052 w 21600"/>
              <a:gd name="T5" fmla="*/ 9978 h 21600"/>
              <a:gd name="T6" fmla="*/ 1735 w 21600"/>
              <a:gd name="T7" fmla="*/ 3821 h 21600"/>
              <a:gd name="T8" fmla="*/ 10800 w 21600"/>
              <a:gd name="T9" fmla="*/ 1439 h 21600"/>
              <a:gd name="T10" fmla="*/ 15358 w 21600"/>
              <a:gd name="T11" fmla="*/ 3236 h 21600"/>
              <a:gd name="T12" fmla="*/ 10800 w 21600"/>
              <a:gd name="T13" fmla="*/ 5038 h 21600"/>
              <a:gd name="T14" fmla="*/ 6242 w 21600"/>
              <a:gd name="T15" fmla="*/ 3236 h 21600"/>
              <a:gd name="T16" fmla="*/ 10800 w 21600"/>
              <a:gd name="T17" fmla="*/ 1439 h 21600"/>
              <a:gd name="T18" fmla="*/ 15548 w 21600"/>
              <a:gd name="T19" fmla="*/ 9978 h 21600"/>
              <a:gd name="T20" fmla="*/ 16855 w 21600"/>
              <a:gd name="T21" fmla="*/ 3821 h 21600"/>
              <a:gd name="T22" fmla="*/ 19866 w 21600"/>
              <a:gd name="T23" fmla="*/ 3821 h 21600"/>
              <a:gd name="T24" fmla="*/ 15548 w 21600"/>
              <a:gd name="T25" fmla="*/ 9978 h 21600"/>
              <a:gd name="T26" fmla="*/ 12216 w 21600"/>
              <a:gd name="T27" fmla="*/ 15911 h 21600"/>
              <a:gd name="T28" fmla="*/ 15690 w 21600"/>
              <a:gd name="T29" fmla="*/ 11871 h 21600"/>
              <a:gd name="T30" fmla="*/ 21600 w 21600"/>
              <a:gd name="T31" fmla="*/ 2998 h 21600"/>
              <a:gd name="T32" fmla="*/ 20750 w 21600"/>
              <a:gd name="T33" fmla="*/ 2177 h 21600"/>
              <a:gd name="T34" fmla="*/ 16635 w 21600"/>
              <a:gd name="T35" fmla="*/ 2177 h 21600"/>
              <a:gd name="T36" fmla="*/ 10800 w 21600"/>
              <a:gd name="T37" fmla="*/ 0 h 21600"/>
              <a:gd name="T38" fmla="*/ 4966 w 21600"/>
              <a:gd name="T39" fmla="*/ 2177 h 21600"/>
              <a:gd name="T40" fmla="*/ 850 w 21600"/>
              <a:gd name="T41" fmla="*/ 2177 h 21600"/>
              <a:gd name="T42" fmla="*/ 0 w 21600"/>
              <a:gd name="T43" fmla="*/ 2998 h 21600"/>
              <a:gd name="T44" fmla="*/ 5912 w 21600"/>
              <a:gd name="T45" fmla="*/ 11871 h 21600"/>
              <a:gd name="T46" fmla="*/ 9384 w 21600"/>
              <a:gd name="T47" fmla="*/ 15911 h 21600"/>
              <a:gd name="T48" fmla="*/ 9384 w 21600"/>
              <a:gd name="T49" fmla="*/ 17450 h 21600"/>
              <a:gd name="T50" fmla="*/ 5461 w 21600"/>
              <a:gd name="T51" fmla="*/ 19487 h 21600"/>
              <a:gd name="T52" fmla="*/ 10800 w 21600"/>
              <a:gd name="T53" fmla="*/ 21600 h 21600"/>
              <a:gd name="T54" fmla="*/ 16139 w 21600"/>
              <a:gd name="T55" fmla="*/ 19487 h 21600"/>
              <a:gd name="T56" fmla="*/ 12216 w 21600"/>
              <a:gd name="T57" fmla="*/ 17450 h 21600"/>
              <a:gd name="T58" fmla="*/ 12216 w 21600"/>
              <a:gd name="T59" fmla="*/ 1591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30726" name="稻壳儿小白白(http://dwz.cn/Wu2UP)"/>
          <p:cNvSpPr txBox="1">
            <a:spLocks noChangeArrowheads="1"/>
          </p:cNvSpPr>
          <p:nvPr/>
        </p:nvSpPr>
        <p:spPr bwMode="auto">
          <a:xfrm>
            <a:off x="1677989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30727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30728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 dirty="0" smtClean="0">
                <a:solidFill>
                  <a:srgbClr val="FFFFFF"/>
                </a:solidFill>
                <a:sym typeface="Arial" panose="020B0604020202020204" pitchFamily="34" charset="0"/>
              </a:rPr>
              <a:t>201X</a:t>
            </a:r>
            <a:endParaRPr lang="en-GB" altLang="en-US" sz="2400" b="1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0729" name="稻壳儿小白白(http://dwz.cn/Wu2UP)"/>
          <p:cNvSpPr txBox="1">
            <a:spLocks noChangeArrowheads="1"/>
          </p:cNvSpPr>
          <p:nvPr/>
        </p:nvSpPr>
        <p:spPr bwMode="auto">
          <a:xfrm>
            <a:off x="9645651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30730" name="稻壳儿小白白(http://dwz.cn/Wu2UP)"/>
          <p:cNvSpPr txBox="1">
            <a:spLocks noChangeArrowheads="1"/>
          </p:cNvSpPr>
          <p:nvPr/>
        </p:nvSpPr>
        <p:spPr bwMode="auto">
          <a:xfrm>
            <a:off x="1171577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1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2" name="稻壳儿小白白(http://dwz.cn/Wu2UP)"/>
          <p:cNvSpPr txBox="1">
            <a:spLocks noChangeArrowheads="1"/>
          </p:cNvSpPr>
          <p:nvPr/>
        </p:nvSpPr>
        <p:spPr bwMode="auto">
          <a:xfrm>
            <a:off x="3841752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3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4" name="稻壳儿小白白(http://dwz.cn/Wu2UP)"/>
          <p:cNvSpPr txBox="1">
            <a:spLocks noChangeArrowheads="1"/>
          </p:cNvSpPr>
          <p:nvPr/>
        </p:nvSpPr>
        <p:spPr bwMode="auto">
          <a:xfrm>
            <a:off x="6437314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5" name="稻壳儿小白白(http://dwz.cn/Wu2UP)"/>
          <p:cNvSpPr txBox="1">
            <a:spLocks noChangeArrowheads="1"/>
          </p:cNvSpPr>
          <p:nvPr/>
        </p:nvSpPr>
        <p:spPr bwMode="auto">
          <a:xfrm>
            <a:off x="6437314" y="460692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6" name="稻壳儿小白白(http://dwz.cn/Wu2UP)"/>
          <p:cNvSpPr txBox="1">
            <a:spLocks noChangeArrowheads="1"/>
          </p:cNvSpPr>
          <p:nvPr/>
        </p:nvSpPr>
        <p:spPr bwMode="auto">
          <a:xfrm>
            <a:off x="9139240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37" name="稻壳儿小白白(http://dwz.cn/Wu2UP)"/>
          <p:cNvSpPr txBox="1">
            <a:spLocks noChangeArrowheads="1"/>
          </p:cNvSpPr>
          <p:nvPr/>
        </p:nvSpPr>
        <p:spPr bwMode="auto">
          <a:xfrm>
            <a:off x="9139239" y="460692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0738" name="组合 25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30739" name="组合 2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0740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41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742" name="文本框 32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0743" name="文本框 34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8325228" y="65454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1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2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3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4" name="稻壳儿小白白(http://dwz.cn/Wu2UP)"/>
          <p:cNvSpPr>
            <a:spLocks noChangeArrowheads="1"/>
          </p:cNvSpPr>
          <p:nvPr/>
        </p:nvSpPr>
        <p:spPr bwMode="auto">
          <a:xfrm>
            <a:off x="827088" y="5224464"/>
            <a:ext cx="952976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2775" name="组合 14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32776" name="组合 15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2777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778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779" name="文本框 18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2780" name="文本框 19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稻壳儿小白白(http://dwz.cn/Wu2UP)"/>
          <p:cNvSpPr>
            <a:spLocks noChangeArrowheads="1"/>
          </p:cNvSpPr>
          <p:nvPr/>
        </p:nvSpPr>
        <p:spPr bwMode="auto">
          <a:xfrm>
            <a:off x="914400" y="1397002"/>
            <a:ext cx="2519363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19" name="稻壳儿小白白(http://dwz.cn/Wu2UP)"/>
          <p:cNvSpPr>
            <a:spLocks noChangeArrowheads="1"/>
          </p:cNvSpPr>
          <p:nvPr/>
        </p:nvSpPr>
        <p:spPr bwMode="auto">
          <a:xfrm>
            <a:off x="3552826" y="1397002"/>
            <a:ext cx="2520951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0" name="稻壳儿小白白(http://dwz.cn/Wu2UP)"/>
          <p:cNvSpPr>
            <a:spLocks noChangeArrowheads="1"/>
          </p:cNvSpPr>
          <p:nvPr/>
        </p:nvSpPr>
        <p:spPr bwMode="auto">
          <a:xfrm>
            <a:off x="6191250" y="1397002"/>
            <a:ext cx="2520951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1" name="稻壳儿小白白(http://dwz.cn/Wu2UP)"/>
          <p:cNvSpPr>
            <a:spLocks noChangeArrowheads="1"/>
          </p:cNvSpPr>
          <p:nvPr/>
        </p:nvSpPr>
        <p:spPr bwMode="auto">
          <a:xfrm>
            <a:off x="8831263" y="1397002"/>
            <a:ext cx="2519363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2" name="稻壳儿小白白(http://dwz.cn/Wu2UP)"/>
          <p:cNvSpPr>
            <a:spLocks noChangeArrowheads="1"/>
          </p:cNvSpPr>
          <p:nvPr/>
        </p:nvSpPr>
        <p:spPr bwMode="auto">
          <a:xfrm>
            <a:off x="914400" y="2997202"/>
            <a:ext cx="2519363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3" name="稻壳儿小白白(http://dwz.cn/Wu2UP)"/>
          <p:cNvSpPr>
            <a:spLocks noChangeArrowheads="1"/>
          </p:cNvSpPr>
          <p:nvPr/>
        </p:nvSpPr>
        <p:spPr bwMode="auto">
          <a:xfrm>
            <a:off x="3552826" y="2997202"/>
            <a:ext cx="2520951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4" name="稻壳儿小白白(http://dwz.cn/Wu2UP)"/>
          <p:cNvSpPr>
            <a:spLocks noChangeArrowheads="1"/>
          </p:cNvSpPr>
          <p:nvPr/>
        </p:nvSpPr>
        <p:spPr bwMode="auto">
          <a:xfrm>
            <a:off x="6191250" y="2997202"/>
            <a:ext cx="2520951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5" name="稻壳儿小白白(http://dwz.cn/Wu2UP)"/>
          <p:cNvSpPr>
            <a:spLocks noChangeArrowheads="1"/>
          </p:cNvSpPr>
          <p:nvPr/>
        </p:nvSpPr>
        <p:spPr bwMode="auto">
          <a:xfrm>
            <a:off x="8831263" y="2997202"/>
            <a:ext cx="2519363" cy="14716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6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7" name="稻壳儿小白白(http://dwz.cn/Wu2UP)"/>
          <p:cNvSpPr>
            <a:spLocks noChangeArrowheads="1"/>
          </p:cNvSpPr>
          <p:nvPr/>
        </p:nvSpPr>
        <p:spPr bwMode="auto">
          <a:xfrm>
            <a:off x="3552826" y="4595813"/>
            <a:ext cx="2520951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8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1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4829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3" cy="147320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grpSp>
        <p:nvGrpSpPr>
          <p:cNvPr id="34830" name="组合 19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34831" name="组合 20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4832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33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834" name="文本框 21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4835" name="文本框 22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5245100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4076" y="3446463"/>
            <a:ext cx="3717925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稻壳儿小白白(http://dwz.cn/Wu2UP)"/>
          <p:cNvSpPr txBox="1">
            <a:spLocks noChangeArrowheads="1"/>
          </p:cNvSpPr>
          <p:nvPr/>
        </p:nvSpPr>
        <p:spPr bwMode="auto">
          <a:xfrm>
            <a:off x="2622550" y="1920875"/>
            <a:ext cx="734218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rgbClr val="60CCFD"/>
                </a:solidFill>
                <a:sym typeface="Arial" panose="020B0604020202020204" pitchFamily="34" charset="0"/>
              </a:rPr>
              <a:t>201X</a:t>
            </a:r>
            <a:r>
              <a:rPr lang="zh-CN" altLang="en-US" sz="3600" b="1" dirty="0" smtClean="0">
                <a:solidFill>
                  <a:srgbClr val="60CCFD"/>
                </a:solidFill>
                <a:sym typeface="Arial" panose="020B0604020202020204" pitchFamily="34" charset="0"/>
              </a:rPr>
              <a:t>的</a:t>
            </a:r>
            <a:r>
              <a:rPr lang="zh-CN" altLang="en-US" sz="3600" b="1" dirty="0">
                <a:solidFill>
                  <a:srgbClr val="60CCFD"/>
                </a:solidFill>
                <a:sym typeface="Arial" panose="020B0604020202020204" pitchFamily="34" charset="0"/>
              </a:rPr>
              <a:t>结束，</a:t>
            </a:r>
            <a:endParaRPr lang="en-US" altLang="zh-CN" sz="3600" b="1" dirty="0">
              <a:solidFill>
                <a:srgbClr val="60CCFD"/>
              </a:solidFill>
              <a:sym typeface="Arial" panose="020B0604020202020204" pitchFamily="34" charset="0"/>
            </a:endParaRPr>
          </a:p>
          <a:p>
            <a:pPr eaLnBrk="1" hangingPunct="1"/>
            <a:r>
              <a:rPr lang="zh-CN" altLang="en-US" sz="2400" dirty="0">
                <a:solidFill>
                  <a:srgbClr val="595959"/>
                </a:solidFill>
                <a:sym typeface="Arial" panose="020B0604020202020204" pitchFamily="34" charset="0"/>
              </a:rPr>
              <a:t>我们一年的工作也将有一个总结，在总公司的帮助下，我们从公司的销售业绩、员工素质、销售技巧、专业基础知识的掌握、以及客户储备等等都有了明显的提升与进步，于此同时也暴露了我们很多的问题，在总公司的帮助下如抽茧剥丝一样一个一个的解决它。在此我向总公司的领导与同仁表示感谢。下面我对一年来的工作进行一个简要的总结。　　　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6867" name="稻壳儿小白白(http://dwz.cn/Wu2UP)"/>
          <p:cNvSpPr>
            <a:spLocks/>
          </p:cNvSpPr>
          <p:nvPr/>
        </p:nvSpPr>
        <p:spPr bwMode="auto">
          <a:xfrm>
            <a:off x="4284663" y="3116265"/>
            <a:ext cx="457200" cy="1063625"/>
          </a:xfrm>
          <a:custGeom>
            <a:avLst/>
            <a:gdLst>
              <a:gd name="T0" fmla="*/ 401 w 401"/>
              <a:gd name="T1" fmla="*/ 464 h 935"/>
              <a:gd name="T2" fmla="*/ 0 w 401"/>
              <a:gd name="T3" fmla="*/ 0 h 935"/>
              <a:gd name="T4" fmla="*/ 0 w 401"/>
              <a:gd name="T5" fmla="*/ 471 h 935"/>
              <a:gd name="T6" fmla="*/ 401 w 401"/>
              <a:gd name="T7" fmla="*/ 935 h 935"/>
              <a:gd name="T8" fmla="*/ 401 w 401"/>
              <a:gd name="T9" fmla="*/ 46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68" name="稻壳儿小白白(http://dwz.cn/Wu2UP)"/>
          <p:cNvSpPr>
            <a:spLocks/>
          </p:cNvSpPr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803 w 1205"/>
              <a:gd name="T1" fmla="*/ 0 h 464"/>
              <a:gd name="T2" fmla="*/ 0 w 1205"/>
              <a:gd name="T3" fmla="*/ 0 h 464"/>
              <a:gd name="T4" fmla="*/ 401 w 1205"/>
              <a:gd name="T5" fmla="*/ 464 h 464"/>
              <a:gd name="T6" fmla="*/ 1205 w 1205"/>
              <a:gd name="T7" fmla="*/ 464 h 464"/>
              <a:gd name="T8" fmla="*/ 803 w 1205"/>
              <a:gd name="T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69" name="稻壳儿小白白(http://dwz.cn/Wu2UP)"/>
          <p:cNvSpPr>
            <a:spLocks noChangeArrowheads="1"/>
          </p:cNvSpPr>
          <p:nvPr/>
        </p:nvSpPr>
        <p:spPr bwMode="auto">
          <a:xfrm>
            <a:off x="3829051" y="4179890"/>
            <a:ext cx="912813" cy="3267075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6870" name="稻壳儿小白白(http://dwz.cn/Wu2UP)"/>
          <p:cNvSpPr>
            <a:spLocks/>
          </p:cNvSpPr>
          <p:nvPr/>
        </p:nvSpPr>
        <p:spPr bwMode="auto">
          <a:xfrm>
            <a:off x="3373439" y="3652838"/>
            <a:ext cx="455612" cy="1060450"/>
          </a:xfrm>
          <a:custGeom>
            <a:avLst/>
            <a:gdLst>
              <a:gd name="T0" fmla="*/ 401 w 401"/>
              <a:gd name="T1" fmla="*/ 464 h 935"/>
              <a:gd name="T2" fmla="*/ 0 w 401"/>
              <a:gd name="T3" fmla="*/ 0 h 935"/>
              <a:gd name="T4" fmla="*/ 0 w 401"/>
              <a:gd name="T5" fmla="*/ 472 h 935"/>
              <a:gd name="T6" fmla="*/ 401 w 401"/>
              <a:gd name="T7" fmla="*/ 935 h 935"/>
              <a:gd name="T8" fmla="*/ 401 w 401"/>
              <a:gd name="T9" fmla="*/ 46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1" name="稻壳儿小白白(http://dwz.cn/Wu2UP)"/>
          <p:cNvSpPr>
            <a:spLocks/>
          </p:cNvSpPr>
          <p:nvPr/>
        </p:nvSpPr>
        <p:spPr bwMode="auto">
          <a:xfrm>
            <a:off x="3373440" y="3651250"/>
            <a:ext cx="1368425" cy="527050"/>
          </a:xfrm>
          <a:custGeom>
            <a:avLst/>
            <a:gdLst>
              <a:gd name="T0" fmla="*/ 803 w 1204"/>
              <a:gd name="T1" fmla="*/ 0 h 464"/>
              <a:gd name="T2" fmla="*/ 0 w 1204"/>
              <a:gd name="T3" fmla="*/ 0 h 464"/>
              <a:gd name="T4" fmla="*/ 401 w 1204"/>
              <a:gd name="T5" fmla="*/ 464 h 464"/>
              <a:gd name="T6" fmla="*/ 1204 w 1204"/>
              <a:gd name="T7" fmla="*/ 464 h 464"/>
              <a:gd name="T8" fmla="*/ 803 w 1204"/>
              <a:gd name="T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2" name="稻壳儿小白白(http://dwz.cn/Wu2UP)"/>
          <p:cNvSpPr>
            <a:spLocks/>
          </p:cNvSpPr>
          <p:nvPr/>
        </p:nvSpPr>
        <p:spPr bwMode="auto">
          <a:xfrm>
            <a:off x="2459039" y="4187825"/>
            <a:ext cx="457200" cy="1062038"/>
          </a:xfrm>
          <a:custGeom>
            <a:avLst/>
            <a:gdLst>
              <a:gd name="T0" fmla="*/ 402 w 402"/>
              <a:gd name="T1" fmla="*/ 463 h 934"/>
              <a:gd name="T2" fmla="*/ 0 w 402"/>
              <a:gd name="T3" fmla="*/ 0 h 934"/>
              <a:gd name="T4" fmla="*/ 0 w 402"/>
              <a:gd name="T5" fmla="*/ 471 h 934"/>
              <a:gd name="T6" fmla="*/ 402 w 402"/>
              <a:gd name="T7" fmla="*/ 934 h 934"/>
              <a:gd name="T8" fmla="*/ 402 w 402"/>
              <a:gd name="T9" fmla="*/ 463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3" name="稻壳儿小白白(http://dwz.cn/Wu2UP)"/>
          <p:cNvSpPr>
            <a:spLocks noChangeArrowheads="1"/>
          </p:cNvSpPr>
          <p:nvPr/>
        </p:nvSpPr>
        <p:spPr bwMode="auto">
          <a:xfrm>
            <a:off x="2916239" y="4714875"/>
            <a:ext cx="954087" cy="27320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6874" name="稻壳儿小白白(http://dwz.cn/Wu2UP)"/>
          <p:cNvSpPr>
            <a:spLocks/>
          </p:cNvSpPr>
          <p:nvPr/>
        </p:nvSpPr>
        <p:spPr bwMode="auto">
          <a:xfrm>
            <a:off x="2459038" y="4187827"/>
            <a:ext cx="1370012" cy="525463"/>
          </a:xfrm>
          <a:custGeom>
            <a:avLst/>
            <a:gdLst>
              <a:gd name="T0" fmla="*/ 804 w 1205"/>
              <a:gd name="T1" fmla="*/ 0 h 463"/>
              <a:gd name="T2" fmla="*/ 0 w 1205"/>
              <a:gd name="T3" fmla="*/ 0 h 463"/>
              <a:gd name="T4" fmla="*/ 402 w 1205"/>
              <a:gd name="T5" fmla="*/ 463 h 463"/>
              <a:gd name="T6" fmla="*/ 1205 w 1205"/>
              <a:gd name="T7" fmla="*/ 463 h 463"/>
              <a:gd name="T8" fmla="*/ 804 w 1205"/>
              <a:gd name="T9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5" name="稻壳儿小白白(http://dwz.cn/Wu2UP)"/>
          <p:cNvSpPr>
            <a:spLocks/>
          </p:cNvSpPr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803 w 1205"/>
              <a:gd name="T1" fmla="*/ 0 h 464"/>
              <a:gd name="T2" fmla="*/ 0 w 1205"/>
              <a:gd name="T3" fmla="*/ 0 h 464"/>
              <a:gd name="T4" fmla="*/ 400 w 1205"/>
              <a:gd name="T5" fmla="*/ 464 h 464"/>
              <a:gd name="T6" fmla="*/ 1205 w 1205"/>
              <a:gd name="T7" fmla="*/ 464 h 464"/>
              <a:gd name="T8" fmla="*/ 803 w 1205"/>
              <a:gd name="T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6" name="稻壳儿小白白(http://dwz.cn/Wu2UP)"/>
          <p:cNvSpPr>
            <a:spLocks noChangeArrowheads="1"/>
          </p:cNvSpPr>
          <p:nvPr/>
        </p:nvSpPr>
        <p:spPr bwMode="auto">
          <a:xfrm>
            <a:off x="1089025" y="5784852"/>
            <a:ext cx="914400" cy="1662113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6877" name="稻壳儿小白白(http://dwz.cn/Wu2UP)"/>
          <p:cNvSpPr>
            <a:spLocks/>
          </p:cNvSpPr>
          <p:nvPr/>
        </p:nvSpPr>
        <p:spPr bwMode="auto">
          <a:xfrm>
            <a:off x="635001" y="5257802"/>
            <a:ext cx="454025" cy="2189163"/>
          </a:xfrm>
          <a:custGeom>
            <a:avLst/>
            <a:gdLst>
              <a:gd name="T0" fmla="*/ 400 w 400"/>
              <a:gd name="T1" fmla="*/ 464 h 1927"/>
              <a:gd name="T2" fmla="*/ 0 w 400"/>
              <a:gd name="T3" fmla="*/ 0 h 1927"/>
              <a:gd name="T4" fmla="*/ 0 w 400"/>
              <a:gd name="T5" fmla="*/ 1463 h 1927"/>
              <a:gd name="T6" fmla="*/ 400 w 400"/>
              <a:gd name="T7" fmla="*/ 1927 h 1927"/>
              <a:gd name="T8" fmla="*/ 400 w 400"/>
              <a:gd name="T9" fmla="*/ 464 h 1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78" name="稻壳儿小白白(http://dwz.cn/Wu2UP)"/>
          <p:cNvSpPr>
            <a:spLocks noChangeArrowheads="1"/>
          </p:cNvSpPr>
          <p:nvPr/>
        </p:nvSpPr>
        <p:spPr bwMode="auto">
          <a:xfrm>
            <a:off x="2005014" y="5249863"/>
            <a:ext cx="911225" cy="2197100"/>
          </a:xfrm>
          <a:prstGeom prst="rect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6879" name="稻壳儿小白白(http://dwz.cn/Wu2UP)"/>
          <p:cNvSpPr>
            <a:spLocks/>
          </p:cNvSpPr>
          <p:nvPr/>
        </p:nvSpPr>
        <p:spPr bwMode="auto">
          <a:xfrm>
            <a:off x="1547813" y="4722815"/>
            <a:ext cx="457200" cy="1063625"/>
          </a:xfrm>
          <a:custGeom>
            <a:avLst/>
            <a:gdLst>
              <a:gd name="T0" fmla="*/ 402 w 402"/>
              <a:gd name="T1" fmla="*/ 463 h 935"/>
              <a:gd name="T2" fmla="*/ 0 w 402"/>
              <a:gd name="T3" fmla="*/ 0 h 935"/>
              <a:gd name="T4" fmla="*/ 0 w 402"/>
              <a:gd name="T5" fmla="*/ 471 h 935"/>
              <a:gd name="T6" fmla="*/ 402 w 402"/>
              <a:gd name="T7" fmla="*/ 935 h 935"/>
              <a:gd name="T8" fmla="*/ 402 w 402"/>
              <a:gd name="T9" fmla="*/ 46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0" name="稻壳儿小白白(http://dwz.cn/Wu2UP)"/>
          <p:cNvSpPr>
            <a:spLocks/>
          </p:cNvSpPr>
          <p:nvPr/>
        </p:nvSpPr>
        <p:spPr bwMode="auto">
          <a:xfrm>
            <a:off x="1547814" y="4722813"/>
            <a:ext cx="1368425" cy="527050"/>
          </a:xfrm>
          <a:custGeom>
            <a:avLst/>
            <a:gdLst>
              <a:gd name="T0" fmla="*/ 803 w 1205"/>
              <a:gd name="T1" fmla="*/ 0 h 463"/>
              <a:gd name="T2" fmla="*/ 0 w 1205"/>
              <a:gd name="T3" fmla="*/ 0 h 463"/>
              <a:gd name="T4" fmla="*/ 402 w 1205"/>
              <a:gd name="T5" fmla="*/ 463 h 463"/>
              <a:gd name="T6" fmla="*/ 1205 w 1205"/>
              <a:gd name="T7" fmla="*/ 463 h 463"/>
              <a:gd name="T8" fmla="*/ 803 w 1205"/>
              <a:gd name="T9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1" name="稻壳儿小白白(http://dwz.cn/Wu2UP)"/>
          <p:cNvSpPr>
            <a:spLocks noChangeArrowheads="1"/>
          </p:cNvSpPr>
          <p:nvPr/>
        </p:nvSpPr>
        <p:spPr bwMode="auto">
          <a:xfrm>
            <a:off x="1762125" y="1612902"/>
            <a:ext cx="1949451" cy="3224213"/>
          </a:xfrm>
          <a:custGeom>
            <a:avLst/>
            <a:gdLst>
              <a:gd name="T0" fmla="*/ 1748532 w 1077"/>
              <a:gd name="T1" fmla="*/ 570163 h 1781"/>
              <a:gd name="T2" fmla="*/ 1435389 w 1077"/>
              <a:gd name="T3" fmla="*/ 879680 h 1781"/>
              <a:gd name="T4" fmla="*/ 1176548 w 1077"/>
              <a:gd name="T5" fmla="*/ 537582 h 1781"/>
              <a:gd name="T6" fmla="*/ 1131296 w 1077"/>
              <a:gd name="T7" fmla="*/ 481471 h 1781"/>
              <a:gd name="T8" fmla="*/ 1143967 w 1077"/>
              <a:gd name="T9" fmla="*/ 427170 h 1781"/>
              <a:gd name="T10" fmla="*/ 1234471 w 1077"/>
              <a:gd name="T11" fmla="*/ 338478 h 1781"/>
              <a:gd name="T12" fmla="*/ 1263432 w 1077"/>
              <a:gd name="T13" fmla="*/ 271506 h 1781"/>
              <a:gd name="T14" fmla="*/ 1203699 w 1077"/>
              <a:gd name="T15" fmla="*/ 148423 h 1781"/>
              <a:gd name="T16" fmla="*/ 1196459 w 1077"/>
              <a:gd name="T17" fmla="*/ 90502 h 1781"/>
              <a:gd name="T18" fmla="*/ 1134917 w 1077"/>
              <a:gd name="T19" fmla="*/ 43441 h 1781"/>
              <a:gd name="T20" fmla="*/ 1042603 w 1077"/>
              <a:gd name="T21" fmla="*/ 5430 h 1781"/>
              <a:gd name="T22" fmla="*/ 890557 w 1077"/>
              <a:gd name="T23" fmla="*/ 86882 h 1781"/>
              <a:gd name="T24" fmla="*/ 852545 w 1077"/>
              <a:gd name="T25" fmla="*/ 215395 h 1781"/>
              <a:gd name="T26" fmla="*/ 928568 w 1077"/>
              <a:gd name="T27" fmla="*/ 360198 h 1781"/>
              <a:gd name="T28" fmla="*/ 895987 w 1077"/>
              <a:gd name="T29" fmla="*/ 403639 h 1781"/>
              <a:gd name="T30" fmla="*/ 698689 w 1077"/>
              <a:gd name="T31" fmla="*/ 416309 h 1781"/>
              <a:gd name="T32" fmla="*/ 191868 w 1077"/>
              <a:gd name="T33" fmla="*/ 566543 h 1781"/>
              <a:gd name="T34" fmla="*/ 108604 w 1077"/>
              <a:gd name="T35" fmla="*/ 1140326 h 1781"/>
              <a:gd name="T36" fmla="*/ 249790 w 1077"/>
              <a:gd name="T37" fmla="*/ 1084215 h 1781"/>
              <a:gd name="T38" fmla="*/ 305903 w 1077"/>
              <a:gd name="T39" fmla="*/ 953892 h 1781"/>
              <a:gd name="T40" fmla="*/ 318573 w 1077"/>
              <a:gd name="T41" fmla="*/ 734877 h 1781"/>
              <a:gd name="T42" fmla="*/ 398216 w 1077"/>
              <a:gd name="T43" fmla="*/ 675145 h 1781"/>
              <a:gd name="T44" fmla="*/ 557503 w 1077"/>
              <a:gd name="T45" fmla="*/ 651615 h 1781"/>
              <a:gd name="T46" fmla="*/ 573794 w 1077"/>
              <a:gd name="T47" fmla="*/ 647995 h 1781"/>
              <a:gd name="T48" fmla="*/ 463379 w 1077"/>
              <a:gd name="T49" fmla="*/ 1375631 h 1781"/>
              <a:gd name="T50" fmla="*/ 459759 w 1077"/>
              <a:gd name="T51" fmla="*/ 1437173 h 1781"/>
              <a:gd name="T52" fmla="*/ 472429 w 1077"/>
              <a:gd name="T53" fmla="*/ 1621797 h 1781"/>
              <a:gd name="T54" fmla="*/ 222639 w 1077"/>
              <a:gd name="T55" fmla="*/ 2544918 h 1781"/>
              <a:gd name="T56" fmla="*/ 85073 w 1077"/>
              <a:gd name="T57" fmla="*/ 2856245 h 1781"/>
              <a:gd name="T58" fmla="*/ 7240 w 1077"/>
              <a:gd name="T59" fmla="*/ 2955797 h 1781"/>
              <a:gd name="T60" fmla="*/ 101364 w 1077"/>
              <a:gd name="T61" fmla="*/ 3055349 h 1781"/>
              <a:gd name="T62" fmla="*/ 188248 w 1077"/>
              <a:gd name="T63" fmla="*/ 3102410 h 1781"/>
              <a:gd name="T64" fmla="*/ 220829 w 1077"/>
              <a:gd name="T65" fmla="*/ 3151281 h 1781"/>
              <a:gd name="T66" fmla="*/ 314953 w 1077"/>
              <a:gd name="T67" fmla="*/ 3082500 h 1781"/>
              <a:gd name="T68" fmla="*/ 291422 w 1077"/>
              <a:gd name="T69" fmla="*/ 2961227 h 1781"/>
              <a:gd name="T70" fmla="*/ 584654 w 1077"/>
              <a:gd name="T71" fmla="*/ 2342193 h 1781"/>
              <a:gd name="T72" fmla="*/ 696879 w 1077"/>
              <a:gd name="T73" fmla="*/ 2085167 h 1781"/>
              <a:gd name="T74" fmla="*/ 870646 w 1077"/>
              <a:gd name="T75" fmla="*/ 1706869 h 1781"/>
              <a:gd name="T76" fmla="*/ 1265242 w 1077"/>
              <a:gd name="T77" fmla="*/ 1591026 h 1781"/>
              <a:gd name="T78" fmla="*/ 1234471 w 1077"/>
              <a:gd name="T79" fmla="*/ 1766600 h 1781"/>
              <a:gd name="T80" fmla="*/ 1143967 w 1077"/>
              <a:gd name="T81" fmla="*/ 2065257 h 1781"/>
              <a:gd name="T82" fmla="*/ 1118626 w 1077"/>
              <a:gd name="T83" fmla="*/ 2217300 h 1781"/>
              <a:gd name="T84" fmla="*/ 1212750 w 1077"/>
              <a:gd name="T85" fmla="*/ 2296942 h 1781"/>
              <a:gd name="T86" fmla="*/ 1317734 w 1077"/>
              <a:gd name="T87" fmla="*/ 2305992 h 1781"/>
              <a:gd name="T88" fmla="*/ 1569334 w 1077"/>
              <a:gd name="T89" fmla="*/ 2219110 h 1781"/>
              <a:gd name="T90" fmla="*/ 1362986 w 1077"/>
              <a:gd name="T91" fmla="*/ 2134038 h 1781"/>
              <a:gd name="T92" fmla="*/ 1386517 w 1077"/>
              <a:gd name="T93" fmla="*/ 2135848 h 1781"/>
              <a:gd name="T94" fmla="*/ 1520462 w 1077"/>
              <a:gd name="T95" fmla="*/ 1563875 h 1781"/>
              <a:gd name="T96" fmla="*/ 943049 w 1077"/>
              <a:gd name="T97" fmla="*/ 1375631 h 1781"/>
              <a:gd name="T98" fmla="*/ 919518 w 1077"/>
              <a:gd name="T99" fmla="*/ 1370201 h 1781"/>
              <a:gd name="T100" fmla="*/ 970200 w 1077"/>
              <a:gd name="T101" fmla="*/ 1335810 h 1781"/>
              <a:gd name="T102" fmla="*/ 1098715 w 1077"/>
              <a:gd name="T103" fmla="*/ 924931 h 1781"/>
              <a:gd name="T104" fmla="*/ 1122246 w 1077"/>
              <a:gd name="T105" fmla="*/ 888730 h 1781"/>
              <a:gd name="T106" fmla="*/ 1294203 w 1077"/>
              <a:gd name="T107" fmla="*/ 957512 h 1781"/>
              <a:gd name="T108" fmla="*/ 1513222 w 1077"/>
              <a:gd name="T109" fmla="*/ 1024483 h 1781"/>
              <a:gd name="T110" fmla="*/ 1833605 w 1077"/>
              <a:gd name="T111" fmla="*/ 769267 h 1781"/>
              <a:gd name="T112" fmla="*/ 1811884 w 1077"/>
              <a:gd name="T113" fmla="*/ 725826 h 1781"/>
              <a:gd name="T114" fmla="*/ 1940400 w 1077"/>
              <a:gd name="T115" fmla="*/ 535772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200">
                <a:sym typeface="Arial" panose="020B0604020202020204" pitchFamily="34" charset="0"/>
              </a:rPr>
              <a:t> </a:t>
            </a:r>
          </a:p>
        </p:txBody>
      </p:sp>
      <p:sp>
        <p:nvSpPr>
          <p:cNvPr id="36882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40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>
                <a:solidFill>
                  <a:srgbClr val="63CFF6"/>
                </a:solidFill>
                <a:sym typeface="Arial" panose="020B0604020202020204" pitchFamily="34" charset="0"/>
              </a:rPr>
              <a:t>愿景</a:t>
            </a:r>
            <a:endParaRPr lang="en-US" altLang="zh-CN" sz="4800" b="1">
              <a:solidFill>
                <a:srgbClr val="63CFF6"/>
              </a:solidFill>
              <a:sym typeface="Arial" panose="020B0604020202020204" pitchFamily="34" charset="0"/>
            </a:endParaRPr>
          </a:p>
        </p:txBody>
      </p:sp>
      <p:sp>
        <p:nvSpPr>
          <p:cNvPr id="36883" name="稻壳儿小白白(http://dwz.cn/Wu2UP)"/>
          <p:cNvSpPr>
            <a:spLocks noChangeArrowheads="1"/>
          </p:cNvSpPr>
          <p:nvPr/>
        </p:nvSpPr>
        <p:spPr bwMode="auto">
          <a:xfrm>
            <a:off x="6694489" y="2997200"/>
            <a:ext cx="4503737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6884" name="组合 26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36885" name="组合 29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6886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887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6888" name="文本框 30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889" name="文本框 31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成功项目展示</a:t>
              </a:r>
            </a:p>
          </p:txBody>
        </p:sp>
      </p:grp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1243015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4951414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4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38917" name="文本框 9"/>
          <p:cNvSpPr txBox="1">
            <a:spLocks noChangeArrowheads="1"/>
          </p:cNvSpPr>
          <p:nvPr/>
        </p:nvSpPr>
        <p:spPr bwMode="auto">
          <a:xfrm>
            <a:off x="2490788" y="4667252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工作存在不足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稻壳儿小白白(http://dwz.cn/Wu2UP)"/>
          <p:cNvSpPr>
            <a:spLocks noChangeArrowheads="1"/>
          </p:cNvSpPr>
          <p:nvPr/>
        </p:nvSpPr>
        <p:spPr bwMode="auto">
          <a:xfrm>
            <a:off x="5699126" y="4451352"/>
            <a:ext cx="774700" cy="39052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39" name="稻壳儿小白白(http://dwz.cn/Wu2UP)"/>
          <p:cNvSpPr>
            <a:spLocks noChangeArrowheads="1"/>
          </p:cNvSpPr>
          <p:nvPr/>
        </p:nvSpPr>
        <p:spPr bwMode="auto">
          <a:xfrm>
            <a:off x="4468814" y="3832225"/>
            <a:ext cx="3246437" cy="1631950"/>
          </a:xfrm>
          <a:prstGeom prst="ellipse">
            <a:avLst/>
          </a:prstGeom>
          <a:noFill/>
          <a:ln w="12700" cmpd="sng">
            <a:solidFill>
              <a:srgbClr val="63CFF6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0" name="稻壳儿小白白(http://dwz.cn/Wu2UP)"/>
          <p:cNvSpPr>
            <a:spLocks noChangeArrowheads="1"/>
          </p:cNvSpPr>
          <p:nvPr/>
        </p:nvSpPr>
        <p:spPr bwMode="auto">
          <a:xfrm>
            <a:off x="4406900" y="4611690"/>
            <a:ext cx="136525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1" name="稻壳儿小白白(http://dwz.cn/Wu2UP)"/>
          <p:cNvSpPr>
            <a:spLocks noChangeArrowheads="1"/>
          </p:cNvSpPr>
          <p:nvPr/>
        </p:nvSpPr>
        <p:spPr bwMode="auto">
          <a:xfrm>
            <a:off x="7654925" y="4611690"/>
            <a:ext cx="134939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2" name="稻壳儿小白白(http://dwz.cn/Wu2UP)"/>
          <p:cNvSpPr>
            <a:spLocks noChangeArrowheads="1"/>
          </p:cNvSpPr>
          <p:nvPr/>
        </p:nvSpPr>
        <p:spPr bwMode="auto">
          <a:xfrm>
            <a:off x="6837365" y="3903665"/>
            <a:ext cx="134937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3" name="稻壳儿小白白(http://dwz.cn/Wu2UP)"/>
          <p:cNvSpPr>
            <a:spLocks noChangeArrowheads="1"/>
          </p:cNvSpPr>
          <p:nvPr/>
        </p:nvSpPr>
        <p:spPr bwMode="auto">
          <a:xfrm>
            <a:off x="5226051" y="3903665"/>
            <a:ext cx="136525" cy="777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4" name="稻壳儿小白白(http://dwz.cn/Wu2UP)"/>
          <p:cNvSpPr>
            <a:spLocks noChangeArrowheads="1"/>
          </p:cNvSpPr>
          <p:nvPr/>
        </p:nvSpPr>
        <p:spPr bwMode="auto">
          <a:xfrm>
            <a:off x="6837365" y="5321300"/>
            <a:ext cx="134937" cy="777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5" name="稻壳儿小白白(http://dwz.cn/Wu2UP)"/>
          <p:cNvSpPr>
            <a:spLocks noChangeArrowheads="1"/>
          </p:cNvSpPr>
          <p:nvPr/>
        </p:nvSpPr>
        <p:spPr bwMode="auto">
          <a:xfrm>
            <a:off x="5226051" y="5321300"/>
            <a:ext cx="136525" cy="777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6" name="稻壳儿小白白(http://dwz.cn/Wu2UP)"/>
          <p:cNvSpPr>
            <a:spLocks noChangeArrowheads="1"/>
          </p:cNvSpPr>
          <p:nvPr/>
        </p:nvSpPr>
        <p:spPr bwMode="auto">
          <a:xfrm flipH="1">
            <a:off x="4046539" y="1927225"/>
            <a:ext cx="549275" cy="5476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7" name="稻壳儿小白白(http://dwz.cn/Wu2UP)"/>
          <p:cNvSpPr>
            <a:spLocks noEditPoints="1"/>
          </p:cNvSpPr>
          <p:nvPr/>
        </p:nvSpPr>
        <p:spPr bwMode="auto">
          <a:xfrm>
            <a:off x="4137026" y="2052638"/>
            <a:ext cx="377825" cy="296862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8" name="稻壳儿小白白(http://dwz.cn/Wu2UP)"/>
          <p:cNvSpPr>
            <a:spLocks noChangeArrowheads="1"/>
          </p:cNvSpPr>
          <p:nvPr/>
        </p:nvSpPr>
        <p:spPr bwMode="auto">
          <a:xfrm flipH="1">
            <a:off x="3200401" y="3471865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9" name="稻壳儿小白白(http://dwz.cn/Wu2UP)"/>
          <p:cNvSpPr>
            <a:spLocks noEditPoints="1"/>
          </p:cNvSpPr>
          <p:nvPr/>
        </p:nvSpPr>
        <p:spPr bwMode="auto">
          <a:xfrm>
            <a:off x="3260726" y="3584577"/>
            <a:ext cx="412751" cy="341313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0" name="稻壳儿小白白(http://dwz.cn/Wu2UP)"/>
          <p:cNvSpPr>
            <a:spLocks noChangeArrowheads="1"/>
          </p:cNvSpPr>
          <p:nvPr/>
        </p:nvSpPr>
        <p:spPr bwMode="auto">
          <a:xfrm>
            <a:off x="8480425" y="3471865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51" name="稻壳儿小白白(http://dwz.cn/Wu2UP)"/>
          <p:cNvSpPr>
            <a:spLocks/>
          </p:cNvSpPr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62 h 145"/>
              <a:gd name="T2" fmla="*/ 0 w 161"/>
              <a:gd name="T3" fmla="*/ 145 h 145"/>
              <a:gd name="T4" fmla="*/ 31 w 161"/>
              <a:gd name="T5" fmla="*/ 145 h 145"/>
              <a:gd name="T6" fmla="*/ 130 w 161"/>
              <a:gd name="T7" fmla="*/ 145 h 145"/>
              <a:gd name="T8" fmla="*/ 161 w 161"/>
              <a:gd name="T9" fmla="*/ 145 h 145"/>
              <a:gd name="T10" fmla="*/ 161 w 161"/>
              <a:gd name="T11" fmla="*/ 62 h 145"/>
              <a:gd name="T12" fmla="*/ 81 w 161"/>
              <a:gd name="T13" fmla="*/ 0 h 145"/>
              <a:gd name="T14" fmla="*/ 0 w 161"/>
              <a:gd name="T15" fmla="*/ 6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2" name="稻壳儿小白白(http://dwz.cn/Wu2UP)"/>
          <p:cNvSpPr>
            <a:spLocks/>
          </p:cNvSpPr>
          <p:nvPr/>
        </p:nvSpPr>
        <p:spPr bwMode="auto">
          <a:xfrm>
            <a:off x="8556625" y="3559177"/>
            <a:ext cx="387351" cy="193675"/>
          </a:xfrm>
          <a:custGeom>
            <a:avLst/>
            <a:gdLst>
              <a:gd name="T0" fmla="*/ 225 w 246"/>
              <a:gd name="T1" fmla="*/ 80 h 123"/>
              <a:gd name="T2" fmla="*/ 225 w 246"/>
              <a:gd name="T3" fmla="*/ 21 h 123"/>
              <a:gd name="T4" fmla="*/ 182 w 246"/>
              <a:gd name="T5" fmla="*/ 21 h 123"/>
              <a:gd name="T6" fmla="*/ 182 w 246"/>
              <a:gd name="T7" fmla="*/ 47 h 123"/>
              <a:gd name="T8" fmla="*/ 123 w 246"/>
              <a:gd name="T9" fmla="*/ 0 h 123"/>
              <a:gd name="T10" fmla="*/ 123 w 246"/>
              <a:gd name="T11" fmla="*/ 0 h 123"/>
              <a:gd name="T12" fmla="*/ 123 w 246"/>
              <a:gd name="T13" fmla="*/ 0 h 123"/>
              <a:gd name="T14" fmla="*/ 123 w 246"/>
              <a:gd name="T15" fmla="*/ 0 h 123"/>
              <a:gd name="T16" fmla="*/ 123 w 246"/>
              <a:gd name="T17" fmla="*/ 0 h 123"/>
              <a:gd name="T18" fmla="*/ 0 w 246"/>
              <a:gd name="T19" fmla="*/ 97 h 123"/>
              <a:gd name="T20" fmla="*/ 21 w 246"/>
              <a:gd name="T21" fmla="*/ 123 h 123"/>
              <a:gd name="T22" fmla="*/ 123 w 246"/>
              <a:gd name="T23" fmla="*/ 42 h 123"/>
              <a:gd name="T24" fmla="*/ 225 w 246"/>
              <a:gd name="T25" fmla="*/ 123 h 123"/>
              <a:gd name="T26" fmla="*/ 246 w 246"/>
              <a:gd name="T27" fmla="*/ 97 h 123"/>
              <a:gd name="T28" fmla="*/ 225 w 246"/>
              <a:gd name="T29" fmla="*/ 8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3" name="稻壳儿小白白(http://dwz.cn/Wu2UP)"/>
          <p:cNvSpPr>
            <a:spLocks noChangeArrowheads="1"/>
          </p:cNvSpPr>
          <p:nvPr/>
        </p:nvSpPr>
        <p:spPr bwMode="auto">
          <a:xfrm>
            <a:off x="7986713" y="5237165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54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39 w 68"/>
              <a:gd name="T1" fmla="*/ 36 h 63"/>
              <a:gd name="T2" fmla="*/ 41 w 68"/>
              <a:gd name="T3" fmla="*/ 44 h 63"/>
              <a:gd name="T4" fmla="*/ 35 w 68"/>
              <a:gd name="T5" fmla="*/ 50 h 63"/>
              <a:gd name="T6" fmla="*/ 27 w 68"/>
              <a:gd name="T7" fmla="*/ 53 h 63"/>
              <a:gd name="T8" fmla="*/ 18 w 68"/>
              <a:gd name="T9" fmla="*/ 53 h 63"/>
              <a:gd name="T10" fmla="*/ 11 w 68"/>
              <a:gd name="T11" fmla="*/ 50 h 63"/>
              <a:gd name="T12" fmla="*/ 4 w 68"/>
              <a:gd name="T13" fmla="*/ 44 h 63"/>
              <a:gd name="T14" fmla="*/ 6 w 68"/>
              <a:gd name="T15" fmla="*/ 36 h 63"/>
              <a:gd name="T16" fmla="*/ 0 w 68"/>
              <a:gd name="T17" fmla="*/ 28 h 63"/>
              <a:gd name="T18" fmla="*/ 7 w 68"/>
              <a:gd name="T19" fmla="*/ 23 h 63"/>
              <a:gd name="T20" fmla="*/ 4 w 68"/>
              <a:gd name="T21" fmla="*/ 18 h 63"/>
              <a:gd name="T22" fmla="*/ 15 w 68"/>
              <a:gd name="T23" fmla="*/ 16 h 63"/>
              <a:gd name="T24" fmla="*/ 19 w 68"/>
              <a:gd name="T25" fmla="*/ 8 h 63"/>
              <a:gd name="T26" fmla="*/ 28 w 68"/>
              <a:gd name="T27" fmla="*/ 15 h 63"/>
              <a:gd name="T28" fmla="*/ 35 w 68"/>
              <a:gd name="T29" fmla="*/ 12 h 63"/>
              <a:gd name="T30" fmla="*/ 41 w 68"/>
              <a:gd name="T31" fmla="*/ 19 h 63"/>
              <a:gd name="T32" fmla="*/ 45 w 68"/>
              <a:gd name="T33" fmla="*/ 27 h 63"/>
              <a:gd name="T34" fmla="*/ 23 w 68"/>
              <a:gd name="T35" fmla="*/ 22 h 63"/>
              <a:gd name="T36" fmla="*/ 32 w 68"/>
              <a:gd name="T37" fmla="*/ 31 h 63"/>
              <a:gd name="T38" fmla="*/ 63 w 68"/>
              <a:gd name="T39" fmla="*/ 16 h 63"/>
              <a:gd name="T40" fmla="*/ 64 w 68"/>
              <a:gd name="T41" fmla="*/ 24 h 63"/>
              <a:gd name="T42" fmla="*/ 55 w 68"/>
              <a:gd name="T43" fmla="*/ 22 h 63"/>
              <a:gd name="T44" fmla="*/ 46 w 68"/>
              <a:gd name="T45" fmla="*/ 24 h 63"/>
              <a:gd name="T46" fmla="*/ 46 w 68"/>
              <a:gd name="T47" fmla="*/ 16 h 63"/>
              <a:gd name="T48" fmla="*/ 46 w 68"/>
              <a:gd name="T49" fmla="*/ 9 h 63"/>
              <a:gd name="T50" fmla="*/ 46 w 68"/>
              <a:gd name="T51" fmla="*/ 2 h 63"/>
              <a:gd name="T52" fmla="*/ 55 w 68"/>
              <a:gd name="T53" fmla="*/ 4 h 63"/>
              <a:gd name="T54" fmla="*/ 59 w 68"/>
              <a:gd name="T55" fmla="*/ 0 h 63"/>
              <a:gd name="T56" fmla="*/ 62 w 68"/>
              <a:gd name="T57" fmla="*/ 7 h 63"/>
              <a:gd name="T58" fmla="*/ 68 w 68"/>
              <a:gd name="T59" fmla="*/ 15 h 63"/>
              <a:gd name="T60" fmla="*/ 62 w 68"/>
              <a:gd name="T61" fmla="*/ 55 h 63"/>
              <a:gd name="T62" fmla="*/ 59 w 68"/>
              <a:gd name="T63" fmla="*/ 63 h 63"/>
              <a:gd name="T64" fmla="*/ 54 w 68"/>
              <a:gd name="T65" fmla="*/ 59 h 63"/>
              <a:gd name="T66" fmla="*/ 45 w 68"/>
              <a:gd name="T67" fmla="*/ 60 h 63"/>
              <a:gd name="T68" fmla="*/ 41 w 68"/>
              <a:gd name="T69" fmla="*/ 52 h 63"/>
              <a:gd name="T70" fmla="*/ 47 w 68"/>
              <a:gd name="T71" fmla="*/ 44 h 63"/>
              <a:gd name="T72" fmla="*/ 50 w 68"/>
              <a:gd name="T73" fmla="*/ 36 h 63"/>
              <a:gd name="T74" fmla="*/ 56 w 68"/>
              <a:gd name="T75" fmla="*/ 40 h 63"/>
              <a:gd name="T76" fmla="*/ 64 w 68"/>
              <a:gd name="T77" fmla="*/ 39 h 63"/>
              <a:gd name="T78" fmla="*/ 63 w 68"/>
              <a:gd name="T79" fmla="*/ 46 h 63"/>
              <a:gd name="T80" fmla="*/ 55 w 68"/>
              <a:gd name="T81" fmla="*/ 8 h 63"/>
              <a:gd name="T82" fmla="*/ 59 w 68"/>
              <a:gd name="T83" fmla="*/ 13 h 63"/>
              <a:gd name="T84" fmla="*/ 50 w 68"/>
              <a:gd name="T85" fmla="*/ 49 h 63"/>
              <a:gd name="T86" fmla="*/ 55 w 68"/>
              <a:gd name="T87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5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1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6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0049" y="2230440"/>
            <a:ext cx="744539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7" name="稻壳儿小白白(http://dwz.cn/Wu2UP)"/>
          <p:cNvSpPr>
            <a:spLocks noChangeArrowheads="1"/>
          </p:cNvSpPr>
          <p:nvPr/>
        </p:nvSpPr>
        <p:spPr bwMode="auto">
          <a:xfrm>
            <a:off x="7634289" y="1927225"/>
            <a:ext cx="549275" cy="54768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58" name="稻壳儿小白白(http://dwz.cn/Wu2UP)"/>
          <p:cNvSpPr>
            <a:spLocks noEditPoints="1"/>
          </p:cNvSpPr>
          <p:nvPr/>
        </p:nvSpPr>
        <p:spPr bwMode="auto">
          <a:xfrm>
            <a:off x="7729539" y="2036765"/>
            <a:ext cx="379412" cy="314325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稻壳儿小白白(http://dwz.cn/Wu2UP)"/>
          <p:cNvSpPr>
            <a:spLocks/>
          </p:cNvSpPr>
          <p:nvPr/>
        </p:nvSpPr>
        <p:spPr bwMode="auto">
          <a:xfrm>
            <a:off x="5122865" y="4935540"/>
            <a:ext cx="414337" cy="414337"/>
          </a:xfrm>
          <a:custGeom>
            <a:avLst/>
            <a:gdLst>
              <a:gd name="T0" fmla="*/ 266 w 360"/>
              <a:gd name="T1" fmla="*/ 360 h 360"/>
              <a:gd name="T2" fmla="*/ 294 w 360"/>
              <a:gd name="T3" fmla="*/ 331 h 360"/>
              <a:gd name="T4" fmla="*/ 245 w 360"/>
              <a:gd name="T5" fmla="*/ 155 h 360"/>
              <a:gd name="T6" fmla="*/ 318 w 360"/>
              <a:gd name="T7" fmla="*/ 82 h 360"/>
              <a:gd name="T8" fmla="*/ 340 w 360"/>
              <a:gd name="T9" fmla="*/ 19 h 360"/>
              <a:gd name="T10" fmla="*/ 278 w 360"/>
              <a:gd name="T11" fmla="*/ 42 h 360"/>
              <a:gd name="T12" fmla="*/ 205 w 360"/>
              <a:gd name="T13" fmla="*/ 115 h 360"/>
              <a:gd name="T14" fmla="*/ 28 w 360"/>
              <a:gd name="T15" fmla="*/ 65 h 360"/>
              <a:gd name="T16" fmla="*/ 0 w 360"/>
              <a:gd name="T17" fmla="*/ 94 h 360"/>
              <a:gd name="T18" fmla="*/ 148 w 360"/>
              <a:gd name="T19" fmla="*/ 172 h 360"/>
              <a:gd name="T20" fmla="*/ 98 w 360"/>
              <a:gd name="T21" fmla="*/ 222 h 360"/>
              <a:gd name="T22" fmla="*/ 38 w 360"/>
              <a:gd name="T23" fmla="*/ 226 h 360"/>
              <a:gd name="T24" fmla="*/ 9 w 360"/>
              <a:gd name="T25" fmla="*/ 254 h 360"/>
              <a:gd name="T26" fmla="*/ 80 w 360"/>
              <a:gd name="T27" fmla="*/ 280 h 360"/>
              <a:gd name="T28" fmla="*/ 105 w 360"/>
              <a:gd name="T29" fmla="*/ 350 h 360"/>
              <a:gd name="T30" fmla="*/ 134 w 360"/>
              <a:gd name="T31" fmla="*/ 322 h 360"/>
              <a:gd name="T32" fmla="*/ 137 w 360"/>
              <a:gd name="T33" fmla="*/ 262 h 360"/>
              <a:gd name="T34" fmla="*/ 188 w 360"/>
              <a:gd name="T35" fmla="*/ 211 h 360"/>
              <a:gd name="T36" fmla="*/ 266 w 360"/>
              <a:gd name="T3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0" name="稻壳儿小白白(http://dwz.cn/Wu2UP)"/>
          <p:cNvSpPr>
            <a:spLocks noChangeArrowheads="1"/>
          </p:cNvSpPr>
          <p:nvPr/>
        </p:nvSpPr>
        <p:spPr bwMode="auto">
          <a:xfrm flipH="1">
            <a:off x="3675064" y="5237165"/>
            <a:ext cx="549275" cy="5476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61" name="稻壳儿小白白(http://dwz.cn/Wu2UP)"/>
          <p:cNvSpPr>
            <a:spLocks/>
          </p:cNvSpPr>
          <p:nvPr/>
        </p:nvSpPr>
        <p:spPr bwMode="auto">
          <a:xfrm>
            <a:off x="3771902" y="5337177"/>
            <a:ext cx="358775" cy="358775"/>
          </a:xfrm>
          <a:custGeom>
            <a:avLst/>
            <a:gdLst>
              <a:gd name="T0" fmla="*/ 266 w 360"/>
              <a:gd name="T1" fmla="*/ 360 h 360"/>
              <a:gd name="T2" fmla="*/ 294 w 360"/>
              <a:gd name="T3" fmla="*/ 331 h 360"/>
              <a:gd name="T4" fmla="*/ 245 w 360"/>
              <a:gd name="T5" fmla="*/ 155 h 360"/>
              <a:gd name="T6" fmla="*/ 318 w 360"/>
              <a:gd name="T7" fmla="*/ 82 h 360"/>
              <a:gd name="T8" fmla="*/ 340 w 360"/>
              <a:gd name="T9" fmla="*/ 19 h 360"/>
              <a:gd name="T10" fmla="*/ 278 w 360"/>
              <a:gd name="T11" fmla="*/ 42 h 360"/>
              <a:gd name="T12" fmla="*/ 205 w 360"/>
              <a:gd name="T13" fmla="*/ 115 h 360"/>
              <a:gd name="T14" fmla="*/ 28 w 360"/>
              <a:gd name="T15" fmla="*/ 65 h 360"/>
              <a:gd name="T16" fmla="*/ 0 w 360"/>
              <a:gd name="T17" fmla="*/ 94 h 360"/>
              <a:gd name="T18" fmla="*/ 148 w 360"/>
              <a:gd name="T19" fmla="*/ 172 h 360"/>
              <a:gd name="T20" fmla="*/ 98 w 360"/>
              <a:gd name="T21" fmla="*/ 222 h 360"/>
              <a:gd name="T22" fmla="*/ 38 w 360"/>
              <a:gd name="T23" fmla="*/ 226 h 360"/>
              <a:gd name="T24" fmla="*/ 9 w 360"/>
              <a:gd name="T25" fmla="*/ 254 h 360"/>
              <a:gd name="T26" fmla="*/ 80 w 360"/>
              <a:gd name="T27" fmla="*/ 280 h 360"/>
              <a:gd name="T28" fmla="*/ 105 w 360"/>
              <a:gd name="T29" fmla="*/ 350 h 360"/>
              <a:gd name="T30" fmla="*/ 134 w 360"/>
              <a:gd name="T31" fmla="*/ 322 h 360"/>
              <a:gd name="T32" fmla="*/ 137 w 360"/>
              <a:gd name="T33" fmla="*/ 262 h 360"/>
              <a:gd name="T34" fmla="*/ 188 w 360"/>
              <a:gd name="T35" fmla="*/ 211 h 360"/>
              <a:gd name="T36" fmla="*/ 266 w 360"/>
              <a:gd name="T3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2" name="稻壳儿小白白(http://dwz.cn/Wu2UP)"/>
          <p:cNvSpPr txBox="1">
            <a:spLocks noChangeArrowheads="1"/>
          </p:cNvSpPr>
          <p:nvPr/>
        </p:nvSpPr>
        <p:spPr bwMode="auto">
          <a:xfrm>
            <a:off x="1947865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3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4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4" name="稻壳儿小白白(http://dwz.cn/Wu2UP)"/>
          <p:cNvSpPr txBox="1">
            <a:spLocks noChangeArrowheads="1"/>
          </p:cNvSpPr>
          <p:nvPr/>
        </p:nvSpPr>
        <p:spPr bwMode="auto">
          <a:xfrm>
            <a:off x="1109665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5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6" name="稻壳儿小白白(http://dwz.cn/Wu2UP)"/>
          <p:cNvSpPr txBox="1">
            <a:spLocks noChangeArrowheads="1"/>
          </p:cNvSpPr>
          <p:nvPr/>
        </p:nvSpPr>
        <p:spPr bwMode="auto">
          <a:xfrm>
            <a:off x="1519240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7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4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8" name="稻壳儿小白白(http://dwz.cn/Wu2UP)"/>
          <p:cNvSpPr txBox="1">
            <a:spLocks noChangeArrowheads="1"/>
          </p:cNvSpPr>
          <p:nvPr/>
        </p:nvSpPr>
        <p:spPr bwMode="auto">
          <a:xfrm>
            <a:off x="8377240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69" name="稻壳儿小白白(http://dwz.cn/Wu2UP)"/>
          <p:cNvSpPr txBox="1">
            <a:spLocks noChangeArrowheads="1"/>
          </p:cNvSpPr>
          <p:nvPr/>
        </p:nvSpPr>
        <p:spPr bwMode="auto">
          <a:xfrm>
            <a:off x="8377239" y="2208214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0" name="稻壳儿小白白(http://dwz.cn/Wu2UP)"/>
          <p:cNvSpPr txBox="1">
            <a:spLocks noChangeArrowheads="1"/>
          </p:cNvSpPr>
          <p:nvPr/>
        </p:nvSpPr>
        <p:spPr bwMode="auto">
          <a:xfrm>
            <a:off x="9231314" y="3409952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1" name="稻壳儿小白白(http://dwz.cn/Wu2UP)"/>
          <p:cNvSpPr txBox="1">
            <a:spLocks noChangeArrowheads="1"/>
          </p:cNvSpPr>
          <p:nvPr/>
        </p:nvSpPr>
        <p:spPr bwMode="auto">
          <a:xfrm>
            <a:off x="9231314" y="372427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2" name="稻壳儿小白白(http://dwz.cn/Wu2UP)"/>
          <p:cNvSpPr txBox="1">
            <a:spLocks noChangeArrowheads="1"/>
          </p:cNvSpPr>
          <p:nvPr/>
        </p:nvSpPr>
        <p:spPr bwMode="auto">
          <a:xfrm>
            <a:off x="8713789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73" name="稻壳儿小白白(http://dwz.cn/Wu2UP)"/>
          <p:cNvSpPr txBox="1">
            <a:spLocks noChangeArrowheads="1"/>
          </p:cNvSpPr>
          <p:nvPr/>
        </p:nvSpPr>
        <p:spPr bwMode="auto">
          <a:xfrm>
            <a:off x="8713790" y="5513389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39974" name="组合 51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39975" name="组合 52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39976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977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978" name="文本框 53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9979" name="文本框 54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稻壳儿小白白(http://dwz.cn/Wu2UP)"/>
          <p:cNvSpPr>
            <a:spLocks noChangeArrowheads="1"/>
          </p:cNvSpPr>
          <p:nvPr/>
        </p:nvSpPr>
        <p:spPr bwMode="auto">
          <a:xfrm rot="20751297">
            <a:off x="4135439" y="2357440"/>
            <a:ext cx="1589087" cy="3178175"/>
          </a:xfrm>
          <a:prstGeom prst="moon">
            <a:avLst>
              <a:gd name="adj" fmla="val 15190"/>
            </a:avLst>
          </a:prstGeom>
          <a:solidFill>
            <a:srgbClr val="FBB9CC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7" name="稻壳儿小白白(http://dwz.cn/Wu2UP)"/>
          <p:cNvSpPr>
            <a:spLocks noChangeArrowheads="1"/>
          </p:cNvSpPr>
          <p:nvPr/>
        </p:nvSpPr>
        <p:spPr bwMode="auto">
          <a:xfrm rot="4551297">
            <a:off x="4948239" y="1322389"/>
            <a:ext cx="1589087" cy="3176587"/>
          </a:xfrm>
          <a:prstGeom prst="moon">
            <a:avLst>
              <a:gd name="adj" fmla="val 15190"/>
            </a:avLst>
          </a:prstGeom>
          <a:solidFill>
            <a:srgbClr val="63CFF6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8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7"/>
            <a:ext cx="1589088" cy="3178175"/>
          </a:xfrm>
          <a:prstGeom prst="moon">
            <a:avLst>
              <a:gd name="adj" fmla="val 15190"/>
            </a:avLst>
          </a:prstGeom>
          <a:solidFill>
            <a:srgbClr val="FBB9CC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9" name="稻壳儿小白白(http://dwz.cn/Wu2UP)"/>
          <p:cNvSpPr>
            <a:spLocks noChangeArrowheads="1"/>
          </p:cNvSpPr>
          <p:nvPr/>
        </p:nvSpPr>
        <p:spPr bwMode="auto">
          <a:xfrm rot="15351297">
            <a:off x="5184777" y="3160714"/>
            <a:ext cx="1589087" cy="3176588"/>
          </a:xfrm>
          <a:prstGeom prst="moon">
            <a:avLst>
              <a:gd name="adj" fmla="val 15190"/>
            </a:avLst>
          </a:prstGeom>
          <a:solidFill>
            <a:srgbClr val="63CFF6"/>
          </a:solidFill>
          <a:ln w="3175" cmpd="sng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0" name="稻壳儿小白白(http://dwz.cn/Wu2UP)"/>
          <p:cNvSpPr>
            <a:spLocks noChangeArrowheads="1"/>
          </p:cNvSpPr>
          <p:nvPr/>
        </p:nvSpPr>
        <p:spPr bwMode="auto">
          <a:xfrm flipH="1">
            <a:off x="4848226" y="3533777"/>
            <a:ext cx="2111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41991" name="稻壳儿小白白(http://dwz.cn/Wu2UP)"/>
          <p:cNvSpPr>
            <a:spLocks noChangeShapeType="1"/>
          </p:cNvSpPr>
          <p:nvPr/>
        </p:nvSpPr>
        <p:spPr bwMode="auto">
          <a:xfrm flipH="1">
            <a:off x="3236914" y="3200400"/>
            <a:ext cx="1049337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2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3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93" name="稻壳儿小白白(http://dwz.cn/Wu2UP)"/>
          <p:cNvSpPr txBox="1">
            <a:spLocks noChangeArrowheads="1"/>
          </p:cNvSpPr>
          <p:nvPr/>
        </p:nvSpPr>
        <p:spPr bwMode="auto">
          <a:xfrm>
            <a:off x="1066801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4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4"/>
            <a:ext cx="2201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5" name="稻壳儿小白白(http://dwz.cn/Wu2UP)"/>
          <p:cNvSpPr txBox="1">
            <a:spLocks noChangeArrowheads="1"/>
          </p:cNvSpPr>
          <p:nvPr/>
        </p:nvSpPr>
        <p:spPr bwMode="auto">
          <a:xfrm>
            <a:off x="7666039" y="1995489"/>
            <a:ext cx="1257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6" name="稻壳儿小白白(http://dwz.cn/Wu2UP)"/>
          <p:cNvSpPr txBox="1">
            <a:spLocks noChangeArrowheads="1"/>
          </p:cNvSpPr>
          <p:nvPr/>
        </p:nvSpPr>
        <p:spPr bwMode="auto">
          <a:xfrm>
            <a:off x="7666040" y="2278064"/>
            <a:ext cx="2384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7" name="稻壳儿小白白(http://dwz.cn/Wu2UP)"/>
          <p:cNvSpPr txBox="1">
            <a:spLocks noChangeArrowheads="1"/>
          </p:cNvSpPr>
          <p:nvPr/>
        </p:nvSpPr>
        <p:spPr bwMode="auto">
          <a:xfrm>
            <a:off x="1817689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8" name="稻壳儿小白白(http://dwz.cn/Wu2UP)"/>
          <p:cNvSpPr txBox="1">
            <a:spLocks noChangeArrowheads="1"/>
          </p:cNvSpPr>
          <p:nvPr/>
        </p:nvSpPr>
        <p:spPr bwMode="auto">
          <a:xfrm>
            <a:off x="1366839" y="5349875"/>
            <a:ext cx="24399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1999" name="稻壳儿小白白(http://dwz.cn/Wu2UP)"/>
          <p:cNvSpPr txBox="1">
            <a:spLocks noChangeArrowheads="1"/>
          </p:cNvSpPr>
          <p:nvPr/>
        </p:nvSpPr>
        <p:spPr bwMode="auto">
          <a:xfrm>
            <a:off x="8599489" y="42418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00" name="稻壳儿小白白(http://dwz.cn/Wu2UP)"/>
          <p:cNvSpPr txBox="1">
            <a:spLocks noChangeArrowheads="1"/>
          </p:cNvSpPr>
          <p:nvPr/>
        </p:nvSpPr>
        <p:spPr bwMode="auto">
          <a:xfrm>
            <a:off x="8593139" y="4557713"/>
            <a:ext cx="234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01" name="稻壳儿小白白(http://dwz.cn/Wu2UP)"/>
          <p:cNvSpPr>
            <a:spLocks noChangeShapeType="1"/>
          </p:cNvSpPr>
          <p:nvPr/>
        </p:nvSpPr>
        <p:spPr bwMode="auto">
          <a:xfrm flipH="1">
            <a:off x="6427789" y="2241550"/>
            <a:ext cx="1049337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2" name="稻壳儿小白白(http://dwz.cn/Wu2UP)"/>
          <p:cNvSpPr>
            <a:spLocks noChangeShapeType="1"/>
          </p:cNvSpPr>
          <p:nvPr/>
        </p:nvSpPr>
        <p:spPr bwMode="auto">
          <a:xfrm flipH="1">
            <a:off x="7372351" y="4560888"/>
            <a:ext cx="1033463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2003" name="组合 45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42004" name="组合 4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200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00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007" name="文本框 4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2008" name="文本框 4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稻壳儿小白白(http://dwz.cn/Wu2UP)"/>
          <p:cNvSpPr>
            <a:spLocks noEditPoints="1"/>
          </p:cNvSpPr>
          <p:nvPr/>
        </p:nvSpPr>
        <p:spPr bwMode="auto">
          <a:xfrm rot="20049179">
            <a:off x="2386013" y="2041527"/>
            <a:ext cx="1627187" cy="3757613"/>
          </a:xfrm>
          <a:custGeom>
            <a:avLst/>
            <a:gdLst>
              <a:gd name="T0" fmla="*/ 0 w 168"/>
              <a:gd name="T1" fmla="*/ 84 h 392"/>
              <a:gd name="T2" fmla="*/ 50 w 168"/>
              <a:gd name="T3" fmla="*/ 134 h 392"/>
              <a:gd name="T4" fmla="*/ 61 w 168"/>
              <a:gd name="T5" fmla="*/ 133 h 392"/>
              <a:gd name="T6" fmla="*/ 61 w 168"/>
              <a:gd name="T7" fmla="*/ 148 h 392"/>
              <a:gd name="T8" fmla="*/ 73 w 168"/>
              <a:gd name="T9" fmla="*/ 154 h 392"/>
              <a:gd name="T10" fmla="*/ 73 w 168"/>
              <a:gd name="T11" fmla="*/ 278 h 392"/>
              <a:gd name="T12" fmla="*/ 61 w 168"/>
              <a:gd name="T13" fmla="*/ 284 h 392"/>
              <a:gd name="T14" fmla="*/ 61 w 168"/>
              <a:gd name="T15" fmla="*/ 377 h 392"/>
              <a:gd name="T16" fmla="*/ 75 w 168"/>
              <a:gd name="T17" fmla="*/ 392 h 392"/>
              <a:gd name="T18" fmla="*/ 93 w 168"/>
              <a:gd name="T19" fmla="*/ 392 h 392"/>
              <a:gd name="T20" fmla="*/ 107 w 168"/>
              <a:gd name="T21" fmla="*/ 377 h 392"/>
              <a:gd name="T22" fmla="*/ 107 w 168"/>
              <a:gd name="T23" fmla="*/ 357 h 392"/>
              <a:gd name="T24" fmla="*/ 143 w 168"/>
              <a:gd name="T25" fmla="*/ 357 h 392"/>
              <a:gd name="T26" fmla="*/ 157 w 168"/>
              <a:gd name="T27" fmla="*/ 343 h 392"/>
              <a:gd name="T28" fmla="*/ 143 w 168"/>
              <a:gd name="T29" fmla="*/ 329 h 392"/>
              <a:gd name="T30" fmla="*/ 107 w 168"/>
              <a:gd name="T31" fmla="*/ 329 h 392"/>
              <a:gd name="T32" fmla="*/ 107 w 168"/>
              <a:gd name="T33" fmla="*/ 321 h 392"/>
              <a:gd name="T34" fmla="*/ 143 w 168"/>
              <a:gd name="T35" fmla="*/ 321 h 392"/>
              <a:gd name="T36" fmla="*/ 157 w 168"/>
              <a:gd name="T37" fmla="*/ 307 h 392"/>
              <a:gd name="T38" fmla="*/ 143 w 168"/>
              <a:gd name="T39" fmla="*/ 293 h 392"/>
              <a:gd name="T40" fmla="*/ 107 w 168"/>
              <a:gd name="T41" fmla="*/ 293 h 392"/>
              <a:gd name="T42" fmla="*/ 107 w 168"/>
              <a:gd name="T43" fmla="*/ 283 h 392"/>
              <a:gd name="T44" fmla="*/ 95 w 168"/>
              <a:gd name="T45" fmla="*/ 277 h 392"/>
              <a:gd name="T46" fmla="*/ 95 w 168"/>
              <a:gd name="T47" fmla="*/ 156 h 392"/>
              <a:gd name="T48" fmla="*/ 107 w 168"/>
              <a:gd name="T49" fmla="*/ 150 h 392"/>
              <a:gd name="T50" fmla="*/ 107 w 168"/>
              <a:gd name="T51" fmla="*/ 133 h 392"/>
              <a:gd name="T52" fmla="*/ 117 w 168"/>
              <a:gd name="T53" fmla="*/ 134 h 392"/>
              <a:gd name="T54" fmla="*/ 168 w 168"/>
              <a:gd name="T55" fmla="*/ 84 h 392"/>
              <a:gd name="T56" fmla="*/ 132 w 168"/>
              <a:gd name="T57" fmla="*/ 36 h 392"/>
              <a:gd name="T58" fmla="*/ 84 w 168"/>
              <a:gd name="T59" fmla="*/ 0 h 392"/>
              <a:gd name="T60" fmla="*/ 36 w 168"/>
              <a:gd name="T61" fmla="*/ 36 h 392"/>
              <a:gd name="T62" fmla="*/ 0 w 168"/>
              <a:gd name="T63" fmla="*/ 84 h 392"/>
              <a:gd name="T64" fmla="*/ 84 w 168"/>
              <a:gd name="T65" fmla="*/ 31 h 392"/>
              <a:gd name="T66" fmla="*/ 107 w 168"/>
              <a:gd name="T67" fmla="*/ 54 h 392"/>
              <a:gd name="T68" fmla="*/ 106 w 168"/>
              <a:gd name="T69" fmla="*/ 62 h 392"/>
              <a:gd name="T70" fmla="*/ 129 w 168"/>
              <a:gd name="T71" fmla="*/ 87 h 392"/>
              <a:gd name="T72" fmla="*/ 105 w 168"/>
              <a:gd name="T73" fmla="*/ 111 h 392"/>
              <a:gd name="T74" fmla="*/ 84 w 168"/>
              <a:gd name="T75" fmla="*/ 100 h 392"/>
              <a:gd name="T76" fmla="*/ 63 w 168"/>
              <a:gd name="T77" fmla="*/ 111 h 392"/>
              <a:gd name="T78" fmla="*/ 38 w 168"/>
              <a:gd name="T79" fmla="*/ 87 h 392"/>
              <a:gd name="T80" fmla="*/ 62 w 168"/>
              <a:gd name="T81" fmla="*/ 62 h 392"/>
              <a:gd name="T82" fmla="*/ 61 w 168"/>
              <a:gd name="T83" fmla="*/ 54 h 392"/>
              <a:gd name="T84" fmla="*/ 84 w 168"/>
              <a:gd name="T85" fmla="*/ 31 h 392"/>
              <a:gd name="T86" fmla="*/ 84 w 168"/>
              <a:gd name="T87" fmla="*/ 31 h 392"/>
              <a:gd name="T88" fmla="*/ 84 w 168"/>
              <a:gd name="T89" fmla="*/ 31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5" name="稻壳儿小白白(http://dwz.cn/Wu2UP)"/>
          <p:cNvSpPr>
            <a:spLocks noChangeArrowheads="1"/>
          </p:cNvSpPr>
          <p:nvPr/>
        </p:nvSpPr>
        <p:spPr bwMode="auto">
          <a:xfrm rot="1568449">
            <a:off x="3321051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6" name="稻壳儿小白白(http://dwz.cn/Wu2UP)"/>
          <p:cNvSpPr>
            <a:spLocks noChangeArrowheads="1"/>
          </p:cNvSpPr>
          <p:nvPr/>
        </p:nvSpPr>
        <p:spPr bwMode="auto">
          <a:xfrm rot="1568449">
            <a:off x="3306764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7" name="稻壳儿小白白(http://dwz.cn/Wu2UP)"/>
          <p:cNvSpPr>
            <a:spLocks noChangeArrowheads="1"/>
          </p:cNvSpPr>
          <p:nvPr/>
        </p:nvSpPr>
        <p:spPr bwMode="auto">
          <a:xfrm rot="17768448">
            <a:off x="3553620" y="3269458"/>
            <a:ext cx="258763" cy="2603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8" name="稻壳儿小白白(http://dwz.cn/Wu2UP)"/>
          <p:cNvSpPr>
            <a:spLocks noChangeArrowheads="1"/>
          </p:cNvSpPr>
          <p:nvPr/>
        </p:nvSpPr>
        <p:spPr bwMode="auto">
          <a:xfrm rot="17768448">
            <a:off x="3226594" y="2674145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39" name="稻壳儿小白白(http://dwz.cn/Wu2UP)"/>
          <p:cNvSpPr>
            <a:spLocks noChangeArrowheads="1"/>
          </p:cNvSpPr>
          <p:nvPr/>
        </p:nvSpPr>
        <p:spPr bwMode="auto">
          <a:xfrm rot="140878">
            <a:off x="3740151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0" name="稻壳儿小白白(http://dwz.cn/Wu2UP)"/>
          <p:cNvSpPr>
            <a:spLocks noChangeArrowheads="1"/>
          </p:cNvSpPr>
          <p:nvPr/>
        </p:nvSpPr>
        <p:spPr bwMode="auto">
          <a:xfrm rot="140878">
            <a:off x="3695702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1" name="稻壳儿小白白(http://dwz.cn/Wu2UP)"/>
          <p:cNvSpPr>
            <a:spLocks noChangeArrowheads="1"/>
          </p:cNvSpPr>
          <p:nvPr/>
        </p:nvSpPr>
        <p:spPr bwMode="auto">
          <a:xfrm rot="16340878">
            <a:off x="3840164" y="2800351"/>
            <a:ext cx="260350" cy="2603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2" name="稻壳儿小白白(http://dwz.cn/Wu2UP)"/>
          <p:cNvSpPr>
            <a:spLocks noChangeArrowheads="1"/>
          </p:cNvSpPr>
          <p:nvPr/>
        </p:nvSpPr>
        <p:spPr bwMode="auto">
          <a:xfrm rot="16340878">
            <a:off x="3466308" y="2389982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3" name="稻壳儿小白白(http://dwz.cn/Wu2UP)"/>
          <p:cNvSpPr>
            <a:spLocks noChangeArrowheads="1"/>
          </p:cNvSpPr>
          <p:nvPr/>
        </p:nvSpPr>
        <p:spPr bwMode="auto">
          <a:xfrm rot="20546288">
            <a:off x="3568702" y="1614490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4" name="稻壳儿小白白(http://dwz.cn/Wu2UP)"/>
          <p:cNvSpPr>
            <a:spLocks noChangeArrowheads="1"/>
          </p:cNvSpPr>
          <p:nvPr/>
        </p:nvSpPr>
        <p:spPr bwMode="auto">
          <a:xfrm rot="20546288">
            <a:off x="3505201" y="1576389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5" name="稻壳儿小白白(http://dwz.cn/Wu2UP)"/>
          <p:cNvSpPr>
            <a:spLocks noChangeArrowheads="1"/>
          </p:cNvSpPr>
          <p:nvPr/>
        </p:nvSpPr>
        <p:spPr bwMode="auto">
          <a:xfrm rot="15146288">
            <a:off x="3709988" y="2309814"/>
            <a:ext cx="260350" cy="2603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6" name="稻壳儿小白白(http://dwz.cn/Wu2UP)"/>
          <p:cNvSpPr>
            <a:spLocks noChangeArrowheads="1"/>
          </p:cNvSpPr>
          <p:nvPr/>
        </p:nvSpPr>
        <p:spPr bwMode="auto">
          <a:xfrm rot="15146288">
            <a:off x="3358357" y="2058195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7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7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8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6" y="4097340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49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4" y="3543300"/>
            <a:ext cx="260351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0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40" y="2763840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1" name="稻壳儿小白白(http://dwz.cn/Wu2UP)"/>
          <p:cNvSpPr>
            <a:spLocks noChangeArrowheads="1"/>
          </p:cNvSpPr>
          <p:nvPr/>
        </p:nvSpPr>
        <p:spPr bwMode="auto">
          <a:xfrm>
            <a:off x="7543802" y="1644652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4052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5" y="1749426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3" name="稻壳儿小白白(http://dwz.cn/Wu2UP)"/>
          <p:cNvSpPr>
            <a:spLocks noChangeArrowheads="1"/>
          </p:cNvSpPr>
          <p:nvPr/>
        </p:nvSpPr>
        <p:spPr bwMode="auto">
          <a:xfrm>
            <a:off x="7543802" y="2662240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4" name="稻壳儿小白白(http://dwz.cn/Wu2UP)"/>
          <p:cNvSpPr>
            <a:spLocks noEditPoints="1"/>
          </p:cNvSpPr>
          <p:nvPr/>
        </p:nvSpPr>
        <p:spPr bwMode="auto">
          <a:xfrm>
            <a:off x="7648577" y="2771775"/>
            <a:ext cx="454025" cy="376238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5" name="稻壳儿小白白(http://dwz.cn/Wu2UP)"/>
          <p:cNvSpPr>
            <a:spLocks noChangeArrowheads="1"/>
          </p:cNvSpPr>
          <p:nvPr/>
        </p:nvSpPr>
        <p:spPr bwMode="auto">
          <a:xfrm>
            <a:off x="7543802" y="3689350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6" name="稻壳儿小白白(http://dwz.cn/Wu2UP)"/>
          <p:cNvSpPr>
            <a:spLocks noEditPoints="1"/>
          </p:cNvSpPr>
          <p:nvPr/>
        </p:nvSpPr>
        <p:spPr bwMode="auto">
          <a:xfrm>
            <a:off x="7685089" y="3868738"/>
            <a:ext cx="347663" cy="274637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4057" name="稻壳儿小白白(http://dwz.cn/Wu2UP)"/>
          <p:cNvSpPr>
            <a:spLocks noChangeArrowheads="1"/>
          </p:cNvSpPr>
          <p:nvPr/>
        </p:nvSpPr>
        <p:spPr bwMode="auto">
          <a:xfrm>
            <a:off x="7543802" y="4710115"/>
            <a:ext cx="638175" cy="63817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058" name="稻壳儿小白白(http://dwz.cn/Wu2UP)"/>
          <p:cNvSpPr>
            <a:spLocks noChangeArrowheads="1"/>
          </p:cNvSpPr>
          <p:nvPr/>
        </p:nvSpPr>
        <p:spPr bwMode="auto">
          <a:xfrm>
            <a:off x="7761288" y="4918077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9" name="稻壳儿小白白(http://dwz.cn/Wu2UP)"/>
          <p:cNvSpPr>
            <a:spLocks noChangeArrowheads="1"/>
          </p:cNvSpPr>
          <p:nvPr/>
        </p:nvSpPr>
        <p:spPr bwMode="auto">
          <a:xfrm>
            <a:off x="7832726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0" name="稻壳儿小白白(http://dwz.cn/Wu2UP)"/>
          <p:cNvSpPr>
            <a:spLocks noChangeArrowheads="1"/>
          </p:cNvSpPr>
          <p:nvPr/>
        </p:nvSpPr>
        <p:spPr bwMode="auto">
          <a:xfrm>
            <a:off x="7935914" y="4919665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1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2" name="稻壳儿小白白(http://dwz.cn/Wu2UP)"/>
          <p:cNvSpPr>
            <a:spLocks noChangeArrowheads="1"/>
          </p:cNvSpPr>
          <p:nvPr/>
        </p:nvSpPr>
        <p:spPr bwMode="auto">
          <a:xfrm>
            <a:off x="7994651" y="4902202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3" name="稻壳儿小白白(http://dwz.cn/Wu2UP)"/>
          <p:cNvSpPr>
            <a:spLocks noChangeArrowheads="1"/>
          </p:cNvSpPr>
          <p:nvPr/>
        </p:nvSpPr>
        <p:spPr bwMode="auto">
          <a:xfrm>
            <a:off x="7678739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4" name="稻壳儿小白白(http://dwz.cn/Wu2UP)"/>
          <p:cNvSpPr>
            <a:spLocks/>
          </p:cNvSpPr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316 w 346"/>
              <a:gd name="T1" fmla="*/ 39 h 227"/>
              <a:gd name="T2" fmla="*/ 265 w 346"/>
              <a:gd name="T3" fmla="*/ 85 h 227"/>
              <a:gd name="T4" fmla="*/ 269 w 346"/>
              <a:gd name="T5" fmla="*/ 38 h 227"/>
              <a:gd name="T6" fmla="*/ 253 w 346"/>
              <a:gd name="T7" fmla="*/ 36 h 227"/>
              <a:gd name="T8" fmla="*/ 222 w 346"/>
              <a:gd name="T9" fmla="*/ 75 h 227"/>
              <a:gd name="T10" fmla="*/ 182 w 346"/>
              <a:gd name="T11" fmla="*/ 12 h 227"/>
              <a:gd name="T12" fmla="*/ 152 w 346"/>
              <a:gd name="T13" fmla="*/ 12 h 227"/>
              <a:gd name="T14" fmla="*/ 113 w 346"/>
              <a:gd name="T15" fmla="*/ 74 h 227"/>
              <a:gd name="T16" fmla="*/ 86 w 346"/>
              <a:gd name="T17" fmla="*/ 36 h 227"/>
              <a:gd name="T18" fmla="*/ 71 w 346"/>
              <a:gd name="T19" fmla="*/ 36 h 227"/>
              <a:gd name="T20" fmla="*/ 73 w 346"/>
              <a:gd name="T21" fmla="*/ 88 h 227"/>
              <a:gd name="T22" fmla="*/ 23 w 346"/>
              <a:gd name="T23" fmla="*/ 39 h 227"/>
              <a:gd name="T24" fmla="*/ 0 w 346"/>
              <a:gd name="T25" fmla="*/ 47 h 227"/>
              <a:gd name="T26" fmla="*/ 32 w 346"/>
              <a:gd name="T27" fmla="*/ 227 h 227"/>
              <a:gd name="T28" fmla="*/ 301 w 346"/>
              <a:gd name="T29" fmla="*/ 227 h 227"/>
              <a:gd name="T30" fmla="*/ 346 w 346"/>
              <a:gd name="T31" fmla="*/ 52 h 227"/>
              <a:gd name="T32" fmla="*/ 316 w 346"/>
              <a:gd name="T33" fmla="*/ 39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4065" name="稻壳儿小白白(http://dwz.cn/Wu2UP)"/>
          <p:cNvSpPr txBox="1">
            <a:spLocks noChangeArrowheads="1"/>
          </p:cNvSpPr>
          <p:nvPr/>
        </p:nvSpPr>
        <p:spPr bwMode="auto">
          <a:xfrm>
            <a:off x="8370890" y="1616077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6" name="稻壳儿小白白(http://dwz.cn/Wu2UP)"/>
          <p:cNvSpPr txBox="1">
            <a:spLocks noChangeArrowheads="1"/>
          </p:cNvSpPr>
          <p:nvPr/>
        </p:nvSpPr>
        <p:spPr bwMode="auto">
          <a:xfrm>
            <a:off x="8370889" y="1900238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7" name="稻壳儿小白白(http://dwz.cn/Wu2UP)"/>
          <p:cNvSpPr txBox="1">
            <a:spLocks noChangeArrowheads="1"/>
          </p:cNvSpPr>
          <p:nvPr/>
        </p:nvSpPr>
        <p:spPr bwMode="auto">
          <a:xfrm>
            <a:off x="8370890" y="2671764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8" name="稻壳儿小白白(http://dwz.cn/Wu2UP)"/>
          <p:cNvSpPr txBox="1">
            <a:spLocks noChangeArrowheads="1"/>
          </p:cNvSpPr>
          <p:nvPr/>
        </p:nvSpPr>
        <p:spPr bwMode="auto">
          <a:xfrm>
            <a:off x="8370889" y="2954339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9" name="稻壳儿小白白(http://dwz.cn/Wu2UP)"/>
          <p:cNvSpPr txBox="1">
            <a:spLocks noChangeArrowheads="1"/>
          </p:cNvSpPr>
          <p:nvPr/>
        </p:nvSpPr>
        <p:spPr bwMode="auto">
          <a:xfrm>
            <a:off x="8370890" y="3724275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70" name="稻壳儿小白白(http://dwz.cn/Wu2UP)"/>
          <p:cNvSpPr txBox="1">
            <a:spLocks noChangeArrowheads="1"/>
          </p:cNvSpPr>
          <p:nvPr/>
        </p:nvSpPr>
        <p:spPr bwMode="auto">
          <a:xfrm>
            <a:off x="8370889" y="4008438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71" name="稻壳儿小白白(http://dwz.cn/Wu2UP)"/>
          <p:cNvSpPr txBox="1">
            <a:spLocks noChangeArrowheads="1"/>
          </p:cNvSpPr>
          <p:nvPr/>
        </p:nvSpPr>
        <p:spPr bwMode="auto">
          <a:xfrm>
            <a:off x="8370890" y="4741864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72" name="稻壳儿小白白(http://dwz.cn/Wu2UP)"/>
          <p:cNvSpPr txBox="1">
            <a:spLocks noChangeArrowheads="1"/>
          </p:cNvSpPr>
          <p:nvPr/>
        </p:nvSpPr>
        <p:spPr bwMode="auto">
          <a:xfrm>
            <a:off x="8370889" y="5024439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44073" name="组合 51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44074" name="组合 55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407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7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077" name="文本框 7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4078" name="文本框 7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稻壳儿小白白(http://dwz.cn/Wu2UP)"/>
          <p:cNvSpPr>
            <a:spLocks/>
          </p:cNvSpPr>
          <p:nvPr/>
        </p:nvSpPr>
        <p:spPr bwMode="auto">
          <a:xfrm rot="900000">
            <a:off x="5768976" y="4084638"/>
            <a:ext cx="1006475" cy="1998662"/>
          </a:xfrm>
          <a:custGeom>
            <a:avLst/>
            <a:gdLst>
              <a:gd name="T0" fmla="*/ 187 w 252"/>
              <a:gd name="T1" fmla="*/ 221 h 499"/>
              <a:gd name="T2" fmla="*/ 252 w 252"/>
              <a:gd name="T3" fmla="*/ 182 h 499"/>
              <a:gd name="T4" fmla="*/ 252 w 252"/>
              <a:gd name="T5" fmla="*/ 57 h 499"/>
              <a:gd name="T6" fmla="*/ 170 w 252"/>
              <a:gd name="T7" fmla="*/ 91 h 499"/>
              <a:gd name="T8" fmla="*/ 179 w 252"/>
              <a:gd name="T9" fmla="*/ 42 h 499"/>
              <a:gd name="T10" fmla="*/ 145 w 252"/>
              <a:gd name="T11" fmla="*/ 2 h 499"/>
              <a:gd name="T12" fmla="*/ 109 w 252"/>
              <a:gd name="T13" fmla="*/ 56 h 499"/>
              <a:gd name="T14" fmla="*/ 129 w 252"/>
              <a:gd name="T15" fmla="*/ 108 h 499"/>
              <a:gd name="T16" fmla="*/ 0 w 252"/>
              <a:gd name="T17" fmla="*/ 162 h 499"/>
              <a:gd name="T18" fmla="*/ 0 w 252"/>
              <a:gd name="T19" fmla="*/ 499 h 499"/>
              <a:gd name="T20" fmla="*/ 252 w 252"/>
              <a:gd name="T21" fmla="*/ 350 h 499"/>
              <a:gd name="T22" fmla="*/ 252 w 252"/>
              <a:gd name="T23" fmla="*/ 239 h 499"/>
              <a:gd name="T24" fmla="*/ 187 w 252"/>
              <a:gd name="T25" fmla="*/ 221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3" name="稻壳儿小白白(http://dwz.cn/Wu2UP)"/>
          <p:cNvSpPr>
            <a:spLocks/>
          </p:cNvSpPr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382 w 382"/>
              <a:gd name="T1" fmla="*/ 117 h 117"/>
              <a:gd name="T2" fmla="*/ 0 w 382"/>
              <a:gd name="T3" fmla="*/ 0 h 117"/>
              <a:gd name="T4" fmla="*/ 378 w 382"/>
              <a:gd name="T5" fmla="*/ 117 h 117"/>
              <a:gd name="T6" fmla="*/ 382 w 382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4" name="稻壳儿小白白(http://dwz.cn/Wu2UP)"/>
          <p:cNvSpPr>
            <a:spLocks/>
          </p:cNvSpPr>
          <p:nvPr/>
        </p:nvSpPr>
        <p:spPr bwMode="auto">
          <a:xfrm rot="900000">
            <a:off x="5330825" y="2936877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2 h 148"/>
              <a:gd name="T4" fmla="*/ 470 w 470"/>
              <a:gd name="T5" fmla="*/ 148 h 148"/>
              <a:gd name="T6" fmla="*/ 0 w 470"/>
              <a:gd name="T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5" name="稻壳儿小白白(http://dwz.cn/Wu2UP)"/>
          <p:cNvSpPr>
            <a:spLocks/>
          </p:cNvSpPr>
          <p:nvPr/>
        </p:nvSpPr>
        <p:spPr bwMode="auto">
          <a:xfrm rot="900000">
            <a:off x="6365875" y="2900363"/>
            <a:ext cx="1746251" cy="404812"/>
          </a:xfrm>
          <a:custGeom>
            <a:avLst/>
            <a:gdLst>
              <a:gd name="T0" fmla="*/ 188 w 437"/>
              <a:gd name="T1" fmla="*/ 33 h 101"/>
              <a:gd name="T2" fmla="*/ 111 w 437"/>
              <a:gd name="T3" fmla="*/ 20 h 101"/>
              <a:gd name="T4" fmla="*/ 0 w 437"/>
              <a:gd name="T5" fmla="*/ 46 h 101"/>
              <a:gd name="T6" fmla="*/ 80 w 437"/>
              <a:gd name="T7" fmla="*/ 64 h 101"/>
              <a:gd name="T8" fmla="*/ 57 w 437"/>
              <a:gd name="T9" fmla="*/ 84 h 101"/>
              <a:gd name="T10" fmla="*/ 119 w 437"/>
              <a:gd name="T11" fmla="*/ 73 h 101"/>
              <a:gd name="T12" fmla="*/ 239 w 437"/>
              <a:gd name="T13" fmla="*/ 101 h 101"/>
              <a:gd name="T14" fmla="*/ 239 w 437"/>
              <a:gd name="T15" fmla="*/ 101 h 101"/>
              <a:gd name="T16" fmla="*/ 437 w 437"/>
              <a:gd name="T17" fmla="*/ 42 h 101"/>
              <a:gd name="T18" fmla="*/ 202 w 437"/>
              <a:gd name="T19" fmla="*/ 0 h 101"/>
              <a:gd name="T20" fmla="*/ 154 w 437"/>
              <a:gd name="T21" fmla="*/ 11 h 101"/>
              <a:gd name="T22" fmla="*/ 188 w 437"/>
              <a:gd name="T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6" name="稻壳儿小白白(http://dwz.cn/Wu2UP)"/>
          <p:cNvSpPr>
            <a:spLocks/>
          </p:cNvSpPr>
          <p:nvPr/>
        </p:nvSpPr>
        <p:spPr bwMode="auto">
          <a:xfrm rot="900000">
            <a:off x="4670426" y="2446340"/>
            <a:ext cx="1754188" cy="409575"/>
          </a:xfrm>
          <a:custGeom>
            <a:avLst/>
            <a:gdLst>
              <a:gd name="T0" fmla="*/ 340 w 439"/>
              <a:gd name="T1" fmla="*/ 23 h 102"/>
              <a:gd name="T2" fmla="*/ 365 w 439"/>
              <a:gd name="T3" fmla="*/ 9 h 102"/>
              <a:gd name="T4" fmla="*/ 308 w 439"/>
              <a:gd name="T5" fmla="*/ 15 h 102"/>
              <a:gd name="T6" fmla="*/ 255 w 439"/>
              <a:gd name="T7" fmla="*/ 3 h 102"/>
              <a:gd name="T8" fmla="*/ 0 w 439"/>
              <a:gd name="T9" fmla="*/ 44 h 102"/>
              <a:gd name="T10" fmla="*/ 191 w 439"/>
              <a:gd name="T11" fmla="*/ 102 h 102"/>
              <a:gd name="T12" fmla="*/ 308 w 439"/>
              <a:gd name="T13" fmla="*/ 75 h 102"/>
              <a:gd name="T14" fmla="*/ 273 w 439"/>
              <a:gd name="T15" fmla="*/ 50 h 102"/>
              <a:gd name="T16" fmla="*/ 343 w 439"/>
              <a:gd name="T17" fmla="*/ 67 h 102"/>
              <a:gd name="T18" fmla="*/ 439 w 439"/>
              <a:gd name="T19" fmla="*/ 46 h 102"/>
              <a:gd name="T20" fmla="*/ 340 w 439"/>
              <a:gd name="T21" fmla="*/ 2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FCC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7" name="稻壳儿小白白(http://dwz.cn/Wu2UP)"/>
          <p:cNvSpPr>
            <a:spLocks/>
          </p:cNvSpPr>
          <p:nvPr/>
        </p:nvSpPr>
        <p:spPr bwMode="auto">
          <a:xfrm rot="900000">
            <a:off x="5703889" y="2563813"/>
            <a:ext cx="1566863" cy="311150"/>
          </a:xfrm>
          <a:custGeom>
            <a:avLst/>
            <a:gdLst>
              <a:gd name="T0" fmla="*/ 110 w 392"/>
              <a:gd name="T1" fmla="*/ 41 h 78"/>
              <a:gd name="T2" fmla="*/ 85 w 392"/>
              <a:gd name="T3" fmla="*/ 55 h 78"/>
              <a:gd name="T4" fmla="*/ 184 w 392"/>
              <a:gd name="T5" fmla="*/ 78 h 78"/>
              <a:gd name="T6" fmla="*/ 295 w 392"/>
              <a:gd name="T7" fmla="*/ 52 h 78"/>
              <a:gd name="T8" fmla="*/ 372 w 392"/>
              <a:gd name="T9" fmla="*/ 65 h 78"/>
              <a:gd name="T10" fmla="*/ 338 w 392"/>
              <a:gd name="T11" fmla="*/ 43 h 78"/>
              <a:gd name="T12" fmla="*/ 386 w 392"/>
              <a:gd name="T13" fmla="*/ 32 h 78"/>
              <a:gd name="T14" fmla="*/ 212 w 392"/>
              <a:gd name="T15" fmla="*/ 0 h 78"/>
              <a:gd name="T16" fmla="*/ 0 w 392"/>
              <a:gd name="T17" fmla="*/ 35 h 78"/>
              <a:gd name="T18" fmla="*/ 53 w 392"/>
              <a:gd name="T19" fmla="*/ 47 h 78"/>
              <a:gd name="T20" fmla="*/ 110 w 392"/>
              <a:gd name="T21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8" name="稻壳儿小白白(http://dwz.cn/Wu2UP)"/>
          <p:cNvSpPr>
            <a:spLocks/>
          </p:cNvSpPr>
          <p:nvPr/>
        </p:nvSpPr>
        <p:spPr bwMode="auto">
          <a:xfrm rot="900000">
            <a:off x="5346701" y="2809877"/>
            <a:ext cx="1946275" cy="557213"/>
          </a:xfrm>
          <a:custGeom>
            <a:avLst/>
            <a:gdLst>
              <a:gd name="T0" fmla="*/ 235 w 487"/>
              <a:gd name="T1" fmla="*/ 139 h 139"/>
              <a:gd name="T2" fmla="*/ 487 w 487"/>
              <a:gd name="T3" fmla="*/ 64 h 139"/>
              <a:gd name="T4" fmla="*/ 367 w 487"/>
              <a:gd name="T5" fmla="*/ 36 h 139"/>
              <a:gd name="T6" fmla="*/ 305 w 487"/>
              <a:gd name="T7" fmla="*/ 47 h 139"/>
              <a:gd name="T8" fmla="*/ 328 w 487"/>
              <a:gd name="T9" fmla="*/ 27 h 139"/>
              <a:gd name="T10" fmla="*/ 248 w 487"/>
              <a:gd name="T11" fmla="*/ 9 h 139"/>
              <a:gd name="T12" fmla="*/ 152 w 487"/>
              <a:gd name="T13" fmla="*/ 30 h 139"/>
              <a:gd name="T14" fmla="*/ 82 w 487"/>
              <a:gd name="T15" fmla="*/ 13 h 139"/>
              <a:gd name="T16" fmla="*/ 117 w 487"/>
              <a:gd name="T17" fmla="*/ 38 h 139"/>
              <a:gd name="T18" fmla="*/ 0 w 487"/>
              <a:gd name="T19" fmla="*/ 65 h 139"/>
              <a:gd name="T20" fmla="*/ 235 w 487"/>
              <a:gd name="T21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60C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9" name="稻壳儿小白白(http://dwz.cn/Wu2UP)"/>
          <p:cNvSpPr>
            <a:spLocks/>
          </p:cNvSpPr>
          <p:nvPr/>
        </p:nvSpPr>
        <p:spPr bwMode="auto">
          <a:xfrm rot="900000">
            <a:off x="4664075" y="2489200"/>
            <a:ext cx="755651" cy="234950"/>
          </a:xfrm>
          <a:custGeom>
            <a:avLst/>
            <a:gdLst>
              <a:gd name="T0" fmla="*/ 378 w 378"/>
              <a:gd name="T1" fmla="*/ 117 h 117"/>
              <a:gd name="T2" fmla="*/ 0 w 378"/>
              <a:gd name="T3" fmla="*/ 0 h 117"/>
              <a:gd name="T4" fmla="*/ 378 w 378"/>
              <a:gd name="T5" fmla="*/ 117 h 117"/>
              <a:gd name="T6" fmla="*/ 378 w 378"/>
              <a:gd name="T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0" name="稻壳儿小白白(http://dwz.cn/Wu2UP)"/>
          <p:cNvSpPr>
            <a:spLocks/>
          </p:cNvSpPr>
          <p:nvPr/>
        </p:nvSpPr>
        <p:spPr bwMode="auto">
          <a:xfrm rot="900000">
            <a:off x="4506914" y="2506665"/>
            <a:ext cx="1047751" cy="1417637"/>
          </a:xfrm>
          <a:custGeom>
            <a:avLst/>
            <a:gdLst>
              <a:gd name="T0" fmla="*/ 82 w 262"/>
              <a:gd name="T1" fmla="*/ 218 h 354"/>
              <a:gd name="T2" fmla="*/ 102 w 262"/>
              <a:gd name="T3" fmla="*/ 314 h 354"/>
              <a:gd name="T4" fmla="*/ 191 w 262"/>
              <a:gd name="T5" fmla="*/ 354 h 354"/>
              <a:gd name="T6" fmla="*/ 191 w 262"/>
              <a:gd name="T7" fmla="*/ 233 h 354"/>
              <a:gd name="T8" fmla="*/ 262 w 262"/>
              <a:gd name="T9" fmla="*/ 223 h 354"/>
              <a:gd name="T10" fmla="*/ 191 w 262"/>
              <a:gd name="T11" fmla="*/ 178 h 354"/>
              <a:gd name="T12" fmla="*/ 191 w 262"/>
              <a:gd name="T13" fmla="*/ 59 h 354"/>
              <a:gd name="T14" fmla="*/ 0 w 262"/>
              <a:gd name="T15" fmla="*/ 0 h 354"/>
              <a:gd name="T16" fmla="*/ 0 w 262"/>
              <a:gd name="T17" fmla="*/ 268 h 354"/>
              <a:gd name="T18" fmla="*/ 66 w 262"/>
              <a:gd name="T19" fmla="*/ 298 h 354"/>
              <a:gd name="T20" fmla="*/ 82 w 262"/>
              <a:gd name="T21" fmla="*/ 21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1" name="稻壳儿小白白(http://dwz.cn/Wu2UP)"/>
          <p:cNvSpPr>
            <a:spLocks/>
          </p:cNvSpPr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19 h 462"/>
              <a:gd name="T4" fmla="*/ 71 w 235"/>
              <a:gd name="T5" fmla="*/ 164 h 462"/>
              <a:gd name="T6" fmla="*/ 0 w 235"/>
              <a:gd name="T7" fmla="*/ 174 h 462"/>
              <a:gd name="T8" fmla="*/ 0 w 235"/>
              <a:gd name="T9" fmla="*/ 295 h 462"/>
              <a:gd name="T10" fmla="*/ 98 w 235"/>
              <a:gd name="T11" fmla="*/ 339 h 462"/>
              <a:gd name="T12" fmla="*/ 117 w 235"/>
              <a:gd name="T13" fmla="*/ 447 h 462"/>
              <a:gd name="T14" fmla="*/ 140 w 235"/>
              <a:gd name="T15" fmla="*/ 358 h 462"/>
              <a:gd name="T16" fmla="*/ 235 w 235"/>
              <a:gd name="T17" fmla="*/ 401 h 462"/>
              <a:gd name="T18" fmla="*/ 235 w 235"/>
              <a:gd name="T19" fmla="*/ 73 h 462"/>
              <a:gd name="T20" fmla="*/ 0 w 235"/>
              <a:gd name="T21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2" name="稻壳儿小白白(http://dwz.cn/Wu2UP)"/>
          <p:cNvSpPr>
            <a:spLocks/>
          </p:cNvSpPr>
          <p:nvPr/>
        </p:nvSpPr>
        <p:spPr bwMode="auto">
          <a:xfrm rot="900000">
            <a:off x="6062663" y="3205163"/>
            <a:ext cx="1350963" cy="1612900"/>
          </a:xfrm>
          <a:custGeom>
            <a:avLst/>
            <a:gdLst>
              <a:gd name="T0" fmla="*/ 0 w 338"/>
              <a:gd name="T1" fmla="*/ 75 h 403"/>
              <a:gd name="T2" fmla="*/ 0 w 338"/>
              <a:gd name="T3" fmla="*/ 403 h 403"/>
              <a:gd name="T4" fmla="*/ 129 w 338"/>
              <a:gd name="T5" fmla="*/ 349 h 403"/>
              <a:gd name="T6" fmla="*/ 109 w 338"/>
              <a:gd name="T7" fmla="*/ 297 h 403"/>
              <a:gd name="T8" fmla="*/ 145 w 338"/>
              <a:gd name="T9" fmla="*/ 243 h 403"/>
              <a:gd name="T10" fmla="*/ 179 w 338"/>
              <a:gd name="T11" fmla="*/ 283 h 403"/>
              <a:gd name="T12" fmla="*/ 170 w 338"/>
              <a:gd name="T13" fmla="*/ 332 h 403"/>
              <a:gd name="T14" fmla="*/ 252 w 338"/>
              <a:gd name="T15" fmla="*/ 298 h 403"/>
              <a:gd name="T16" fmla="*/ 252 w 338"/>
              <a:gd name="T17" fmla="*/ 170 h 403"/>
              <a:gd name="T18" fmla="*/ 331 w 338"/>
              <a:gd name="T19" fmla="*/ 121 h 403"/>
              <a:gd name="T20" fmla="*/ 252 w 338"/>
              <a:gd name="T21" fmla="*/ 127 h 403"/>
              <a:gd name="T22" fmla="*/ 252 w 338"/>
              <a:gd name="T23" fmla="*/ 0 h 403"/>
              <a:gd name="T24" fmla="*/ 252 w 338"/>
              <a:gd name="T25" fmla="*/ 0 h 403"/>
              <a:gd name="T26" fmla="*/ 0 w 338"/>
              <a:gd name="T27" fmla="*/ 7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3" name="稻壳儿小白白(http://dwz.cn/Wu2UP)"/>
          <p:cNvSpPr>
            <a:spLocks/>
          </p:cNvSpPr>
          <p:nvPr/>
        </p:nvSpPr>
        <p:spPr bwMode="auto">
          <a:xfrm rot="900000">
            <a:off x="6500814" y="4183063"/>
            <a:ext cx="1135063" cy="1504950"/>
          </a:xfrm>
          <a:custGeom>
            <a:avLst/>
            <a:gdLst>
              <a:gd name="T0" fmla="*/ 199 w 284"/>
              <a:gd name="T1" fmla="*/ 126 h 376"/>
              <a:gd name="T2" fmla="*/ 180 w 284"/>
              <a:gd name="T3" fmla="*/ 44 h 376"/>
              <a:gd name="T4" fmla="*/ 85 w 284"/>
              <a:gd name="T5" fmla="*/ 83 h 376"/>
              <a:gd name="T6" fmla="*/ 85 w 284"/>
              <a:gd name="T7" fmla="*/ 208 h 376"/>
              <a:gd name="T8" fmla="*/ 87 w 284"/>
              <a:gd name="T9" fmla="*/ 209 h 376"/>
              <a:gd name="T10" fmla="*/ 85 w 284"/>
              <a:gd name="T11" fmla="*/ 208 h 376"/>
              <a:gd name="T12" fmla="*/ 20 w 284"/>
              <a:gd name="T13" fmla="*/ 247 h 376"/>
              <a:gd name="T14" fmla="*/ 85 w 284"/>
              <a:gd name="T15" fmla="*/ 265 h 376"/>
              <a:gd name="T16" fmla="*/ 87 w 284"/>
              <a:gd name="T17" fmla="*/ 260 h 376"/>
              <a:gd name="T18" fmla="*/ 85 w 284"/>
              <a:gd name="T19" fmla="*/ 265 h 376"/>
              <a:gd name="T20" fmla="*/ 85 w 284"/>
              <a:gd name="T21" fmla="*/ 376 h 376"/>
              <a:gd name="T22" fmla="*/ 284 w 284"/>
              <a:gd name="T23" fmla="*/ 258 h 376"/>
              <a:gd name="T24" fmla="*/ 284 w 284"/>
              <a:gd name="T25" fmla="*/ 0 h 376"/>
              <a:gd name="T26" fmla="*/ 214 w 284"/>
              <a:gd name="T27" fmla="*/ 30 h 376"/>
              <a:gd name="T28" fmla="*/ 199 w 284"/>
              <a:gd name="T29" fmla="*/ 12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2E9A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4" name="稻壳儿小白白(http://dwz.cn/Wu2UP)"/>
          <p:cNvSpPr>
            <a:spLocks/>
          </p:cNvSpPr>
          <p:nvPr/>
        </p:nvSpPr>
        <p:spPr bwMode="auto">
          <a:xfrm rot="900000">
            <a:off x="7105649" y="3163889"/>
            <a:ext cx="795339" cy="1608137"/>
          </a:xfrm>
          <a:custGeom>
            <a:avLst/>
            <a:gdLst>
              <a:gd name="T0" fmla="*/ 198 w 199"/>
              <a:gd name="T1" fmla="*/ 0 h 401"/>
              <a:gd name="T2" fmla="*/ 199 w 199"/>
              <a:gd name="T3" fmla="*/ 0 h 401"/>
              <a:gd name="T4" fmla="*/ 0 w 199"/>
              <a:gd name="T5" fmla="*/ 59 h 401"/>
              <a:gd name="T6" fmla="*/ 0 w 199"/>
              <a:gd name="T7" fmla="*/ 59 h 401"/>
              <a:gd name="T8" fmla="*/ 0 w 199"/>
              <a:gd name="T9" fmla="*/ 186 h 401"/>
              <a:gd name="T10" fmla="*/ 79 w 199"/>
              <a:gd name="T11" fmla="*/ 180 h 401"/>
              <a:gd name="T12" fmla="*/ 0 w 199"/>
              <a:gd name="T13" fmla="*/ 229 h 401"/>
              <a:gd name="T14" fmla="*/ 0 w 199"/>
              <a:gd name="T15" fmla="*/ 357 h 401"/>
              <a:gd name="T16" fmla="*/ 95 w 199"/>
              <a:gd name="T17" fmla="*/ 318 h 401"/>
              <a:gd name="T18" fmla="*/ 114 w 199"/>
              <a:gd name="T19" fmla="*/ 400 h 401"/>
              <a:gd name="T20" fmla="*/ 129 w 199"/>
              <a:gd name="T21" fmla="*/ 304 h 401"/>
              <a:gd name="T22" fmla="*/ 199 w 199"/>
              <a:gd name="T23" fmla="*/ 274 h 401"/>
              <a:gd name="T24" fmla="*/ 199 w 199"/>
              <a:gd name="T25" fmla="*/ 0 h 401"/>
              <a:gd name="T26" fmla="*/ 198 w 199"/>
              <a:gd name="T27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CA9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5" name="稻壳儿小白白(http://dwz.cn/Wu2UP)"/>
          <p:cNvSpPr>
            <a:spLocks/>
          </p:cNvSpPr>
          <p:nvPr/>
        </p:nvSpPr>
        <p:spPr bwMode="auto">
          <a:xfrm rot="900000">
            <a:off x="4248151" y="3276602"/>
            <a:ext cx="763588" cy="1770063"/>
          </a:xfrm>
          <a:custGeom>
            <a:avLst/>
            <a:gdLst>
              <a:gd name="T0" fmla="*/ 122 w 191"/>
              <a:gd name="T1" fmla="*/ 253 h 442"/>
              <a:gd name="T2" fmla="*/ 191 w 191"/>
              <a:gd name="T3" fmla="*/ 268 h 442"/>
              <a:gd name="T4" fmla="*/ 191 w 191"/>
              <a:gd name="T5" fmla="*/ 144 h 442"/>
              <a:gd name="T6" fmla="*/ 102 w 191"/>
              <a:gd name="T7" fmla="*/ 104 h 442"/>
              <a:gd name="T8" fmla="*/ 82 w 191"/>
              <a:gd name="T9" fmla="*/ 8 h 442"/>
              <a:gd name="T10" fmla="*/ 66 w 191"/>
              <a:gd name="T11" fmla="*/ 88 h 442"/>
              <a:gd name="T12" fmla="*/ 0 w 191"/>
              <a:gd name="T13" fmla="*/ 58 h 442"/>
              <a:gd name="T14" fmla="*/ 0 w 191"/>
              <a:gd name="T15" fmla="*/ 325 h 442"/>
              <a:gd name="T16" fmla="*/ 191 w 191"/>
              <a:gd name="T17" fmla="*/ 442 h 442"/>
              <a:gd name="T18" fmla="*/ 191 w 191"/>
              <a:gd name="T19" fmla="*/ 316 h 442"/>
              <a:gd name="T20" fmla="*/ 122 w 191"/>
              <a:gd name="T21" fmla="*/ 25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6" name="稻壳儿小白白(http://dwz.cn/Wu2UP)"/>
          <p:cNvSpPr>
            <a:spLocks/>
          </p:cNvSpPr>
          <p:nvPr/>
        </p:nvSpPr>
        <p:spPr bwMode="auto">
          <a:xfrm rot="900000">
            <a:off x="4494214" y="4008440"/>
            <a:ext cx="1284287" cy="1774825"/>
          </a:xfrm>
          <a:custGeom>
            <a:avLst/>
            <a:gdLst>
              <a:gd name="T0" fmla="*/ 226 w 321"/>
              <a:gd name="T1" fmla="*/ 63 h 443"/>
              <a:gd name="T2" fmla="*/ 203 w 321"/>
              <a:gd name="T3" fmla="*/ 152 h 443"/>
              <a:gd name="T4" fmla="*/ 184 w 321"/>
              <a:gd name="T5" fmla="*/ 44 h 443"/>
              <a:gd name="T6" fmla="*/ 86 w 321"/>
              <a:gd name="T7" fmla="*/ 0 h 443"/>
              <a:gd name="T8" fmla="*/ 86 w 321"/>
              <a:gd name="T9" fmla="*/ 124 h 443"/>
              <a:gd name="T10" fmla="*/ 17 w 321"/>
              <a:gd name="T11" fmla="*/ 109 h 443"/>
              <a:gd name="T12" fmla="*/ 86 w 321"/>
              <a:gd name="T13" fmla="*/ 172 h 443"/>
              <a:gd name="T14" fmla="*/ 86 w 321"/>
              <a:gd name="T15" fmla="*/ 298 h 443"/>
              <a:gd name="T16" fmla="*/ 321 w 321"/>
              <a:gd name="T17" fmla="*/ 443 h 443"/>
              <a:gd name="T18" fmla="*/ 321 w 321"/>
              <a:gd name="T19" fmla="*/ 106 h 443"/>
              <a:gd name="T20" fmla="*/ 226 w 321"/>
              <a:gd name="T21" fmla="*/ 6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097" name="稻壳儿小白白(http://dwz.cn/Wu2UP)"/>
          <p:cNvGrpSpPr>
            <a:grpSpLocks/>
          </p:cNvGrpSpPr>
          <p:nvPr/>
        </p:nvGrpSpPr>
        <p:grpSpPr bwMode="auto">
          <a:xfrm>
            <a:off x="6407150" y="1862139"/>
            <a:ext cx="1606551" cy="515937"/>
            <a:chOff x="0" y="0"/>
            <a:chExt cx="1606953" cy="515155"/>
          </a:xfrm>
        </p:grpSpPr>
        <p:cxnSp>
          <p:nvCxnSpPr>
            <p:cNvPr id="46098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099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6100" name="稻壳儿小白白(http://dwz.cn/Wu2UP)"/>
          <p:cNvGrpSpPr>
            <a:grpSpLocks/>
          </p:cNvGrpSpPr>
          <p:nvPr/>
        </p:nvGrpSpPr>
        <p:grpSpPr bwMode="auto">
          <a:xfrm>
            <a:off x="7418389" y="2663825"/>
            <a:ext cx="1606551" cy="514350"/>
            <a:chOff x="0" y="0"/>
            <a:chExt cx="1606953" cy="515155"/>
          </a:xfrm>
        </p:grpSpPr>
        <p:cxnSp>
          <p:nvCxnSpPr>
            <p:cNvPr id="4610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10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6103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90" y="4965700"/>
            <a:ext cx="1385887" cy="0"/>
          </a:xfrm>
          <a:prstGeom prst="line">
            <a:avLst/>
          </a:prstGeom>
          <a:noFill/>
          <a:ln w="6350" cmpd="sng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6104" name="稻壳儿小白白(http://dwz.cn/Wu2UP)"/>
          <p:cNvGrpSpPr>
            <a:grpSpLocks/>
          </p:cNvGrpSpPr>
          <p:nvPr/>
        </p:nvGrpSpPr>
        <p:grpSpPr bwMode="auto">
          <a:xfrm flipH="1">
            <a:off x="3400426" y="2474913"/>
            <a:ext cx="1349375" cy="514350"/>
            <a:chOff x="0" y="0"/>
            <a:chExt cx="1606953" cy="515155"/>
          </a:xfrm>
        </p:grpSpPr>
        <p:cxnSp>
          <p:nvCxnSpPr>
            <p:cNvPr id="4610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106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 cmpd="sng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6107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 cmpd="sng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108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6" y="5295900"/>
            <a:ext cx="1387475" cy="0"/>
          </a:xfrm>
          <a:prstGeom prst="line">
            <a:avLst/>
          </a:prstGeom>
          <a:noFill/>
          <a:ln w="6350" cmpd="sng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109" name="稻壳儿小白白(http://dwz.cn/Wu2UP)"/>
          <p:cNvSpPr txBox="1">
            <a:spLocks noChangeArrowheads="1"/>
          </p:cNvSpPr>
          <p:nvPr/>
        </p:nvSpPr>
        <p:spPr bwMode="auto">
          <a:xfrm>
            <a:off x="1117601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0" name="稻壳儿小白白(http://dwz.cn/Wu2UP)"/>
          <p:cNvSpPr txBox="1">
            <a:spLocks noChangeArrowheads="1"/>
          </p:cNvSpPr>
          <p:nvPr/>
        </p:nvSpPr>
        <p:spPr bwMode="auto">
          <a:xfrm>
            <a:off x="1036639" y="243522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1" name="稻壳儿小白白(http://dwz.cn/Wu2UP)"/>
          <p:cNvSpPr txBox="1">
            <a:spLocks noChangeArrowheads="1"/>
          </p:cNvSpPr>
          <p:nvPr/>
        </p:nvSpPr>
        <p:spPr bwMode="auto">
          <a:xfrm>
            <a:off x="787401" y="362585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2" name="稻壳儿小白白(http://dwz.cn/Wu2UP)"/>
          <p:cNvSpPr txBox="1">
            <a:spLocks noChangeArrowheads="1"/>
          </p:cNvSpPr>
          <p:nvPr/>
        </p:nvSpPr>
        <p:spPr bwMode="auto">
          <a:xfrm>
            <a:off x="706439" y="394017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3" name="稻壳儿小白白(http://dwz.cn/Wu2UP)"/>
          <p:cNvSpPr txBox="1">
            <a:spLocks noChangeArrowheads="1"/>
          </p:cNvSpPr>
          <p:nvPr/>
        </p:nvSpPr>
        <p:spPr bwMode="auto">
          <a:xfrm>
            <a:off x="1603377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4" name="稻壳儿小白白(http://dwz.cn/Wu2UP)"/>
          <p:cNvSpPr txBox="1">
            <a:spLocks noChangeArrowheads="1"/>
          </p:cNvSpPr>
          <p:nvPr/>
        </p:nvSpPr>
        <p:spPr bwMode="auto">
          <a:xfrm>
            <a:off x="1524001" y="5314950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5" name="稻壳儿小白白(http://dwz.cn/Wu2UP)"/>
          <p:cNvSpPr txBox="1">
            <a:spLocks noChangeArrowheads="1"/>
          </p:cNvSpPr>
          <p:nvPr/>
        </p:nvSpPr>
        <p:spPr bwMode="auto">
          <a:xfrm>
            <a:off x="9359901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6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9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7" name="稻壳儿小白白(http://dwz.cn/Wu2UP)"/>
          <p:cNvSpPr txBox="1">
            <a:spLocks noChangeArrowheads="1"/>
          </p:cNvSpPr>
          <p:nvPr/>
        </p:nvSpPr>
        <p:spPr bwMode="auto">
          <a:xfrm>
            <a:off x="8383589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8" name="稻壳儿小白白(http://dwz.cn/Wu2UP)"/>
          <p:cNvSpPr txBox="1">
            <a:spLocks noChangeArrowheads="1"/>
          </p:cNvSpPr>
          <p:nvPr/>
        </p:nvSpPr>
        <p:spPr bwMode="auto">
          <a:xfrm>
            <a:off x="8383589" y="183197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19" name="稻壳儿小白白(http://dwz.cn/Wu2UP)"/>
          <p:cNvSpPr txBox="1">
            <a:spLocks noChangeArrowheads="1"/>
          </p:cNvSpPr>
          <p:nvPr/>
        </p:nvSpPr>
        <p:spPr bwMode="auto">
          <a:xfrm>
            <a:off x="9269414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6120" name="稻壳儿小白白(http://dwz.cn/Wu2UP)"/>
          <p:cNvSpPr txBox="1">
            <a:spLocks noChangeArrowheads="1"/>
          </p:cNvSpPr>
          <p:nvPr/>
        </p:nvSpPr>
        <p:spPr bwMode="auto">
          <a:xfrm>
            <a:off x="9269414" y="4960939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46121" name="组合 49"/>
          <p:cNvGrpSpPr>
            <a:grpSpLocks/>
          </p:cNvGrpSpPr>
          <p:nvPr/>
        </p:nvGrpSpPr>
        <p:grpSpPr bwMode="auto">
          <a:xfrm>
            <a:off x="244475" y="119064"/>
            <a:ext cx="4008439" cy="611187"/>
            <a:chOff x="0" y="0"/>
            <a:chExt cx="4008674" cy="611426"/>
          </a:xfrm>
        </p:grpSpPr>
        <p:grpSp>
          <p:nvGrpSpPr>
            <p:cNvPr id="46122" name="组合 62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6123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6124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125" name="文本框 64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4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6126" name="文本框 65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工作存在不足</a:t>
              </a:r>
            </a:p>
          </p:txBody>
        </p:sp>
      </p:grp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1243015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8132" name="文本框 5"/>
          <p:cNvSpPr txBox="1">
            <a:spLocks noChangeArrowheads="1"/>
          </p:cNvSpPr>
          <p:nvPr/>
        </p:nvSpPr>
        <p:spPr bwMode="auto">
          <a:xfrm>
            <a:off x="4951414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5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48133" name="文本框 9"/>
          <p:cNvSpPr txBox="1">
            <a:spLocks noChangeArrowheads="1"/>
          </p:cNvSpPr>
          <p:nvPr/>
        </p:nvSpPr>
        <p:spPr bwMode="auto">
          <a:xfrm>
            <a:off x="2490788" y="4667252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 b="1">
                <a:solidFill>
                  <a:srgbClr val="7A8EA9"/>
                </a:solidFill>
                <a:sym typeface="Arial" panose="020B0604020202020204" pitchFamily="34" charset="0"/>
              </a:rPr>
              <a:t>明年工作计划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154" name="稻壳儿小白白(http://dwz.cn/Wu2UP)"/>
          <p:cNvCxnSpPr>
            <a:cxnSpLocks noChangeShapeType="1"/>
          </p:cNvCxnSpPr>
          <p:nvPr/>
        </p:nvCxnSpPr>
        <p:spPr bwMode="auto">
          <a:xfrm>
            <a:off x="3989390" y="3906838"/>
            <a:ext cx="1374775" cy="0"/>
          </a:xfrm>
          <a:prstGeom prst="line">
            <a:avLst/>
          </a:prstGeom>
          <a:noFill/>
          <a:ln w="9525" cmpd="sng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55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 cmpd="sng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156" name="稻壳儿小白白(http://dwz.cn/Wu2UP)"/>
          <p:cNvSpPr>
            <a:spLocks noChangeArrowheads="1"/>
          </p:cNvSpPr>
          <p:nvPr/>
        </p:nvSpPr>
        <p:spPr bwMode="auto">
          <a:xfrm>
            <a:off x="5910262" y="2678115"/>
            <a:ext cx="908051" cy="90963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57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151 w 393"/>
              <a:gd name="T1" fmla="*/ 295 h 391"/>
              <a:gd name="T2" fmla="*/ 159 w 393"/>
              <a:gd name="T3" fmla="*/ 266 h 391"/>
              <a:gd name="T4" fmla="*/ 122 w 393"/>
              <a:gd name="T5" fmla="*/ 251 h 391"/>
              <a:gd name="T6" fmla="*/ 108 w 393"/>
              <a:gd name="T7" fmla="*/ 225 h 391"/>
              <a:gd name="T8" fmla="*/ 71 w 393"/>
              <a:gd name="T9" fmla="*/ 241 h 391"/>
              <a:gd name="T10" fmla="*/ 42 w 393"/>
              <a:gd name="T11" fmla="*/ 232 h 391"/>
              <a:gd name="T12" fmla="*/ 27 w 393"/>
              <a:gd name="T13" fmla="*/ 269 h 391"/>
              <a:gd name="T14" fmla="*/ 1 w 393"/>
              <a:gd name="T15" fmla="*/ 283 h 391"/>
              <a:gd name="T16" fmla="*/ 16 w 393"/>
              <a:gd name="T17" fmla="*/ 300 h 391"/>
              <a:gd name="T18" fmla="*/ 3 w 393"/>
              <a:gd name="T19" fmla="*/ 338 h 391"/>
              <a:gd name="T20" fmla="*/ 31 w 393"/>
              <a:gd name="T21" fmla="*/ 350 h 391"/>
              <a:gd name="T22" fmla="*/ 42 w 393"/>
              <a:gd name="T23" fmla="*/ 381 h 391"/>
              <a:gd name="T24" fmla="*/ 68 w 393"/>
              <a:gd name="T25" fmla="*/ 390 h 391"/>
              <a:gd name="T26" fmla="*/ 96 w 393"/>
              <a:gd name="T27" fmla="*/ 375 h 391"/>
              <a:gd name="T28" fmla="*/ 125 w 393"/>
              <a:gd name="T29" fmla="*/ 383 h 391"/>
              <a:gd name="T30" fmla="*/ 140 w 393"/>
              <a:gd name="T31" fmla="*/ 346 h 391"/>
              <a:gd name="T32" fmla="*/ 162 w 393"/>
              <a:gd name="T33" fmla="*/ 343 h 391"/>
              <a:gd name="T34" fmla="*/ 101 w 393"/>
              <a:gd name="T35" fmla="*/ 346 h 391"/>
              <a:gd name="T36" fmla="*/ 66 w 393"/>
              <a:gd name="T37" fmla="*/ 269 h 391"/>
              <a:gd name="T38" fmla="*/ 101 w 393"/>
              <a:gd name="T39" fmla="*/ 346 h 391"/>
              <a:gd name="T40" fmla="*/ 261 w 393"/>
              <a:gd name="T41" fmla="*/ 336 h 391"/>
              <a:gd name="T42" fmla="*/ 266 w 393"/>
              <a:gd name="T43" fmla="*/ 320 h 391"/>
              <a:gd name="T44" fmla="*/ 245 w 393"/>
              <a:gd name="T45" fmla="*/ 312 h 391"/>
              <a:gd name="T46" fmla="*/ 237 w 393"/>
              <a:gd name="T47" fmla="*/ 297 h 391"/>
              <a:gd name="T48" fmla="*/ 217 w 393"/>
              <a:gd name="T49" fmla="*/ 306 h 391"/>
              <a:gd name="T50" fmla="*/ 200 w 393"/>
              <a:gd name="T51" fmla="*/ 301 h 391"/>
              <a:gd name="T52" fmla="*/ 192 w 393"/>
              <a:gd name="T53" fmla="*/ 321 h 391"/>
              <a:gd name="T54" fmla="*/ 177 w 393"/>
              <a:gd name="T55" fmla="*/ 329 h 391"/>
              <a:gd name="T56" fmla="*/ 186 w 393"/>
              <a:gd name="T57" fmla="*/ 339 h 391"/>
              <a:gd name="T58" fmla="*/ 179 w 393"/>
              <a:gd name="T59" fmla="*/ 360 h 391"/>
              <a:gd name="T60" fmla="*/ 194 w 393"/>
              <a:gd name="T61" fmla="*/ 367 h 391"/>
              <a:gd name="T62" fmla="*/ 200 w 393"/>
              <a:gd name="T63" fmla="*/ 384 h 391"/>
              <a:gd name="T64" fmla="*/ 215 w 393"/>
              <a:gd name="T65" fmla="*/ 389 h 391"/>
              <a:gd name="T66" fmla="*/ 230 w 393"/>
              <a:gd name="T67" fmla="*/ 380 h 391"/>
              <a:gd name="T68" fmla="*/ 247 w 393"/>
              <a:gd name="T69" fmla="*/ 385 h 391"/>
              <a:gd name="T70" fmla="*/ 255 w 393"/>
              <a:gd name="T71" fmla="*/ 364 h 391"/>
              <a:gd name="T72" fmla="*/ 267 w 393"/>
              <a:gd name="T73" fmla="*/ 363 h 391"/>
              <a:gd name="T74" fmla="*/ 233 w 393"/>
              <a:gd name="T75" fmla="*/ 364 h 391"/>
              <a:gd name="T76" fmla="*/ 214 w 393"/>
              <a:gd name="T77" fmla="*/ 321 h 391"/>
              <a:gd name="T78" fmla="*/ 233 w 393"/>
              <a:gd name="T79" fmla="*/ 364 h 391"/>
              <a:gd name="T80" fmla="*/ 362 w 393"/>
              <a:gd name="T81" fmla="*/ 122 h 391"/>
              <a:gd name="T82" fmla="*/ 377 w 393"/>
              <a:gd name="T83" fmla="*/ 73 h 391"/>
              <a:gd name="T84" fmla="*/ 314 w 393"/>
              <a:gd name="T85" fmla="*/ 48 h 391"/>
              <a:gd name="T86" fmla="*/ 290 w 393"/>
              <a:gd name="T87" fmla="*/ 3 h 391"/>
              <a:gd name="T88" fmla="*/ 229 w 393"/>
              <a:gd name="T89" fmla="*/ 30 h 391"/>
              <a:gd name="T90" fmla="*/ 180 w 393"/>
              <a:gd name="T91" fmla="*/ 15 h 391"/>
              <a:gd name="T92" fmla="*/ 155 w 393"/>
              <a:gd name="T93" fmla="*/ 78 h 391"/>
              <a:gd name="T94" fmla="*/ 110 w 393"/>
              <a:gd name="T95" fmla="*/ 102 h 391"/>
              <a:gd name="T96" fmla="*/ 136 w 393"/>
              <a:gd name="T97" fmla="*/ 130 h 391"/>
              <a:gd name="T98" fmla="*/ 114 w 393"/>
              <a:gd name="T99" fmla="*/ 194 h 391"/>
              <a:gd name="T100" fmla="*/ 161 w 393"/>
              <a:gd name="T101" fmla="*/ 214 h 391"/>
              <a:gd name="T102" fmla="*/ 180 w 393"/>
              <a:gd name="T103" fmla="*/ 266 h 391"/>
              <a:gd name="T104" fmla="*/ 223 w 393"/>
              <a:gd name="T105" fmla="*/ 281 h 391"/>
              <a:gd name="T106" fmla="*/ 271 w 393"/>
              <a:gd name="T107" fmla="*/ 255 h 391"/>
              <a:gd name="T108" fmla="*/ 319 w 393"/>
              <a:gd name="T109" fmla="*/ 270 h 391"/>
              <a:gd name="T110" fmla="*/ 344 w 393"/>
              <a:gd name="T111" fmla="*/ 207 h 391"/>
              <a:gd name="T112" fmla="*/ 382 w 393"/>
              <a:gd name="T113" fmla="*/ 202 h 391"/>
              <a:gd name="T114" fmla="*/ 279 w 393"/>
              <a:gd name="T115" fmla="*/ 207 h 391"/>
              <a:gd name="T116" fmla="*/ 220 w 393"/>
              <a:gd name="T117" fmla="*/ 78 h 391"/>
              <a:gd name="T118" fmla="*/ 279 w 393"/>
              <a:gd name="T119" fmla="*/ 207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58" name="稻壳儿小白白(http://dwz.cn/Wu2UP)"/>
          <p:cNvSpPr>
            <a:spLocks noChangeArrowheads="1"/>
          </p:cNvSpPr>
          <p:nvPr/>
        </p:nvSpPr>
        <p:spPr bwMode="auto">
          <a:xfrm>
            <a:off x="2305051" y="3836989"/>
            <a:ext cx="560388" cy="56038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49159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451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稻壳儿小白白(http://dwz.cn/Wu2UP)"/>
          <p:cNvSpPr>
            <a:spLocks/>
          </p:cNvSpPr>
          <p:nvPr/>
        </p:nvSpPr>
        <p:spPr bwMode="auto">
          <a:xfrm>
            <a:off x="1874839" y="3408363"/>
            <a:ext cx="1422400" cy="1420812"/>
          </a:xfrm>
          <a:custGeom>
            <a:avLst/>
            <a:gdLst>
              <a:gd name="T0" fmla="*/ 250 w 500"/>
              <a:gd name="T1" fmla="*/ 500 h 500"/>
              <a:gd name="T2" fmla="*/ 0 w 500"/>
              <a:gd name="T3" fmla="*/ 250 h 500"/>
              <a:gd name="T4" fmla="*/ 250 w 500"/>
              <a:gd name="T5" fmla="*/ 0 h 500"/>
              <a:gd name="T6" fmla="*/ 348 w 500"/>
              <a:gd name="T7" fmla="*/ 20 h 500"/>
              <a:gd name="T8" fmla="*/ 311 w 500"/>
              <a:gd name="T9" fmla="*/ 75 h 500"/>
              <a:gd name="T10" fmla="*/ 250 w 500"/>
              <a:gd name="T11" fmla="*/ 64 h 500"/>
              <a:gd name="T12" fmla="*/ 64 w 500"/>
              <a:gd name="T13" fmla="*/ 250 h 500"/>
              <a:gd name="T14" fmla="*/ 250 w 500"/>
              <a:gd name="T15" fmla="*/ 435 h 500"/>
              <a:gd name="T16" fmla="*/ 435 w 500"/>
              <a:gd name="T17" fmla="*/ 250 h 500"/>
              <a:gd name="T18" fmla="*/ 414 w 500"/>
              <a:gd name="T19" fmla="*/ 164 h 500"/>
              <a:gd name="T20" fmla="*/ 460 w 500"/>
              <a:gd name="T21" fmla="*/ 114 h 500"/>
              <a:gd name="T22" fmla="*/ 500 w 500"/>
              <a:gd name="T23" fmla="*/ 250 h 500"/>
              <a:gd name="T24" fmla="*/ 250 w 500"/>
              <a:gd name="T25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1" name="稻壳儿小白白(http://dwz.cn/Wu2UP)"/>
          <p:cNvSpPr>
            <a:spLocks/>
          </p:cNvSpPr>
          <p:nvPr/>
        </p:nvSpPr>
        <p:spPr bwMode="auto">
          <a:xfrm>
            <a:off x="1497014" y="3030540"/>
            <a:ext cx="2176463" cy="2174875"/>
          </a:xfrm>
          <a:custGeom>
            <a:avLst/>
            <a:gdLst>
              <a:gd name="T0" fmla="*/ 383 w 765"/>
              <a:gd name="T1" fmla="*/ 765 h 765"/>
              <a:gd name="T2" fmla="*/ 0 w 765"/>
              <a:gd name="T3" fmla="*/ 383 h 765"/>
              <a:gd name="T4" fmla="*/ 383 w 765"/>
              <a:gd name="T5" fmla="*/ 0 h 765"/>
              <a:gd name="T6" fmla="*/ 562 w 765"/>
              <a:gd name="T7" fmla="*/ 45 h 765"/>
              <a:gd name="T8" fmla="*/ 529 w 765"/>
              <a:gd name="T9" fmla="*/ 93 h 765"/>
              <a:gd name="T10" fmla="*/ 383 w 765"/>
              <a:gd name="T11" fmla="*/ 58 h 765"/>
              <a:gd name="T12" fmla="*/ 153 w 765"/>
              <a:gd name="T13" fmla="*/ 153 h 765"/>
              <a:gd name="T14" fmla="*/ 58 w 765"/>
              <a:gd name="T15" fmla="*/ 383 h 765"/>
              <a:gd name="T16" fmla="*/ 153 w 765"/>
              <a:gd name="T17" fmla="*/ 612 h 765"/>
              <a:gd name="T18" fmla="*/ 383 w 765"/>
              <a:gd name="T19" fmla="*/ 707 h 765"/>
              <a:gd name="T20" fmla="*/ 612 w 765"/>
              <a:gd name="T21" fmla="*/ 612 h 765"/>
              <a:gd name="T22" fmla="*/ 707 w 765"/>
              <a:gd name="T23" fmla="*/ 383 h 765"/>
              <a:gd name="T24" fmla="*/ 640 w 765"/>
              <a:gd name="T25" fmla="*/ 186 h 765"/>
              <a:gd name="T26" fmla="*/ 680 w 765"/>
              <a:gd name="T27" fmla="*/ 143 h 765"/>
              <a:gd name="T28" fmla="*/ 765 w 765"/>
              <a:gd name="T29" fmla="*/ 383 h 765"/>
              <a:gd name="T30" fmla="*/ 383 w 765"/>
              <a:gd name="T31" fmla="*/ 76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2" name="稻壳儿小白白(http://dwz.cn/Wu2UP)"/>
          <p:cNvSpPr>
            <a:spLocks/>
          </p:cNvSpPr>
          <p:nvPr/>
        </p:nvSpPr>
        <p:spPr bwMode="auto">
          <a:xfrm>
            <a:off x="1111251" y="2643189"/>
            <a:ext cx="2951163" cy="2947987"/>
          </a:xfrm>
          <a:custGeom>
            <a:avLst/>
            <a:gdLst>
              <a:gd name="T0" fmla="*/ 519 w 1038"/>
              <a:gd name="T1" fmla="*/ 0 h 1037"/>
              <a:gd name="T2" fmla="*/ 775 w 1038"/>
              <a:gd name="T3" fmla="*/ 68 h 1037"/>
              <a:gd name="T4" fmla="*/ 740 w 1038"/>
              <a:gd name="T5" fmla="*/ 119 h 1037"/>
              <a:gd name="T6" fmla="*/ 519 w 1038"/>
              <a:gd name="T7" fmla="*/ 62 h 1037"/>
              <a:gd name="T8" fmla="*/ 196 w 1038"/>
              <a:gd name="T9" fmla="*/ 196 h 1037"/>
              <a:gd name="T10" fmla="*/ 62 w 1038"/>
              <a:gd name="T11" fmla="*/ 519 h 1037"/>
              <a:gd name="T12" fmla="*/ 196 w 1038"/>
              <a:gd name="T13" fmla="*/ 842 h 1037"/>
              <a:gd name="T14" fmla="*/ 519 w 1038"/>
              <a:gd name="T15" fmla="*/ 976 h 1037"/>
              <a:gd name="T16" fmla="*/ 842 w 1038"/>
              <a:gd name="T17" fmla="*/ 842 h 1037"/>
              <a:gd name="T18" fmla="*/ 976 w 1038"/>
              <a:gd name="T19" fmla="*/ 519 h 1037"/>
              <a:gd name="T20" fmla="*/ 867 w 1038"/>
              <a:gd name="T21" fmla="*/ 224 h 1037"/>
              <a:gd name="T22" fmla="*/ 910 w 1038"/>
              <a:gd name="T23" fmla="*/ 178 h 1037"/>
              <a:gd name="T24" fmla="*/ 1038 w 1038"/>
              <a:gd name="T25" fmla="*/ 519 h 1037"/>
              <a:gd name="T26" fmla="*/ 519 w 1038"/>
              <a:gd name="T27" fmla="*/ 1037 h 1037"/>
              <a:gd name="T28" fmla="*/ 0 w 1038"/>
              <a:gd name="T29" fmla="*/ 519 h 1037"/>
              <a:gd name="T30" fmla="*/ 519 w 1038"/>
              <a:gd name="T31" fmla="*/ 0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49163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1" cy="0"/>
          </a:xfrm>
          <a:prstGeom prst="straightConnector1">
            <a:avLst/>
          </a:prstGeom>
          <a:noFill/>
          <a:ln w="9525" cmpd="sng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4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1" cy="0"/>
          </a:xfrm>
          <a:prstGeom prst="straightConnector1">
            <a:avLst/>
          </a:prstGeom>
          <a:noFill/>
          <a:ln w="9525" cmpd="sng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165" name="稻壳儿小白白(http://dwz.cn/Wu2UP)"/>
          <p:cNvGrpSpPr>
            <a:grpSpLocks/>
          </p:cNvGrpSpPr>
          <p:nvPr/>
        </p:nvGrpSpPr>
        <p:grpSpPr bwMode="auto">
          <a:xfrm>
            <a:off x="5364163" y="1890713"/>
            <a:ext cx="425451" cy="4030662"/>
            <a:chOff x="0" y="0"/>
            <a:chExt cx="637913" cy="6047288"/>
          </a:xfrm>
        </p:grpSpPr>
        <p:cxnSp>
          <p:nvCxnSpPr>
            <p:cNvPr id="49166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 cmpd="sng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167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 cmpd="sng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9168" name="稻壳儿小白白(http://dwz.cn/Wu2UP)"/>
          <p:cNvSpPr>
            <a:spLocks noChangeArrowheads="1"/>
          </p:cNvSpPr>
          <p:nvPr/>
        </p:nvSpPr>
        <p:spPr bwMode="auto">
          <a:xfrm>
            <a:off x="5910262" y="4030663"/>
            <a:ext cx="908051" cy="909637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69" name="稻壳儿小白白(http://dwz.cn/Wu2UP)"/>
          <p:cNvSpPr>
            <a:spLocks noEditPoints="1"/>
          </p:cNvSpPr>
          <p:nvPr/>
        </p:nvSpPr>
        <p:spPr bwMode="auto">
          <a:xfrm>
            <a:off x="6100765" y="4279902"/>
            <a:ext cx="522287" cy="411163"/>
          </a:xfrm>
          <a:custGeom>
            <a:avLst/>
            <a:gdLst>
              <a:gd name="T0" fmla="*/ 969 w 1152"/>
              <a:gd name="T1" fmla="*/ 520 h 908"/>
              <a:gd name="T2" fmla="*/ 1145 w 1152"/>
              <a:gd name="T3" fmla="*/ 882 h 908"/>
              <a:gd name="T4" fmla="*/ 1128 w 1152"/>
              <a:gd name="T5" fmla="*/ 908 h 908"/>
              <a:gd name="T6" fmla="*/ 24 w 1152"/>
              <a:gd name="T7" fmla="*/ 908 h 908"/>
              <a:gd name="T8" fmla="*/ 7 w 1152"/>
              <a:gd name="T9" fmla="*/ 882 h 908"/>
              <a:gd name="T10" fmla="*/ 183 w 1152"/>
              <a:gd name="T11" fmla="*/ 520 h 908"/>
              <a:gd name="T12" fmla="*/ 200 w 1152"/>
              <a:gd name="T13" fmla="*/ 510 h 908"/>
              <a:gd name="T14" fmla="*/ 351 w 1152"/>
              <a:gd name="T15" fmla="*/ 510 h 908"/>
              <a:gd name="T16" fmla="*/ 365 w 1152"/>
              <a:gd name="T17" fmla="*/ 516 h 908"/>
              <a:gd name="T18" fmla="*/ 396 w 1152"/>
              <a:gd name="T19" fmla="*/ 551 h 908"/>
              <a:gd name="T20" fmla="*/ 426 w 1152"/>
              <a:gd name="T21" fmla="*/ 584 h 908"/>
              <a:gd name="T22" fmla="*/ 246 w 1152"/>
              <a:gd name="T23" fmla="*/ 584 h 908"/>
              <a:gd name="T24" fmla="*/ 230 w 1152"/>
              <a:gd name="T25" fmla="*/ 594 h 908"/>
              <a:gd name="T26" fmla="*/ 113 w 1152"/>
              <a:gd name="T27" fmla="*/ 834 h 908"/>
              <a:gd name="T28" fmla="*/ 1039 w 1152"/>
              <a:gd name="T29" fmla="*/ 834 h 908"/>
              <a:gd name="T30" fmla="*/ 922 w 1152"/>
              <a:gd name="T31" fmla="*/ 594 h 908"/>
              <a:gd name="T32" fmla="*/ 906 w 1152"/>
              <a:gd name="T33" fmla="*/ 584 h 908"/>
              <a:gd name="T34" fmla="*/ 726 w 1152"/>
              <a:gd name="T35" fmla="*/ 584 h 908"/>
              <a:gd name="T36" fmla="*/ 756 w 1152"/>
              <a:gd name="T37" fmla="*/ 551 h 908"/>
              <a:gd name="T38" fmla="*/ 787 w 1152"/>
              <a:gd name="T39" fmla="*/ 516 h 908"/>
              <a:gd name="T40" fmla="*/ 801 w 1152"/>
              <a:gd name="T41" fmla="*/ 510 h 908"/>
              <a:gd name="T42" fmla="*/ 952 w 1152"/>
              <a:gd name="T43" fmla="*/ 510 h 908"/>
              <a:gd name="T44" fmla="*/ 969 w 1152"/>
              <a:gd name="T45" fmla="*/ 520 h 908"/>
              <a:gd name="T46" fmla="*/ 835 w 1152"/>
              <a:gd name="T47" fmla="*/ 273 h 908"/>
              <a:gd name="T48" fmla="*/ 593 w 1152"/>
              <a:gd name="T49" fmla="*/ 697 h 908"/>
              <a:gd name="T50" fmla="*/ 559 w 1152"/>
              <a:gd name="T51" fmla="*/ 697 h 908"/>
              <a:gd name="T52" fmla="*/ 321 w 1152"/>
              <a:gd name="T53" fmla="*/ 327 h 908"/>
              <a:gd name="T54" fmla="*/ 551 w 1152"/>
              <a:gd name="T55" fmla="*/ 15 h 908"/>
              <a:gd name="T56" fmla="*/ 835 w 1152"/>
              <a:gd name="T57" fmla="*/ 273 h 908"/>
              <a:gd name="T58" fmla="*/ 713 w 1152"/>
              <a:gd name="T59" fmla="*/ 273 h 908"/>
              <a:gd name="T60" fmla="*/ 576 w 1152"/>
              <a:gd name="T61" fmla="*/ 136 h 908"/>
              <a:gd name="T62" fmla="*/ 439 w 1152"/>
              <a:gd name="T63" fmla="*/ 273 h 908"/>
              <a:gd name="T64" fmla="*/ 576 w 1152"/>
              <a:gd name="T65" fmla="*/ 410 h 908"/>
              <a:gd name="T66" fmla="*/ 713 w 1152"/>
              <a:gd name="T67" fmla="*/ 273 h 908"/>
              <a:gd name="T68" fmla="*/ 713 w 1152"/>
              <a:gd name="T69" fmla="*/ 273 h 908"/>
              <a:gd name="T70" fmla="*/ 713 w 1152"/>
              <a:gd name="T71" fmla="*/ 273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0" name="稻壳儿小白白(http://dwz.cn/Wu2UP)"/>
          <p:cNvSpPr>
            <a:spLocks noChangeArrowheads="1"/>
          </p:cNvSpPr>
          <p:nvPr/>
        </p:nvSpPr>
        <p:spPr bwMode="auto">
          <a:xfrm>
            <a:off x="5910262" y="5384800"/>
            <a:ext cx="908051" cy="909638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71" name="稻壳儿小白白(http://dwz.cn/Wu2UP)"/>
          <p:cNvSpPr>
            <a:spLocks noEditPoints="1"/>
          </p:cNvSpPr>
          <p:nvPr/>
        </p:nvSpPr>
        <p:spPr bwMode="auto">
          <a:xfrm>
            <a:off x="6132513" y="5591177"/>
            <a:ext cx="458787" cy="417513"/>
          </a:xfrm>
          <a:custGeom>
            <a:avLst/>
            <a:gdLst>
              <a:gd name="T0" fmla="*/ 872 w 929"/>
              <a:gd name="T1" fmla="*/ 232 h 850"/>
              <a:gd name="T2" fmla="*/ 814 w 929"/>
              <a:gd name="T3" fmla="*/ 177 h 850"/>
              <a:gd name="T4" fmla="*/ 512 w 929"/>
              <a:gd name="T5" fmla="*/ 491 h 850"/>
              <a:gd name="T6" fmla="*/ 484 w 929"/>
              <a:gd name="T7" fmla="*/ 504 h 850"/>
              <a:gd name="T8" fmla="*/ 484 w 929"/>
              <a:gd name="T9" fmla="*/ 504 h 850"/>
              <a:gd name="T10" fmla="*/ 455 w 929"/>
              <a:gd name="T11" fmla="*/ 491 h 850"/>
              <a:gd name="T12" fmla="*/ 297 w 929"/>
              <a:gd name="T13" fmla="*/ 328 h 850"/>
              <a:gd name="T14" fmla="*/ 73 w 929"/>
              <a:gd name="T15" fmla="*/ 564 h 850"/>
              <a:gd name="T16" fmla="*/ 44 w 929"/>
              <a:gd name="T17" fmla="*/ 577 h 850"/>
              <a:gd name="T18" fmla="*/ 17 w 929"/>
              <a:gd name="T19" fmla="*/ 566 h 850"/>
              <a:gd name="T20" fmla="*/ 15 w 929"/>
              <a:gd name="T21" fmla="*/ 509 h 850"/>
              <a:gd name="T22" fmla="*/ 268 w 929"/>
              <a:gd name="T23" fmla="*/ 243 h 850"/>
              <a:gd name="T24" fmla="*/ 297 w 929"/>
              <a:gd name="T25" fmla="*/ 231 h 850"/>
              <a:gd name="T26" fmla="*/ 297 w 929"/>
              <a:gd name="T27" fmla="*/ 231 h 850"/>
              <a:gd name="T28" fmla="*/ 326 w 929"/>
              <a:gd name="T29" fmla="*/ 243 h 850"/>
              <a:gd name="T30" fmla="*/ 484 w 929"/>
              <a:gd name="T31" fmla="*/ 406 h 850"/>
              <a:gd name="T32" fmla="*/ 757 w 929"/>
              <a:gd name="T33" fmla="*/ 122 h 850"/>
              <a:gd name="T34" fmla="*/ 699 w 929"/>
              <a:gd name="T35" fmla="*/ 67 h 850"/>
              <a:gd name="T36" fmla="*/ 929 w 929"/>
              <a:gd name="T37" fmla="*/ 0 h 850"/>
              <a:gd name="T38" fmla="*/ 872 w 929"/>
              <a:gd name="T39" fmla="*/ 232 h 850"/>
              <a:gd name="T40" fmla="*/ 44 w 929"/>
              <a:gd name="T41" fmla="*/ 630 h 850"/>
              <a:gd name="T42" fmla="*/ 18 w 929"/>
              <a:gd name="T43" fmla="*/ 626 h 850"/>
              <a:gd name="T44" fmla="*/ 18 w 929"/>
              <a:gd name="T45" fmla="*/ 850 h 850"/>
              <a:gd name="T46" fmla="*/ 138 w 929"/>
              <a:gd name="T47" fmla="*/ 850 h 850"/>
              <a:gd name="T48" fmla="*/ 138 w 929"/>
              <a:gd name="T49" fmla="*/ 574 h 850"/>
              <a:gd name="T50" fmla="*/ 112 w 929"/>
              <a:gd name="T51" fmla="*/ 601 h 850"/>
              <a:gd name="T52" fmla="*/ 44 w 929"/>
              <a:gd name="T53" fmla="*/ 630 h 850"/>
              <a:gd name="T54" fmla="*/ 164 w 929"/>
              <a:gd name="T55" fmla="*/ 850 h 850"/>
              <a:gd name="T56" fmla="*/ 284 w 929"/>
              <a:gd name="T57" fmla="*/ 850 h 850"/>
              <a:gd name="T58" fmla="*/ 284 w 929"/>
              <a:gd name="T59" fmla="*/ 420 h 850"/>
              <a:gd name="T60" fmla="*/ 164 w 929"/>
              <a:gd name="T61" fmla="*/ 546 h 850"/>
              <a:gd name="T62" fmla="*/ 164 w 929"/>
              <a:gd name="T63" fmla="*/ 850 h 850"/>
              <a:gd name="T64" fmla="*/ 417 w 929"/>
              <a:gd name="T65" fmla="*/ 528 h 850"/>
              <a:gd name="T66" fmla="*/ 311 w 929"/>
              <a:gd name="T67" fmla="*/ 418 h 850"/>
              <a:gd name="T68" fmla="*/ 311 w 929"/>
              <a:gd name="T69" fmla="*/ 850 h 850"/>
              <a:gd name="T70" fmla="*/ 430 w 929"/>
              <a:gd name="T71" fmla="*/ 850 h 850"/>
              <a:gd name="T72" fmla="*/ 430 w 929"/>
              <a:gd name="T73" fmla="*/ 540 h 850"/>
              <a:gd name="T74" fmla="*/ 417 w 929"/>
              <a:gd name="T75" fmla="*/ 528 h 850"/>
              <a:gd name="T76" fmla="*/ 484 w 929"/>
              <a:gd name="T77" fmla="*/ 557 h 850"/>
              <a:gd name="T78" fmla="*/ 457 w 929"/>
              <a:gd name="T79" fmla="*/ 553 h 850"/>
              <a:gd name="T80" fmla="*/ 457 w 929"/>
              <a:gd name="T81" fmla="*/ 850 h 850"/>
              <a:gd name="T82" fmla="*/ 577 w 929"/>
              <a:gd name="T83" fmla="*/ 850 h 850"/>
              <a:gd name="T84" fmla="*/ 577 w 929"/>
              <a:gd name="T85" fmla="*/ 501 h 850"/>
              <a:gd name="T86" fmla="*/ 551 w 929"/>
              <a:gd name="T87" fmla="*/ 528 h 850"/>
              <a:gd name="T88" fmla="*/ 484 w 929"/>
              <a:gd name="T89" fmla="*/ 557 h 850"/>
              <a:gd name="T90" fmla="*/ 603 w 929"/>
              <a:gd name="T91" fmla="*/ 473 h 850"/>
              <a:gd name="T92" fmla="*/ 603 w 929"/>
              <a:gd name="T93" fmla="*/ 850 h 850"/>
              <a:gd name="T94" fmla="*/ 723 w 929"/>
              <a:gd name="T95" fmla="*/ 850 h 850"/>
              <a:gd name="T96" fmla="*/ 723 w 929"/>
              <a:gd name="T97" fmla="*/ 349 h 850"/>
              <a:gd name="T98" fmla="*/ 603 w 929"/>
              <a:gd name="T99" fmla="*/ 473 h 850"/>
              <a:gd name="T100" fmla="*/ 816 w 929"/>
              <a:gd name="T101" fmla="*/ 252 h 850"/>
              <a:gd name="T102" fmla="*/ 750 w 929"/>
              <a:gd name="T103" fmla="*/ 321 h 850"/>
              <a:gd name="T104" fmla="*/ 750 w 929"/>
              <a:gd name="T105" fmla="*/ 850 h 850"/>
              <a:gd name="T106" fmla="*/ 870 w 929"/>
              <a:gd name="T107" fmla="*/ 850 h 850"/>
              <a:gd name="T108" fmla="*/ 870 w 929"/>
              <a:gd name="T109" fmla="*/ 304 h 850"/>
              <a:gd name="T110" fmla="*/ 816 w 929"/>
              <a:gd name="T111" fmla="*/ 252 h 850"/>
              <a:gd name="T112" fmla="*/ 816 w 929"/>
              <a:gd name="T113" fmla="*/ 252 h 850"/>
              <a:gd name="T114" fmla="*/ 816 w 929"/>
              <a:gd name="T115" fmla="*/ 25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2" name="稻壳儿小白白(http://dwz.cn/Wu2UP)"/>
          <p:cNvSpPr>
            <a:spLocks noChangeArrowheads="1"/>
          </p:cNvSpPr>
          <p:nvPr/>
        </p:nvSpPr>
        <p:spPr bwMode="auto">
          <a:xfrm>
            <a:off x="5910262" y="1366838"/>
            <a:ext cx="908051" cy="90805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9173" name="稻壳儿小白白(http://dwz.cn/Wu2UP)"/>
          <p:cNvSpPr>
            <a:spLocks/>
          </p:cNvSpPr>
          <p:nvPr/>
        </p:nvSpPr>
        <p:spPr bwMode="auto">
          <a:xfrm>
            <a:off x="6138864" y="1614488"/>
            <a:ext cx="452437" cy="412750"/>
          </a:xfrm>
          <a:custGeom>
            <a:avLst/>
            <a:gdLst>
              <a:gd name="T0" fmla="*/ 65 w 84"/>
              <a:gd name="T1" fmla="*/ 32 h 76"/>
              <a:gd name="T2" fmla="*/ 76 w 84"/>
              <a:gd name="T3" fmla="*/ 30 h 76"/>
              <a:gd name="T4" fmla="*/ 82 w 84"/>
              <a:gd name="T5" fmla="*/ 10 h 76"/>
              <a:gd name="T6" fmla="*/ 74 w 84"/>
              <a:gd name="T7" fmla="*/ 1 h 76"/>
              <a:gd name="T8" fmla="*/ 54 w 84"/>
              <a:gd name="T9" fmla="*/ 5 h 76"/>
              <a:gd name="T10" fmla="*/ 50 w 84"/>
              <a:gd name="T11" fmla="*/ 15 h 76"/>
              <a:gd name="T12" fmla="*/ 55 w 84"/>
              <a:gd name="T13" fmla="*/ 21 h 76"/>
              <a:gd name="T14" fmla="*/ 11 w 84"/>
              <a:gd name="T15" fmla="*/ 60 h 76"/>
              <a:gd name="T16" fmla="*/ 9 w 84"/>
              <a:gd name="T17" fmla="*/ 33 h 76"/>
              <a:gd name="T18" fmla="*/ 13 w 84"/>
              <a:gd name="T19" fmla="*/ 29 h 76"/>
              <a:gd name="T20" fmla="*/ 28 w 84"/>
              <a:gd name="T21" fmla="*/ 28 h 76"/>
              <a:gd name="T22" fmla="*/ 30 w 84"/>
              <a:gd name="T23" fmla="*/ 9 h 76"/>
              <a:gd name="T24" fmla="*/ 11 w 84"/>
              <a:gd name="T25" fmla="*/ 8 h 76"/>
              <a:gd name="T26" fmla="*/ 7 w 84"/>
              <a:gd name="T27" fmla="*/ 23 h 76"/>
              <a:gd name="T28" fmla="*/ 4 w 84"/>
              <a:gd name="T29" fmla="*/ 27 h 76"/>
              <a:gd name="T30" fmla="*/ 0 w 84"/>
              <a:gd name="T31" fmla="*/ 35 h 76"/>
              <a:gd name="T32" fmla="*/ 3 w 84"/>
              <a:gd name="T33" fmla="*/ 66 h 76"/>
              <a:gd name="T34" fmla="*/ 42 w 84"/>
              <a:gd name="T35" fmla="*/ 75 h 76"/>
              <a:gd name="T36" fmla="*/ 51 w 84"/>
              <a:gd name="T37" fmla="*/ 73 h 76"/>
              <a:gd name="T38" fmla="*/ 57 w 84"/>
              <a:gd name="T39" fmla="*/ 68 h 76"/>
              <a:gd name="T40" fmla="*/ 58 w 84"/>
              <a:gd name="T41" fmla="*/ 70 h 76"/>
              <a:gd name="T42" fmla="*/ 69 w 84"/>
              <a:gd name="T43" fmla="*/ 71 h 76"/>
              <a:gd name="T44" fmla="*/ 77 w 84"/>
              <a:gd name="T45" fmla="*/ 63 h 76"/>
              <a:gd name="T46" fmla="*/ 78 w 84"/>
              <a:gd name="T47" fmla="*/ 53 h 76"/>
              <a:gd name="T48" fmla="*/ 69 w 84"/>
              <a:gd name="T49" fmla="*/ 43 h 76"/>
              <a:gd name="T50" fmla="*/ 58 w 84"/>
              <a:gd name="T51" fmla="*/ 42 h 76"/>
              <a:gd name="T52" fmla="*/ 50 w 84"/>
              <a:gd name="T53" fmla="*/ 50 h 76"/>
              <a:gd name="T54" fmla="*/ 49 w 84"/>
              <a:gd name="T55" fmla="*/ 60 h 76"/>
              <a:gd name="T56" fmla="*/ 51 w 84"/>
              <a:gd name="T57" fmla="*/ 62 h 76"/>
              <a:gd name="T58" fmla="*/ 45 w 84"/>
              <a:gd name="T59" fmla="*/ 67 h 76"/>
              <a:gd name="T60" fmla="*/ 22 w 84"/>
              <a:gd name="T61" fmla="*/ 62 h 76"/>
              <a:gd name="T62" fmla="*/ 61 w 84"/>
              <a:gd name="T63" fmla="*/ 27 h 76"/>
              <a:gd name="T64" fmla="*/ 65 w 84"/>
              <a:gd name="T65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4" name="稻壳儿小白白(http://dwz.cn/Wu2UP)"/>
          <p:cNvSpPr txBox="1">
            <a:spLocks noChangeArrowheads="1"/>
          </p:cNvSpPr>
          <p:nvPr/>
        </p:nvSpPr>
        <p:spPr bwMode="auto">
          <a:xfrm>
            <a:off x="6964364" y="1798640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75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6" name="稻壳儿小白白(http://dwz.cn/Wu2UP)"/>
          <p:cNvSpPr txBox="1">
            <a:spLocks noChangeArrowheads="1"/>
          </p:cNvSpPr>
          <p:nvPr/>
        </p:nvSpPr>
        <p:spPr bwMode="auto">
          <a:xfrm>
            <a:off x="6964364" y="3094040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77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8" name="稻壳儿小白白(http://dwz.cn/Wu2UP)"/>
          <p:cNvSpPr txBox="1">
            <a:spLocks noChangeArrowheads="1"/>
          </p:cNvSpPr>
          <p:nvPr/>
        </p:nvSpPr>
        <p:spPr bwMode="auto">
          <a:xfrm>
            <a:off x="6964364" y="4502152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79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0" name="稻壳儿小白白(http://dwz.cn/Wu2UP)"/>
          <p:cNvSpPr txBox="1">
            <a:spLocks noChangeArrowheads="1"/>
          </p:cNvSpPr>
          <p:nvPr/>
        </p:nvSpPr>
        <p:spPr bwMode="auto">
          <a:xfrm>
            <a:off x="6964364" y="5776915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9181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49182" name="组合 39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49183" name="组合 45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49184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185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186" name="文本框 50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87" name="文本框 51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稻壳儿小白白(http://dwz.cn/Wu2UP)"/>
          <p:cNvSpPr>
            <a:spLocks noChangeArrowheads="1"/>
          </p:cNvSpPr>
          <p:nvPr/>
        </p:nvSpPr>
        <p:spPr bwMode="auto">
          <a:xfrm>
            <a:off x="2671763" y="1211265"/>
            <a:ext cx="3143251" cy="1012825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3" name="稻壳儿小白白(http://dwz.cn/Wu2UP)"/>
          <p:cNvSpPr>
            <a:spLocks noChangeArrowheads="1"/>
          </p:cNvSpPr>
          <p:nvPr/>
        </p:nvSpPr>
        <p:spPr bwMode="auto">
          <a:xfrm>
            <a:off x="7332663" y="1211265"/>
            <a:ext cx="3143251" cy="1012825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4" name="稻壳儿小白白(http://dwz.cn/Wu2UP)"/>
          <p:cNvSpPr>
            <a:spLocks noChangeArrowheads="1"/>
          </p:cNvSpPr>
          <p:nvPr/>
        </p:nvSpPr>
        <p:spPr bwMode="auto">
          <a:xfrm>
            <a:off x="2671763" y="2568577"/>
            <a:ext cx="3143251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5" name="稻壳儿小白白(http://dwz.cn/Wu2UP)"/>
          <p:cNvSpPr>
            <a:spLocks noChangeArrowheads="1"/>
          </p:cNvSpPr>
          <p:nvPr/>
        </p:nvSpPr>
        <p:spPr bwMode="auto">
          <a:xfrm>
            <a:off x="7332663" y="2568577"/>
            <a:ext cx="3143251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6" name="稻壳儿小白白(http://dwz.cn/Wu2UP)"/>
          <p:cNvSpPr>
            <a:spLocks noChangeArrowheads="1"/>
          </p:cNvSpPr>
          <p:nvPr/>
        </p:nvSpPr>
        <p:spPr bwMode="auto">
          <a:xfrm>
            <a:off x="2671763" y="3927475"/>
            <a:ext cx="3143251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7" name="稻壳儿小白白(http://dwz.cn/Wu2UP)"/>
          <p:cNvSpPr>
            <a:spLocks noChangeArrowheads="1"/>
          </p:cNvSpPr>
          <p:nvPr/>
        </p:nvSpPr>
        <p:spPr bwMode="auto">
          <a:xfrm>
            <a:off x="7332663" y="3927475"/>
            <a:ext cx="3143251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8" name="稻壳儿小白白(http://dwz.cn/Wu2UP)"/>
          <p:cNvSpPr>
            <a:spLocks noChangeArrowheads="1"/>
          </p:cNvSpPr>
          <p:nvPr/>
        </p:nvSpPr>
        <p:spPr bwMode="auto">
          <a:xfrm>
            <a:off x="2671763" y="5286377"/>
            <a:ext cx="3143251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09" name="稻壳儿小白白(http://dwz.cn/Wu2UP)"/>
          <p:cNvSpPr>
            <a:spLocks noChangeArrowheads="1"/>
          </p:cNvSpPr>
          <p:nvPr/>
        </p:nvSpPr>
        <p:spPr bwMode="auto">
          <a:xfrm>
            <a:off x="7332663" y="5286377"/>
            <a:ext cx="3143251" cy="1014413"/>
          </a:xfrm>
          <a:prstGeom prst="rect">
            <a:avLst/>
          </a:prstGeom>
          <a:noFill/>
          <a:ln w="9525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0" name="稻壳儿小白白(http://dwz.cn/Wu2UP)"/>
          <p:cNvSpPr>
            <a:spLocks noChangeArrowheads="1"/>
          </p:cNvSpPr>
          <p:nvPr/>
        </p:nvSpPr>
        <p:spPr bwMode="auto">
          <a:xfrm>
            <a:off x="1758951" y="1109665"/>
            <a:ext cx="1217613" cy="1216025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1" name="稻壳儿小白白(http://dwz.cn/Wu2UP)"/>
          <p:cNvSpPr>
            <a:spLocks noEditPoints="1"/>
          </p:cNvSpPr>
          <p:nvPr/>
        </p:nvSpPr>
        <p:spPr bwMode="auto">
          <a:xfrm>
            <a:off x="2097089" y="1463676"/>
            <a:ext cx="541337" cy="506413"/>
          </a:xfrm>
          <a:custGeom>
            <a:avLst/>
            <a:gdLst>
              <a:gd name="T0" fmla="*/ 77 w 77"/>
              <a:gd name="T1" fmla="*/ 16 h 72"/>
              <a:gd name="T2" fmla="*/ 77 w 77"/>
              <a:gd name="T3" fmla="*/ 21 h 72"/>
              <a:gd name="T4" fmla="*/ 72 w 77"/>
              <a:gd name="T5" fmla="*/ 21 h 72"/>
              <a:gd name="T6" fmla="*/ 69 w 77"/>
              <a:gd name="T7" fmla="*/ 23 h 72"/>
              <a:gd name="T8" fmla="*/ 8 w 77"/>
              <a:gd name="T9" fmla="*/ 23 h 72"/>
              <a:gd name="T10" fmla="*/ 5 w 77"/>
              <a:gd name="T11" fmla="*/ 21 h 72"/>
              <a:gd name="T12" fmla="*/ 0 w 77"/>
              <a:gd name="T13" fmla="*/ 21 h 72"/>
              <a:gd name="T14" fmla="*/ 0 w 77"/>
              <a:gd name="T15" fmla="*/ 16 h 72"/>
              <a:gd name="T16" fmla="*/ 38 w 77"/>
              <a:gd name="T17" fmla="*/ 0 h 72"/>
              <a:gd name="T18" fmla="*/ 77 w 77"/>
              <a:gd name="T19" fmla="*/ 16 h 72"/>
              <a:gd name="T20" fmla="*/ 77 w 77"/>
              <a:gd name="T21" fmla="*/ 67 h 72"/>
              <a:gd name="T22" fmla="*/ 77 w 77"/>
              <a:gd name="T23" fmla="*/ 72 h 72"/>
              <a:gd name="T24" fmla="*/ 0 w 77"/>
              <a:gd name="T25" fmla="*/ 72 h 72"/>
              <a:gd name="T26" fmla="*/ 0 w 77"/>
              <a:gd name="T27" fmla="*/ 67 h 72"/>
              <a:gd name="T28" fmla="*/ 3 w 77"/>
              <a:gd name="T29" fmla="*/ 65 h 72"/>
              <a:gd name="T30" fmla="*/ 74 w 77"/>
              <a:gd name="T31" fmla="*/ 65 h 72"/>
              <a:gd name="T32" fmla="*/ 77 w 77"/>
              <a:gd name="T33" fmla="*/ 67 h 72"/>
              <a:gd name="T34" fmla="*/ 20 w 77"/>
              <a:gd name="T35" fmla="*/ 26 h 72"/>
              <a:gd name="T36" fmla="*/ 20 w 77"/>
              <a:gd name="T37" fmla="*/ 57 h 72"/>
              <a:gd name="T38" fmla="*/ 25 w 77"/>
              <a:gd name="T39" fmla="*/ 57 h 72"/>
              <a:gd name="T40" fmla="*/ 25 w 77"/>
              <a:gd name="T41" fmla="*/ 26 h 72"/>
              <a:gd name="T42" fmla="*/ 36 w 77"/>
              <a:gd name="T43" fmla="*/ 26 h 72"/>
              <a:gd name="T44" fmla="*/ 36 w 77"/>
              <a:gd name="T45" fmla="*/ 57 h 72"/>
              <a:gd name="T46" fmla="*/ 41 w 77"/>
              <a:gd name="T47" fmla="*/ 57 h 72"/>
              <a:gd name="T48" fmla="*/ 41 w 77"/>
              <a:gd name="T49" fmla="*/ 26 h 72"/>
              <a:gd name="T50" fmla="*/ 51 w 77"/>
              <a:gd name="T51" fmla="*/ 26 h 72"/>
              <a:gd name="T52" fmla="*/ 51 w 77"/>
              <a:gd name="T53" fmla="*/ 57 h 72"/>
              <a:gd name="T54" fmla="*/ 56 w 77"/>
              <a:gd name="T55" fmla="*/ 57 h 72"/>
              <a:gd name="T56" fmla="*/ 56 w 77"/>
              <a:gd name="T57" fmla="*/ 26 h 72"/>
              <a:gd name="T58" fmla="*/ 67 w 77"/>
              <a:gd name="T59" fmla="*/ 26 h 72"/>
              <a:gd name="T60" fmla="*/ 67 w 77"/>
              <a:gd name="T61" fmla="*/ 57 h 72"/>
              <a:gd name="T62" fmla="*/ 69 w 77"/>
              <a:gd name="T63" fmla="*/ 57 h 72"/>
              <a:gd name="T64" fmla="*/ 72 w 77"/>
              <a:gd name="T65" fmla="*/ 59 h 72"/>
              <a:gd name="T66" fmla="*/ 72 w 77"/>
              <a:gd name="T67" fmla="*/ 62 h 72"/>
              <a:gd name="T68" fmla="*/ 5 w 77"/>
              <a:gd name="T69" fmla="*/ 62 h 72"/>
              <a:gd name="T70" fmla="*/ 5 w 77"/>
              <a:gd name="T71" fmla="*/ 59 h 72"/>
              <a:gd name="T72" fmla="*/ 8 w 77"/>
              <a:gd name="T73" fmla="*/ 57 h 72"/>
              <a:gd name="T74" fmla="*/ 10 w 77"/>
              <a:gd name="T75" fmla="*/ 57 h 72"/>
              <a:gd name="T76" fmla="*/ 10 w 77"/>
              <a:gd name="T77" fmla="*/ 26 h 72"/>
              <a:gd name="T78" fmla="*/ 20 w 77"/>
              <a:gd name="T79" fmla="*/ 2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2" name="稻壳儿小白白(http://dwz.cn/Wu2UP)"/>
          <p:cNvSpPr>
            <a:spLocks noChangeArrowheads="1"/>
          </p:cNvSpPr>
          <p:nvPr/>
        </p:nvSpPr>
        <p:spPr bwMode="auto">
          <a:xfrm>
            <a:off x="1758951" y="2466977"/>
            <a:ext cx="1217613" cy="1217613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3" name="稻壳儿小白白(http://dwz.cn/Wu2UP)"/>
          <p:cNvSpPr>
            <a:spLocks noEditPoints="1"/>
          </p:cNvSpPr>
          <p:nvPr/>
        </p:nvSpPr>
        <p:spPr bwMode="auto">
          <a:xfrm>
            <a:off x="1998663" y="2832102"/>
            <a:ext cx="736600" cy="487363"/>
          </a:xfrm>
          <a:custGeom>
            <a:avLst/>
            <a:gdLst>
              <a:gd name="T0" fmla="*/ 77 w 77"/>
              <a:gd name="T1" fmla="*/ 43 h 51"/>
              <a:gd name="T2" fmla="*/ 77 w 77"/>
              <a:gd name="T3" fmla="*/ 47 h 51"/>
              <a:gd name="T4" fmla="*/ 70 w 77"/>
              <a:gd name="T5" fmla="*/ 51 h 51"/>
              <a:gd name="T6" fmla="*/ 6 w 77"/>
              <a:gd name="T7" fmla="*/ 51 h 51"/>
              <a:gd name="T8" fmla="*/ 0 w 77"/>
              <a:gd name="T9" fmla="*/ 47 h 51"/>
              <a:gd name="T10" fmla="*/ 0 w 77"/>
              <a:gd name="T11" fmla="*/ 43 h 51"/>
              <a:gd name="T12" fmla="*/ 6 w 77"/>
              <a:gd name="T13" fmla="*/ 43 h 51"/>
              <a:gd name="T14" fmla="*/ 70 w 77"/>
              <a:gd name="T15" fmla="*/ 43 h 51"/>
              <a:gd name="T16" fmla="*/ 77 w 77"/>
              <a:gd name="T17" fmla="*/ 43 h 51"/>
              <a:gd name="T18" fmla="*/ 10 w 77"/>
              <a:gd name="T19" fmla="*/ 34 h 51"/>
              <a:gd name="T20" fmla="*/ 10 w 77"/>
              <a:gd name="T21" fmla="*/ 6 h 51"/>
              <a:gd name="T22" fmla="*/ 16 w 77"/>
              <a:gd name="T23" fmla="*/ 0 h 51"/>
              <a:gd name="T24" fmla="*/ 60 w 77"/>
              <a:gd name="T25" fmla="*/ 0 h 51"/>
              <a:gd name="T26" fmla="*/ 67 w 77"/>
              <a:gd name="T27" fmla="*/ 6 h 51"/>
              <a:gd name="T28" fmla="*/ 67 w 77"/>
              <a:gd name="T29" fmla="*/ 34 h 51"/>
              <a:gd name="T30" fmla="*/ 60 w 77"/>
              <a:gd name="T31" fmla="*/ 41 h 51"/>
              <a:gd name="T32" fmla="*/ 16 w 77"/>
              <a:gd name="T33" fmla="*/ 41 h 51"/>
              <a:gd name="T34" fmla="*/ 10 w 77"/>
              <a:gd name="T35" fmla="*/ 34 h 51"/>
              <a:gd name="T36" fmla="*/ 15 w 77"/>
              <a:gd name="T37" fmla="*/ 34 h 51"/>
              <a:gd name="T38" fmla="*/ 16 w 77"/>
              <a:gd name="T39" fmla="*/ 36 h 51"/>
              <a:gd name="T40" fmla="*/ 60 w 77"/>
              <a:gd name="T41" fmla="*/ 36 h 51"/>
              <a:gd name="T42" fmla="*/ 61 w 77"/>
              <a:gd name="T43" fmla="*/ 34 h 51"/>
              <a:gd name="T44" fmla="*/ 61 w 77"/>
              <a:gd name="T45" fmla="*/ 6 h 51"/>
              <a:gd name="T46" fmla="*/ 60 w 77"/>
              <a:gd name="T47" fmla="*/ 5 h 51"/>
              <a:gd name="T48" fmla="*/ 16 w 77"/>
              <a:gd name="T49" fmla="*/ 5 h 51"/>
              <a:gd name="T50" fmla="*/ 15 w 77"/>
              <a:gd name="T51" fmla="*/ 6 h 51"/>
              <a:gd name="T52" fmla="*/ 15 w 77"/>
              <a:gd name="T53" fmla="*/ 34 h 51"/>
              <a:gd name="T54" fmla="*/ 42 w 77"/>
              <a:gd name="T55" fmla="*/ 47 h 51"/>
              <a:gd name="T56" fmla="*/ 42 w 77"/>
              <a:gd name="T57" fmla="*/ 46 h 51"/>
              <a:gd name="T58" fmla="*/ 35 w 77"/>
              <a:gd name="T59" fmla="*/ 46 h 51"/>
              <a:gd name="T60" fmla="*/ 34 w 77"/>
              <a:gd name="T61" fmla="*/ 47 h 51"/>
              <a:gd name="T62" fmla="*/ 35 w 77"/>
              <a:gd name="T63" fmla="*/ 47 h 51"/>
              <a:gd name="T64" fmla="*/ 42 w 77"/>
              <a:gd name="T65" fmla="*/ 47 h 51"/>
              <a:gd name="T66" fmla="*/ 42 w 77"/>
              <a:gd name="T67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4" name="稻壳儿小白白(http://dwz.cn/Wu2UP)"/>
          <p:cNvSpPr>
            <a:spLocks noChangeArrowheads="1"/>
          </p:cNvSpPr>
          <p:nvPr/>
        </p:nvSpPr>
        <p:spPr bwMode="auto">
          <a:xfrm>
            <a:off x="6419851" y="5184777"/>
            <a:ext cx="1217613" cy="12176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5" name="稻壳儿小白白(http://dwz.cn/Wu2UP)"/>
          <p:cNvSpPr>
            <a:spLocks noChangeAspect="1"/>
          </p:cNvSpPr>
          <p:nvPr/>
        </p:nvSpPr>
        <p:spPr bwMode="auto">
          <a:xfrm>
            <a:off x="6842125" y="5440365"/>
            <a:ext cx="374651" cy="706437"/>
          </a:xfrm>
          <a:custGeom>
            <a:avLst/>
            <a:gdLst>
              <a:gd name="T0" fmla="*/ 22 w 36"/>
              <a:gd name="T1" fmla="*/ 60 h 68"/>
              <a:gd name="T2" fmla="*/ 22 w 36"/>
              <a:gd name="T3" fmla="*/ 67 h 68"/>
              <a:gd name="T4" fmla="*/ 21 w 36"/>
              <a:gd name="T5" fmla="*/ 68 h 68"/>
              <a:gd name="T6" fmla="*/ 16 w 36"/>
              <a:gd name="T7" fmla="*/ 68 h 68"/>
              <a:gd name="T8" fmla="*/ 15 w 36"/>
              <a:gd name="T9" fmla="*/ 67 h 68"/>
              <a:gd name="T10" fmla="*/ 15 w 36"/>
              <a:gd name="T11" fmla="*/ 60 h 68"/>
              <a:gd name="T12" fmla="*/ 1 w 36"/>
              <a:gd name="T13" fmla="*/ 53 h 68"/>
              <a:gd name="T14" fmla="*/ 1 w 36"/>
              <a:gd name="T15" fmla="*/ 52 h 68"/>
              <a:gd name="T16" fmla="*/ 5 w 36"/>
              <a:gd name="T17" fmla="*/ 46 h 68"/>
              <a:gd name="T18" fmla="*/ 6 w 36"/>
              <a:gd name="T19" fmla="*/ 46 h 68"/>
              <a:gd name="T20" fmla="*/ 6 w 36"/>
              <a:gd name="T21" fmla="*/ 46 h 68"/>
              <a:gd name="T22" fmla="*/ 19 w 36"/>
              <a:gd name="T23" fmla="*/ 51 h 68"/>
              <a:gd name="T24" fmla="*/ 26 w 36"/>
              <a:gd name="T25" fmla="*/ 45 h 68"/>
              <a:gd name="T26" fmla="*/ 17 w 36"/>
              <a:gd name="T27" fmla="*/ 38 h 68"/>
              <a:gd name="T28" fmla="*/ 1 w 36"/>
              <a:gd name="T29" fmla="*/ 22 h 68"/>
              <a:gd name="T30" fmla="*/ 15 w 36"/>
              <a:gd name="T31" fmla="*/ 8 h 68"/>
              <a:gd name="T32" fmla="*/ 15 w 36"/>
              <a:gd name="T33" fmla="*/ 1 h 68"/>
              <a:gd name="T34" fmla="*/ 16 w 36"/>
              <a:gd name="T35" fmla="*/ 0 h 68"/>
              <a:gd name="T36" fmla="*/ 21 w 36"/>
              <a:gd name="T37" fmla="*/ 0 h 68"/>
              <a:gd name="T38" fmla="*/ 22 w 36"/>
              <a:gd name="T39" fmla="*/ 1 h 68"/>
              <a:gd name="T40" fmla="*/ 22 w 36"/>
              <a:gd name="T41" fmla="*/ 8 h 68"/>
              <a:gd name="T42" fmla="*/ 34 w 36"/>
              <a:gd name="T43" fmla="*/ 13 h 68"/>
              <a:gd name="T44" fmla="*/ 34 w 36"/>
              <a:gd name="T45" fmla="*/ 14 h 68"/>
              <a:gd name="T46" fmla="*/ 31 w 36"/>
              <a:gd name="T47" fmla="*/ 20 h 68"/>
              <a:gd name="T48" fmla="*/ 30 w 36"/>
              <a:gd name="T49" fmla="*/ 20 h 68"/>
              <a:gd name="T50" fmla="*/ 29 w 36"/>
              <a:gd name="T51" fmla="*/ 20 h 68"/>
              <a:gd name="T52" fmla="*/ 19 w 36"/>
              <a:gd name="T53" fmla="*/ 16 h 68"/>
              <a:gd name="T54" fmla="*/ 11 w 36"/>
              <a:gd name="T55" fmla="*/ 22 h 68"/>
              <a:gd name="T56" fmla="*/ 21 w 36"/>
              <a:gd name="T57" fmla="*/ 30 h 68"/>
              <a:gd name="T58" fmla="*/ 36 w 36"/>
              <a:gd name="T59" fmla="*/ 45 h 68"/>
              <a:gd name="T60" fmla="*/ 22 w 36"/>
              <a:gd name="T61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6" name="稻壳儿小白白(http://dwz.cn/Wu2UP)"/>
          <p:cNvSpPr>
            <a:spLocks noChangeArrowheads="1"/>
          </p:cNvSpPr>
          <p:nvPr/>
        </p:nvSpPr>
        <p:spPr bwMode="auto">
          <a:xfrm>
            <a:off x="1758951" y="3825875"/>
            <a:ext cx="1217613" cy="12176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7" name="稻壳儿小白白(http://dwz.cn/Wu2UP)"/>
          <p:cNvSpPr>
            <a:spLocks noChangeAspect="1" noEditPoints="1"/>
          </p:cNvSpPr>
          <p:nvPr/>
        </p:nvSpPr>
        <p:spPr bwMode="auto">
          <a:xfrm rot="16200000">
            <a:off x="2097882" y="4161633"/>
            <a:ext cx="539750" cy="547687"/>
          </a:xfrm>
          <a:custGeom>
            <a:avLst/>
            <a:gdLst>
              <a:gd name="T0" fmla="*/ 26 w 67"/>
              <a:gd name="T1" fmla="*/ 55 h 68"/>
              <a:gd name="T2" fmla="*/ 14 w 67"/>
              <a:gd name="T3" fmla="*/ 67 h 68"/>
              <a:gd name="T4" fmla="*/ 13 w 67"/>
              <a:gd name="T5" fmla="*/ 68 h 68"/>
              <a:gd name="T6" fmla="*/ 12 w 67"/>
              <a:gd name="T7" fmla="*/ 67 h 68"/>
              <a:gd name="T8" fmla="*/ 0 w 67"/>
              <a:gd name="T9" fmla="*/ 55 h 68"/>
              <a:gd name="T10" fmla="*/ 0 w 67"/>
              <a:gd name="T11" fmla="*/ 54 h 68"/>
              <a:gd name="T12" fmla="*/ 1 w 67"/>
              <a:gd name="T13" fmla="*/ 53 h 68"/>
              <a:gd name="T14" fmla="*/ 8 w 67"/>
              <a:gd name="T15" fmla="*/ 53 h 68"/>
              <a:gd name="T16" fmla="*/ 8 w 67"/>
              <a:gd name="T17" fmla="*/ 1 h 68"/>
              <a:gd name="T18" fmla="*/ 10 w 67"/>
              <a:gd name="T19" fmla="*/ 0 h 68"/>
              <a:gd name="T20" fmla="*/ 17 w 67"/>
              <a:gd name="T21" fmla="*/ 0 h 68"/>
              <a:gd name="T22" fmla="*/ 18 w 67"/>
              <a:gd name="T23" fmla="*/ 1 h 68"/>
              <a:gd name="T24" fmla="*/ 18 w 67"/>
              <a:gd name="T25" fmla="*/ 53 h 68"/>
              <a:gd name="T26" fmla="*/ 25 w 67"/>
              <a:gd name="T27" fmla="*/ 53 h 68"/>
              <a:gd name="T28" fmla="*/ 27 w 67"/>
              <a:gd name="T29" fmla="*/ 54 h 68"/>
              <a:gd name="T30" fmla="*/ 26 w 67"/>
              <a:gd name="T31" fmla="*/ 55 h 68"/>
              <a:gd name="T32" fmla="*/ 67 w 67"/>
              <a:gd name="T33" fmla="*/ 8 h 68"/>
              <a:gd name="T34" fmla="*/ 66 w 67"/>
              <a:gd name="T35" fmla="*/ 9 h 68"/>
              <a:gd name="T36" fmla="*/ 34 w 67"/>
              <a:gd name="T37" fmla="*/ 9 h 68"/>
              <a:gd name="T38" fmla="*/ 33 w 67"/>
              <a:gd name="T39" fmla="*/ 8 h 68"/>
              <a:gd name="T40" fmla="*/ 33 w 67"/>
              <a:gd name="T41" fmla="*/ 1 h 68"/>
              <a:gd name="T42" fmla="*/ 34 w 67"/>
              <a:gd name="T43" fmla="*/ 0 h 68"/>
              <a:gd name="T44" fmla="*/ 66 w 67"/>
              <a:gd name="T45" fmla="*/ 0 h 68"/>
              <a:gd name="T46" fmla="*/ 67 w 67"/>
              <a:gd name="T47" fmla="*/ 1 h 68"/>
              <a:gd name="T48" fmla="*/ 67 w 67"/>
              <a:gd name="T49" fmla="*/ 8 h 68"/>
              <a:gd name="T50" fmla="*/ 60 w 67"/>
              <a:gd name="T51" fmla="*/ 28 h 68"/>
              <a:gd name="T52" fmla="*/ 58 w 67"/>
              <a:gd name="T53" fmla="*/ 29 h 68"/>
              <a:gd name="T54" fmla="*/ 34 w 67"/>
              <a:gd name="T55" fmla="*/ 29 h 68"/>
              <a:gd name="T56" fmla="*/ 33 w 67"/>
              <a:gd name="T57" fmla="*/ 28 h 68"/>
              <a:gd name="T58" fmla="*/ 33 w 67"/>
              <a:gd name="T59" fmla="*/ 20 h 68"/>
              <a:gd name="T60" fmla="*/ 34 w 67"/>
              <a:gd name="T61" fmla="*/ 19 h 68"/>
              <a:gd name="T62" fmla="*/ 58 w 67"/>
              <a:gd name="T63" fmla="*/ 19 h 68"/>
              <a:gd name="T64" fmla="*/ 60 w 67"/>
              <a:gd name="T65" fmla="*/ 20 h 68"/>
              <a:gd name="T66" fmla="*/ 60 w 67"/>
              <a:gd name="T67" fmla="*/ 28 h 68"/>
              <a:gd name="T68" fmla="*/ 52 w 67"/>
              <a:gd name="T69" fmla="*/ 47 h 68"/>
              <a:gd name="T70" fmla="*/ 51 w 67"/>
              <a:gd name="T71" fmla="*/ 48 h 68"/>
              <a:gd name="T72" fmla="*/ 34 w 67"/>
              <a:gd name="T73" fmla="*/ 48 h 68"/>
              <a:gd name="T74" fmla="*/ 33 w 67"/>
              <a:gd name="T75" fmla="*/ 47 h 68"/>
              <a:gd name="T76" fmla="*/ 33 w 67"/>
              <a:gd name="T77" fmla="*/ 40 h 68"/>
              <a:gd name="T78" fmla="*/ 34 w 67"/>
              <a:gd name="T79" fmla="*/ 39 h 68"/>
              <a:gd name="T80" fmla="*/ 51 w 67"/>
              <a:gd name="T81" fmla="*/ 39 h 68"/>
              <a:gd name="T82" fmla="*/ 52 w 67"/>
              <a:gd name="T83" fmla="*/ 40 h 68"/>
              <a:gd name="T84" fmla="*/ 52 w 67"/>
              <a:gd name="T85" fmla="*/ 47 h 68"/>
              <a:gd name="T86" fmla="*/ 45 w 67"/>
              <a:gd name="T87" fmla="*/ 67 h 68"/>
              <a:gd name="T88" fmla="*/ 44 w 67"/>
              <a:gd name="T89" fmla="*/ 68 h 68"/>
              <a:gd name="T90" fmla="*/ 34 w 67"/>
              <a:gd name="T91" fmla="*/ 68 h 68"/>
              <a:gd name="T92" fmla="*/ 33 w 67"/>
              <a:gd name="T93" fmla="*/ 67 h 68"/>
              <a:gd name="T94" fmla="*/ 33 w 67"/>
              <a:gd name="T95" fmla="*/ 59 h 68"/>
              <a:gd name="T96" fmla="*/ 34 w 67"/>
              <a:gd name="T97" fmla="*/ 58 h 68"/>
              <a:gd name="T98" fmla="*/ 44 w 67"/>
              <a:gd name="T99" fmla="*/ 58 h 68"/>
              <a:gd name="T100" fmla="*/ 45 w 67"/>
              <a:gd name="T101" fmla="*/ 59 h 68"/>
              <a:gd name="T102" fmla="*/ 45 w 67"/>
              <a:gd name="T103" fmla="*/ 6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18" name="稻壳儿小白白(http://dwz.cn/Wu2UP)"/>
          <p:cNvSpPr>
            <a:spLocks noChangeArrowheads="1"/>
          </p:cNvSpPr>
          <p:nvPr/>
        </p:nvSpPr>
        <p:spPr bwMode="auto">
          <a:xfrm>
            <a:off x="6419851" y="1109665"/>
            <a:ext cx="1217613" cy="1216025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19" name="稻壳儿小白白(http://dwz.cn/Wu2UP)"/>
          <p:cNvSpPr>
            <a:spLocks noEditPoints="1"/>
          </p:cNvSpPr>
          <p:nvPr/>
        </p:nvSpPr>
        <p:spPr bwMode="auto">
          <a:xfrm>
            <a:off x="6756401" y="1423989"/>
            <a:ext cx="544513" cy="585787"/>
          </a:xfrm>
          <a:custGeom>
            <a:avLst/>
            <a:gdLst>
              <a:gd name="T0" fmla="*/ 53 w 55"/>
              <a:gd name="T1" fmla="*/ 33 h 59"/>
              <a:gd name="T2" fmla="*/ 53 w 55"/>
              <a:gd name="T3" fmla="*/ 36 h 59"/>
              <a:gd name="T4" fmla="*/ 52 w 55"/>
              <a:gd name="T5" fmla="*/ 41 h 59"/>
              <a:gd name="T6" fmla="*/ 52 w 55"/>
              <a:gd name="T7" fmla="*/ 42 h 59"/>
              <a:gd name="T8" fmla="*/ 50 w 55"/>
              <a:gd name="T9" fmla="*/ 49 h 59"/>
              <a:gd name="T10" fmla="*/ 39 w 55"/>
              <a:gd name="T11" fmla="*/ 59 h 59"/>
              <a:gd name="T12" fmla="*/ 37 w 55"/>
              <a:gd name="T13" fmla="*/ 59 h 59"/>
              <a:gd name="T14" fmla="*/ 34 w 55"/>
              <a:gd name="T15" fmla="*/ 59 h 59"/>
              <a:gd name="T16" fmla="*/ 20 w 55"/>
              <a:gd name="T17" fmla="*/ 56 h 59"/>
              <a:gd name="T18" fmla="*/ 15 w 55"/>
              <a:gd name="T19" fmla="*/ 55 h 59"/>
              <a:gd name="T20" fmla="*/ 4 w 55"/>
              <a:gd name="T21" fmla="*/ 55 h 59"/>
              <a:gd name="T22" fmla="*/ 0 w 55"/>
              <a:gd name="T23" fmla="*/ 50 h 59"/>
              <a:gd name="T24" fmla="*/ 0 w 55"/>
              <a:gd name="T25" fmla="*/ 27 h 59"/>
              <a:gd name="T26" fmla="*/ 4 w 55"/>
              <a:gd name="T27" fmla="*/ 23 h 59"/>
              <a:gd name="T28" fmla="*/ 14 w 55"/>
              <a:gd name="T29" fmla="*/ 23 h 59"/>
              <a:gd name="T30" fmla="*/ 19 w 55"/>
              <a:gd name="T31" fmla="*/ 17 h 59"/>
              <a:gd name="T32" fmla="*/ 23 w 55"/>
              <a:gd name="T33" fmla="*/ 13 h 59"/>
              <a:gd name="T34" fmla="*/ 27 w 55"/>
              <a:gd name="T35" fmla="*/ 1 h 59"/>
              <a:gd name="T36" fmla="*/ 31 w 55"/>
              <a:gd name="T37" fmla="*/ 0 h 59"/>
              <a:gd name="T38" fmla="*/ 40 w 55"/>
              <a:gd name="T39" fmla="*/ 5 h 59"/>
              <a:gd name="T40" fmla="*/ 41 w 55"/>
              <a:gd name="T41" fmla="*/ 11 h 59"/>
              <a:gd name="T42" fmla="*/ 39 w 55"/>
              <a:gd name="T43" fmla="*/ 18 h 59"/>
              <a:gd name="T44" fmla="*/ 45 w 55"/>
              <a:gd name="T45" fmla="*/ 18 h 59"/>
              <a:gd name="T46" fmla="*/ 55 w 55"/>
              <a:gd name="T47" fmla="*/ 27 h 59"/>
              <a:gd name="T48" fmla="*/ 53 w 55"/>
              <a:gd name="T49" fmla="*/ 33 h 59"/>
              <a:gd name="T50" fmla="*/ 7 w 55"/>
              <a:gd name="T51" fmla="*/ 46 h 59"/>
              <a:gd name="T52" fmla="*/ 4 w 55"/>
              <a:gd name="T53" fmla="*/ 48 h 59"/>
              <a:gd name="T54" fmla="*/ 7 w 55"/>
              <a:gd name="T55" fmla="*/ 50 h 59"/>
              <a:gd name="T56" fmla="*/ 9 w 55"/>
              <a:gd name="T57" fmla="*/ 48 h 59"/>
              <a:gd name="T58" fmla="*/ 7 w 55"/>
              <a:gd name="T59" fmla="*/ 46 h 59"/>
              <a:gd name="T60" fmla="*/ 45 w 55"/>
              <a:gd name="T61" fmla="*/ 23 h 59"/>
              <a:gd name="T62" fmla="*/ 33 w 55"/>
              <a:gd name="T63" fmla="*/ 23 h 59"/>
              <a:gd name="T64" fmla="*/ 36 w 55"/>
              <a:gd name="T65" fmla="*/ 11 h 59"/>
              <a:gd name="T66" fmla="*/ 31 w 55"/>
              <a:gd name="T67" fmla="*/ 5 h 59"/>
              <a:gd name="T68" fmla="*/ 26 w 55"/>
              <a:gd name="T69" fmla="*/ 16 h 59"/>
              <a:gd name="T70" fmla="*/ 23 w 55"/>
              <a:gd name="T71" fmla="*/ 19 h 59"/>
              <a:gd name="T72" fmla="*/ 15 w 55"/>
              <a:gd name="T73" fmla="*/ 27 h 59"/>
              <a:gd name="T74" fmla="*/ 13 w 55"/>
              <a:gd name="T75" fmla="*/ 27 h 59"/>
              <a:gd name="T76" fmla="*/ 13 w 55"/>
              <a:gd name="T77" fmla="*/ 50 h 59"/>
              <a:gd name="T78" fmla="*/ 15 w 55"/>
              <a:gd name="T79" fmla="*/ 50 h 59"/>
              <a:gd name="T80" fmla="*/ 22 w 55"/>
              <a:gd name="T81" fmla="*/ 52 h 59"/>
              <a:gd name="T82" fmla="*/ 34 w 55"/>
              <a:gd name="T83" fmla="*/ 55 h 59"/>
              <a:gd name="T84" fmla="*/ 38 w 55"/>
              <a:gd name="T85" fmla="*/ 55 h 59"/>
              <a:gd name="T86" fmla="*/ 45 w 55"/>
              <a:gd name="T87" fmla="*/ 49 h 59"/>
              <a:gd name="T88" fmla="*/ 45 w 55"/>
              <a:gd name="T89" fmla="*/ 47 h 59"/>
              <a:gd name="T90" fmla="*/ 47 w 55"/>
              <a:gd name="T91" fmla="*/ 42 h 59"/>
              <a:gd name="T92" fmla="*/ 47 w 55"/>
              <a:gd name="T93" fmla="*/ 40 h 59"/>
              <a:gd name="T94" fmla="*/ 49 w 55"/>
              <a:gd name="T95" fmla="*/ 36 h 59"/>
              <a:gd name="T96" fmla="*/ 47 w 55"/>
              <a:gd name="T97" fmla="*/ 32 h 59"/>
              <a:gd name="T98" fmla="*/ 50 w 55"/>
              <a:gd name="T99" fmla="*/ 27 h 59"/>
              <a:gd name="T100" fmla="*/ 45 w 55"/>
              <a:gd name="T101" fmla="*/ 2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0" name="稻壳儿小白白(http://dwz.cn/Wu2UP)"/>
          <p:cNvSpPr>
            <a:spLocks noChangeArrowheads="1"/>
          </p:cNvSpPr>
          <p:nvPr/>
        </p:nvSpPr>
        <p:spPr bwMode="auto">
          <a:xfrm>
            <a:off x="1758951" y="5184777"/>
            <a:ext cx="1217613" cy="1217613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21" name="稻壳儿小白白(http://dwz.cn/Wu2UP)"/>
          <p:cNvSpPr>
            <a:spLocks noEditPoints="1"/>
          </p:cNvSpPr>
          <p:nvPr/>
        </p:nvSpPr>
        <p:spPr bwMode="auto">
          <a:xfrm>
            <a:off x="2097089" y="5394327"/>
            <a:ext cx="541337" cy="798513"/>
          </a:xfrm>
          <a:custGeom>
            <a:avLst/>
            <a:gdLst>
              <a:gd name="T0" fmla="*/ 37 w 42"/>
              <a:gd name="T1" fmla="*/ 29 h 62"/>
              <a:gd name="T2" fmla="*/ 31 w 42"/>
              <a:gd name="T3" fmla="*/ 41 h 62"/>
              <a:gd name="T4" fmla="*/ 33 w 42"/>
              <a:gd name="T5" fmla="*/ 44 h 62"/>
              <a:gd name="T6" fmla="*/ 32 w 42"/>
              <a:gd name="T7" fmla="*/ 47 h 62"/>
              <a:gd name="T8" fmla="*/ 33 w 42"/>
              <a:gd name="T9" fmla="*/ 49 h 62"/>
              <a:gd name="T10" fmla="*/ 31 w 42"/>
              <a:gd name="T11" fmla="*/ 53 h 62"/>
              <a:gd name="T12" fmla="*/ 31 w 42"/>
              <a:gd name="T13" fmla="*/ 54 h 62"/>
              <a:gd name="T14" fmla="*/ 27 w 42"/>
              <a:gd name="T15" fmla="*/ 58 h 62"/>
              <a:gd name="T16" fmla="*/ 21 w 42"/>
              <a:gd name="T17" fmla="*/ 62 h 62"/>
              <a:gd name="T18" fmla="*/ 15 w 42"/>
              <a:gd name="T19" fmla="*/ 58 h 62"/>
              <a:gd name="T20" fmla="*/ 11 w 42"/>
              <a:gd name="T21" fmla="*/ 54 h 62"/>
              <a:gd name="T22" fmla="*/ 11 w 42"/>
              <a:gd name="T23" fmla="*/ 53 h 62"/>
              <a:gd name="T24" fmla="*/ 9 w 42"/>
              <a:gd name="T25" fmla="*/ 49 h 62"/>
              <a:gd name="T26" fmla="*/ 10 w 42"/>
              <a:gd name="T27" fmla="*/ 47 h 62"/>
              <a:gd name="T28" fmla="*/ 9 w 42"/>
              <a:gd name="T29" fmla="*/ 44 h 62"/>
              <a:gd name="T30" fmla="*/ 11 w 42"/>
              <a:gd name="T31" fmla="*/ 41 h 62"/>
              <a:gd name="T32" fmla="*/ 5 w 42"/>
              <a:gd name="T33" fmla="*/ 29 h 62"/>
              <a:gd name="T34" fmla="*/ 0 w 42"/>
              <a:gd name="T35" fmla="*/ 18 h 62"/>
              <a:gd name="T36" fmla="*/ 21 w 42"/>
              <a:gd name="T37" fmla="*/ 0 h 62"/>
              <a:gd name="T38" fmla="*/ 42 w 42"/>
              <a:gd name="T39" fmla="*/ 18 h 62"/>
              <a:gd name="T40" fmla="*/ 37 w 42"/>
              <a:gd name="T41" fmla="*/ 29 h 62"/>
              <a:gd name="T42" fmla="*/ 21 w 42"/>
              <a:gd name="T43" fmla="*/ 6 h 62"/>
              <a:gd name="T44" fmla="*/ 6 w 42"/>
              <a:gd name="T45" fmla="*/ 18 h 62"/>
              <a:gd name="T46" fmla="*/ 8 w 42"/>
              <a:gd name="T47" fmla="*/ 26 h 62"/>
              <a:gd name="T48" fmla="*/ 11 w 42"/>
              <a:gd name="T49" fmla="*/ 28 h 62"/>
              <a:gd name="T50" fmla="*/ 16 w 42"/>
              <a:gd name="T51" fmla="*/ 40 h 62"/>
              <a:gd name="T52" fmla="*/ 26 w 42"/>
              <a:gd name="T53" fmla="*/ 40 h 62"/>
              <a:gd name="T54" fmla="*/ 31 w 42"/>
              <a:gd name="T55" fmla="*/ 28 h 62"/>
              <a:gd name="T56" fmla="*/ 34 w 42"/>
              <a:gd name="T57" fmla="*/ 26 h 62"/>
              <a:gd name="T58" fmla="*/ 36 w 42"/>
              <a:gd name="T59" fmla="*/ 18 h 62"/>
              <a:gd name="T60" fmla="*/ 21 w 42"/>
              <a:gd name="T61" fmla="*/ 6 h 62"/>
              <a:gd name="T62" fmla="*/ 29 w 42"/>
              <a:gd name="T63" fmla="*/ 20 h 62"/>
              <a:gd name="T64" fmla="*/ 27 w 42"/>
              <a:gd name="T65" fmla="*/ 18 h 62"/>
              <a:gd name="T66" fmla="*/ 21 w 42"/>
              <a:gd name="T67" fmla="*/ 15 h 62"/>
              <a:gd name="T68" fmla="*/ 20 w 42"/>
              <a:gd name="T69" fmla="*/ 13 h 62"/>
              <a:gd name="T70" fmla="*/ 21 w 42"/>
              <a:gd name="T71" fmla="*/ 12 h 62"/>
              <a:gd name="T72" fmla="*/ 30 w 42"/>
              <a:gd name="T73" fmla="*/ 18 h 62"/>
              <a:gd name="T74" fmla="*/ 29 w 42"/>
              <a:gd name="T75" fmla="*/ 2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2" name="稻壳儿小白白(http://dwz.cn/Wu2UP)"/>
          <p:cNvSpPr>
            <a:spLocks noChangeArrowheads="1"/>
          </p:cNvSpPr>
          <p:nvPr/>
        </p:nvSpPr>
        <p:spPr bwMode="auto">
          <a:xfrm>
            <a:off x="6419851" y="3825875"/>
            <a:ext cx="1217613" cy="1217613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23" name="稻壳儿小白白(http://dwz.cn/Wu2UP)"/>
          <p:cNvSpPr>
            <a:spLocks noEditPoints="1"/>
          </p:cNvSpPr>
          <p:nvPr/>
        </p:nvSpPr>
        <p:spPr bwMode="auto">
          <a:xfrm>
            <a:off x="6711951" y="4117975"/>
            <a:ext cx="633413" cy="633413"/>
          </a:xfrm>
          <a:custGeom>
            <a:avLst/>
            <a:gdLst>
              <a:gd name="T0" fmla="*/ 0 w 62"/>
              <a:gd name="T1" fmla="*/ 31 h 62"/>
              <a:gd name="T2" fmla="*/ 41 w 62"/>
              <a:gd name="T3" fmla="*/ 22 h 62"/>
              <a:gd name="T4" fmla="*/ 45 w 62"/>
              <a:gd name="T5" fmla="*/ 20 h 62"/>
              <a:gd name="T6" fmla="*/ 49 w 62"/>
              <a:gd name="T7" fmla="*/ 19 h 62"/>
              <a:gd name="T8" fmla="*/ 48 w 62"/>
              <a:gd name="T9" fmla="*/ 17 h 62"/>
              <a:gd name="T10" fmla="*/ 45 w 62"/>
              <a:gd name="T11" fmla="*/ 15 h 62"/>
              <a:gd name="T12" fmla="*/ 43 w 62"/>
              <a:gd name="T13" fmla="*/ 15 h 62"/>
              <a:gd name="T14" fmla="*/ 42 w 62"/>
              <a:gd name="T15" fmla="*/ 14 h 62"/>
              <a:gd name="T16" fmla="*/ 38 w 62"/>
              <a:gd name="T17" fmla="*/ 12 h 62"/>
              <a:gd name="T18" fmla="*/ 38 w 62"/>
              <a:gd name="T19" fmla="*/ 16 h 62"/>
              <a:gd name="T20" fmla="*/ 37 w 62"/>
              <a:gd name="T21" fmla="*/ 19 h 62"/>
              <a:gd name="T22" fmla="*/ 33 w 62"/>
              <a:gd name="T23" fmla="*/ 17 h 62"/>
              <a:gd name="T24" fmla="*/ 29 w 62"/>
              <a:gd name="T25" fmla="*/ 15 h 62"/>
              <a:gd name="T26" fmla="*/ 30 w 62"/>
              <a:gd name="T27" fmla="*/ 11 h 62"/>
              <a:gd name="T28" fmla="*/ 35 w 62"/>
              <a:gd name="T29" fmla="*/ 10 h 62"/>
              <a:gd name="T30" fmla="*/ 34 w 62"/>
              <a:gd name="T31" fmla="*/ 8 h 62"/>
              <a:gd name="T32" fmla="*/ 31 w 62"/>
              <a:gd name="T33" fmla="*/ 9 h 62"/>
              <a:gd name="T34" fmla="*/ 27 w 62"/>
              <a:gd name="T35" fmla="*/ 6 h 62"/>
              <a:gd name="T36" fmla="*/ 28 w 62"/>
              <a:gd name="T37" fmla="*/ 9 h 62"/>
              <a:gd name="T38" fmla="*/ 26 w 62"/>
              <a:gd name="T39" fmla="*/ 9 h 62"/>
              <a:gd name="T40" fmla="*/ 23 w 62"/>
              <a:gd name="T41" fmla="*/ 7 h 62"/>
              <a:gd name="T42" fmla="*/ 21 w 62"/>
              <a:gd name="T43" fmla="*/ 8 h 62"/>
              <a:gd name="T44" fmla="*/ 23 w 62"/>
              <a:gd name="T45" fmla="*/ 9 h 62"/>
              <a:gd name="T46" fmla="*/ 22 w 62"/>
              <a:gd name="T47" fmla="*/ 10 h 62"/>
              <a:gd name="T48" fmla="*/ 10 w 62"/>
              <a:gd name="T49" fmla="*/ 18 h 62"/>
              <a:gd name="T50" fmla="*/ 11 w 62"/>
              <a:gd name="T51" fmla="*/ 19 h 62"/>
              <a:gd name="T52" fmla="*/ 13 w 62"/>
              <a:gd name="T53" fmla="*/ 22 h 62"/>
              <a:gd name="T54" fmla="*/ 12 w 62"/>
              <a:gd name="T55" fmla="*/ 26 h 62"/>
              <a:gd name="T56" fmla="*/ 15 w 62"/>
              <a:gd name="T57" fmla="*/ 30 h 62"/>
              <a:gd name="T58" fmla="*/ 18 w 62"/>
              <a:gd name="T59" fmla="*/ 35 h 62"/>
              <a:gd name="T60" fmla="*/ 19 w 62"/>
              <a:gd name="T61" fmla="*/ 37 h 62"/>
              <a:gd name="T62" fmla="*/ 17 w 62"/>
              <a:gd name="T63" fmla="*/ 32 h 62"/>
              <a:gd name="T64" fmla="*/ 21 w 62"/>
              <a:gd name="T65" fmla="*/ 37 h 62"/>
              <a:gd name="T66" fmla="*/ 25 w 62"/>
              <a:gd name="T67" fmla="*/ 41 h 62"/>
              <a:gd name="T68" fmla="*/ 30 w 62"/>
              <a:gd name="T69" fmla="*/ 44 h 62"/>
              <a:gd name="T70" fmla="*/ 35 w 62"/>
              <a:gd name="T71" fmla="*/ 47 h 62"/>
              <a:gd name="T72" fmla="*/ 36 w 62"/>
              <a:gd name="T73" fmla="*/ 47 h 62"/>
              <a:gd name="T74" fmla="*/ 34 w 62"/>
              <a:gd name="T75" fmla="*/ 43 h 62"/>
              <a:gd name="T76" fmla="*/ 32 w 62"/>
              <a:gd name="T77" fmla="*/ 42 h 62"/>
              <a:gd name="T78" fmla="*/ 32 w 62"/>
              <a:gd name="T79" fmla="*/ 39 h 62"/>
              <a:gd name="T80" fmla="*/ 28 w 62"/>
              <a:gd name="T81" fmla="*/ 41 h 62"/>
              <a:gd name="T82" fmla="*/ 27 w 62"/>
              <a:gd name="T83" fmla="*/ 34 h 62"/>
              <a:gd name="T84" fmla="*/ 30 w 62"/>
              <a:gd name="T85" fmla="*/ 34 h 62"/>
              <a:gd name="T86" fmla="*/ 32 w 62"/>
              <a:gd name="T87" fmla="*/ 33 h 62"/>
              <a:gd name="T88" fmla="*/ 35 w 62"/>
              <a:gd name="T89" fmla="*/ 34 h 62"/>
              <a:gd name="T90" fmla="*/ 36 w 62"/>
              <a:gd name="T91" fmla="*/ 33 h 62"/>
              <a:gd name="T92" fmla="*/ 38 w 62"/>
              <a:gd name="T93" fmla="*/ 29 h 62"/>
              <a:gd name="T94" fmla="*/ 38 w 62"/>
              <a:gd name="T95" fmla="*/ 28 h 62"/>
              <a:gd name="T96" fmla="*/ 41 w 62"/>
              <a:gd name="T97" fmla="*/ 26 h 62"/>
              <a:gd name="T98" fmla="*/ 43 w 62"/>
              <a:gd name="T99" fmla="*/ 23 h 62"/>
              <a:gd name="T100" fmla="*/ 44 w 62"/>
              <a:gd name="T101" fmla="*/ 22 h 62"/>
              <a:gd name="T102" fmla="*/ 41 w 62"/>
              <a:gd name="T103" fmla="*/ 22 h 62"/>
              <a:gd name="T104" fmla="*/ 48 w 62"/>
              <a:gd name="T105" fmla="*/ 48 h 62"/>
              <a:gd name="T106" fmla="*/ 44 w 62"/>
              <a:gd name="T107" fmla="*/ 47 h 62"/>
              <a:gd name="T108" fmla="*/ 41 w 62"/>
              <a:gd name="T109" fmla="*/ 47 h 62"/>
              <a:gd name="T110" fmla="*/ 38 w 62"/>
              <a:gd name="T111" fmla="*/ 46 h 62"/>
              <a:gd name="T112" fmla="*/ 37 w 62"/>
              <a:gd name="T113" fmla="*/ 50 h 62"/>
              <a:gd name="T114" fmla="*/ 36 w 62"/>
              <a:gd name="T115" fmla="*/ 54 h 62"/>
              <a:gd name="T116" fmla="*/ 50 w 62"/>
              <a:gd name="T117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4" name="稻壳儿小白白(http://dwz.cn/Wu2UP)"/>
          <p:cNvSpPr>
            <a:spLocks noChangeArrowheads="1"/>
          </p:cNvSpPr>
          <p:nvPr/>
        </p:nvSpPr>
        <p:spPr bwMode="auto">
          <a:xfrm>
            <a:off x="6419851" y="2466977"/>
            <a:ext cx="1217613" cy="12176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51225" name="稻壳儿小白白(http://dwz.cn/Wu2UP)"/>
          <p:cNvSpPr>
            <a:spLocks noChangeAspect="1" noEditPoints="1"/>
          </p:cNvSpPr>
          <p:nvPr/>
        </p:nvSpPr>
        <p:spPr bwMode="auto">
          <a:xfrm>
            <a:off x="6743701" y="2790827"/>
            <a:ext cx="569913" cy="569913"/>
          </a:xfrm>
          <a:custGeom>
            <a:avLst/>
            <a:gdLst>
              <a:gd name="T0" fmla="*/ 62 w 67"/>
              <a:gd name="T1" fmla="*/ 67 h 67"/>
              <a:gd name="T2" fmla="*/ 59 w 67"/>
              <a:gd name="T3" fmla="*/ 66 h 67"/>
              <a:gd name="T4" fmla="*/ 45 w 67"/>
              <a:gd name="T5" fmla="*/ 52 h 67"/>
              <a:gd name="T6" fmla="*/ 29 w 67"/>
              <a:gd name="T7" fmla="*/ 57 h 67"/>
              <a:gd name="T8" fmla="*/ 0 w 67"/>
              <a:gd name="T9" fmla="*/ 29 h 67"/>
              <a:gd name="T10" fmla="*/ 29 w 67"/>
              <a:gd name="T11" fmla="*/ 0 h 67"/>
              <a:gd name="T12" fmla="*/ 57 w 67"/>
              <a:gd name="T13" fmla="*/ 29 h 67"/>
              <a:gd name="T14" fmla="*/ 52 w 67"/>
              <a:gd name="T15" fmla="*/ 45 h 67"/>
              <a:gd name="T16" fmla="*/ 66 w 67"/>
              <a:gd name="T17" fmla="*/ 59 h 67"/>
              <a:gd name="T18" fmla="*/ 67 w 67"/>
              <a:gd name="T19" fmla="*/ 62 h 67"/>
              <a:gd name="T20" fmla="*/ 62 w 67"/>
              <a:gd name="T21" fmla="*/ 67 h 67"/>
              <a:gd name="T22" fmla="*/ 29 w 67"/>
              <a:gd name="T23" fmla="*/ 11 h 67"/>
              <a:gd name="T24" fmla="*/ 11 w 67"/>
              <a:gd name="T25" fmla="*/ 29 h 67"/>
              <a:gd name="T26" fmla="*/ 29 w 67"/>
              <a:gd name="T27" fmla="*/ 47 h 67"/>
              <a:gd name="T28" fmla="*/ 47 w 67"/>
              <a:gd name="T29" fmla="*/ 29 h 67"/>
              <a:gd name="T30" fmla="*/ 29 w 67"/>
              <a:gd name="T31" fmla="*/ 11 h 67"/>
              <a:gd name="T32" fmla="*/ 42 w 67"/>
              <a:gd name="T33" fmla="*/ 30 h 67"/>
              <a:gd name="T34" fmla="*/ 40 w 67"/>
              <a:gd name="T35" fmla="*/ 31 h 67"/>
              <a:gd name="T36" fmla="*/ 31 w 67"/>
              <a:gd name="T37" fmla="*/ 31 h 67"/>
              <a:gd name="T38" fmla="*/ 31 w 67"/>
              <a:gd name="T39" fmla="*/ 40 h 67"/>
              <a:gd name="T40" fmla="*/ 30 w 67"/>
              <a:gd name="T41" fmla="*/ 42 h 67"/>
              <a:gd name="T42" fmla="*/ 27 w 67"/>
              <a:gd name="T43" fmla="*/ 42 h 67"/>
              <a:gd name="T44" fmla="*/ 26 w 67"/>
              <a:gd name="T45" fmla="*/ 40 h 67"/>
              <a:gd name="T46" fmla="*/ 26 w 67"/>
              <a:gd name="T47" fmla="*/ 31 h 67"/>
              <a:gd name="T48" fmla="*/ 17 w 67"/>
              <a:gd name="T49" fmla="*/ 31 h 67"/>
              <a:gd name="T50" fmla="*/ 16 w 67"/>
              <a:gd name="T51" fmla="*/ 30 h 67"/>
              <a:gd name="T52" fmla="*/ 16 w 67"/>
              <a:gd name="T53" fmla="*/ 27 h 67"/>
              <a:gd name="T54" fmla="*/ 17 w 67"/>
              <a:gd name="T55" fmla="*/ 26 h 67"/>
              <a:gd name="T56" fmla="*/ 26 w 67"/>
              <a:gd name="T57" fmla="*/ 26 h 67"/>
              <a:gd name="T58" fmla="*/ 26 w 67"/>
              <a:gd name="T59" fmla="*/ 17 h 67"/>
              <a:gd name="T60" fmla="*/ 27 w 67"/>
              <a:gd name="T61" fmla="*/ 16 h 67"/>
              <a:gd name="T62" fmla="*/ 30 w 67"/>
              <a:gd name="T63" fmla="*/ 16 h 67"/>
              <a:gd name="T64" fmla="*/ 31 w 67"/>
              <a:gd name="T65" fmla="*/ 17 h 67"/>
              <a:gd name="T66" fmla="*/ 31 w 67"/>
              <a:gd name="T67" fmla="*/ 26 h 67"/>
              <a:gd name="T68" fmla="*/ 40 w 67"/>
              <a:gd name="T69" fmla="*/ 26 h 67"/>
              <a:gd name="T70" fmla="*/ 42 w 67"/>
              <a:gd name="T71" fmla="*/ 27 h 67"/>
              <a:gd name="T72" fmla="*/ 42 w 67"/>
              <a:gd name="T73" fmla="*/ 3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1226" name="稻壳儿小白白(http://dwz.cn/Wu2UP)"/>
          <p:cNvSpPr txBox="1">
            <a:spLocks noChangeArrowheads="1"/>
          </p:cNvSpPr>
          <p:nvPr/>
        </p:nvSpPr>
        <p:spPr bwMode="auto">
          <a:xfrm>
            <a:off x="3089276" y="1398589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7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8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9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9" name="稻壳儿小白白(http://dwz.cn/Wu2UP)"/>
          <p:cNvSpPr txBox="1">
            <a:spLocks noChangeArrowheads="1"/>
          </p:cNvSpPr>
          <p:nvPr/>
        </p:nvSpPr>
        <p:spPr bwMode="auto">
          <a:xfrm>
            <a:off x="7800976" y="1665288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0" name="稻壳儿小白白(http://dwz.cn/Wu2UP)"/>
          <p:cNvSpPr txBox="1">
            <a:spLocks noChangeArrowheads="1"/>
          </p:cNvSpPr>
          <p:nvPr/>
        </p:nvSpPr>
        <p:spPr bwMode="auto">
          <a:xfrm>
            <a:off x="3089276" y="2781302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1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2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2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3" name="稻壳儿小白白(http://dwz.cn/Wu2UP)"/>
          <p:cNvSpPr txBox="1">
            <a:spLocks noChangeArrowheads="1"/>
          </p:cNvSpPr>
          <p:nvPr/>
        </p:nvSpPr>
        <p:spPr bwMode="auto">
          <a:xfrm>
            <a:off x="7800976" y="3048000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4" name="稻壳儿小白白(http://dwz.cn/Wu2UP)"/>
          <p:cNvSpPr txBox="1">
            <a:spLocks noChangeArrowheads="1"/>
          </p:cNvSpPr>
          <p:nvPr/>
        </p:nvSpPr>
        <p:spPr bwMode="auto">
          <a:xfrm>
            <a:off x="3089276" y="4144964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5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6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4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7" name="稻壳儿小白白(http://dwz.cn/Wu2UP)"/>
          <p:cNvSpPr txBox="1">
            <a:spLocks noChangeArrowheads="1"/>
          </p:cNvSpPr>
          <p:nvPr/>
        </p:nvSpPr>
        <p:spPr bwMode="auto">
          <a:xfrm>
            <a:off x="7800976" y="4413250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8" name="稻壳儿小白白(http://dwz.cn/Wu2UP)"/>
          <p:cNvSpPr txBox="1">
            <a:spLocks noChangeArrowheads="1"/>
          </p:cNvSpPr>
          <p:nvPr/>
        </p:nvSpPr>
        <p:spPr bwMode="auto">
          <a:xfrm>
            <a:off x="3089276" y="5510214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9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4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40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4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41" name="稻壳儿小白白(http://dwz.cn/Wu2UP)"/>
          <p:cNvSpPr txBox="1">
            <a:spLocks noChangeArrowheads="1"/>
          </p:cNvSpPr>
          <p:nvPr/>
        </p:nvSpPr>
        <p:spPr bwMode="auto">
          <a:xfrm>
            <a:off x="7800976" y="5776914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51242" name="组合 47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51243" name="组合 48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51244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245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246" name="文本框 49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1247" name="文本框 52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稻壳儿小白白(http://dwz.cn/Wu2UP)"/>
          <p:cNvSpPr>
            <a:spLocks noChangeAspect="1"/>
          </p:cNvSpPr>
          <p:nvPr/>
        </p:nvSpPr>
        <p:spPr bwMode="auto">
          <a:xfrm>
            <a:off x="6529389" y="2806701"/>
            <a:ext cx="1938337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1" name="稻壳儿小白白(http://dwz.cn/Wu2UP)"/>
          <p:cNvSpPr>
            <a:spLocks/>
          </p:cNvSpPr>
          <p:nvPr/>
        </p:nvSpPr>
        <p:spPr bwMode="auto">
          <a:xfrm>
            <a:off x="5530849" y="3046413"/>
            <a:ext cx="1481139" cy="1458912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2" name="稻壳儿小白白(http://dwz.cn/Wu2UP)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3" name="稻壳儿小白白(http://dwz.cn/Wu2UP)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4" name="稻壳儿小白白(http://dwz.cn/Wu2UP)"/>
          <p:cNvSpPr>
            <a:spLocks/>
          </p:cNvSpPr>
          <p:nvPr/>
        </p:nvSpPr>
        <p:spPr bwMode="auto">
          <a:xfrm>
            <a:off x="7864476" y="3209925"/>
            <a:ext cx="2549525" cy="287338"/>
          </a:xfrm>
          <a:custGeom>
            <a:avLst/>
            <a:gdLst>
              <a:gd name="T0" fmla="*/ 0 w 1600200"/>
              <a:gd name="T1" fmla="*/ 552450 h 552450"/>
              <a:gd name="T2" fmla="*/ 171450 w 1600200"/>
              <a:gd name="T3" fmla="*/ 0 h 552450"/>
              <a:gd name="T4" fmla="*/ 1600200 w 1600200"/>
              <a:gd name="T5" fmla="*/ 0 h 55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5" name="稻壳儿小白白(http://dwz.cn/Wu2UP)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552450 h 552450"/>
              <a:gd name="T2" fmla="*/ 171450 w 1600200"/>
              <a:gd name="T3" fmla="*/ 0 h 552450"/>
              <a:gd name="T4" fmla="*/ 1600200 w 1600200"/>
              <a:gd name="T5" fmla="*/ 0 h 55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6" name="稻壳儿小白白(http://dwz.cn/Wu2UP)"/>
          <p:cNvSpPr>
            <a:spLocks/>
          </p:cNvSpPr>
          <p:nvPr/>
        </p:nvSpPr>
        <p:spPr bwMode="auto">
          <a:xfrm>
            <a:off x="6272214" y="2509838"/>
            <a:ext cx="673100" cy="1001712"/>
          </a:xfrm>
          <a:custGeom>
            <a:avLst/>
            <a:gdLst>
              <a:gd name="T0" fmla="*/ 0 w 647700"/>
              <a:gd name="T1" fmla="*/ 965200 h 965200"/>
              <a:gd name="T2" fmla="*/ 101600 w 647700"/>
              <a:gd name="T3" fmla="*/ 520700 h 965200"/>
              <a:gd name="T4" fmla="*/ 647700 w 647700"/>
              <a:gd name="T5" fmla="*/ 0 h 96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7" name="稻壳儿小白白(http://dwz.cn/Wu2UP)"/>
          <p:cNvSpPr>
            <a:spLocks/>
          </p:cNvSpPr>
          <p:nvPr/>
        </p:nvSpPr>
        <p:spPr bwMode="auto">
          <a:xfrm flipH="1">
            <a:off x="4559301" y="2501900"/>
            <a:ext cx="673100" cy="1003300"/>
          </a:xfrm>
          <a:custGeom>
            <a:avLst/>
            <a:gdLst>
              <a:gd name="T0" fmla="*/ 0 w 647700"/>
              <a:gd name="T1" fmla="*/ 965200 h 965200"/>
              <a:gd name="T2" fmla="*/ 101600 w 647700"/>
              <a:gd name="T3" fmla="*/ 520700 h 965200"/>
              <a:gd name="T4" fmla="*/ 647700 w 647700"/>
              <a:gd name="T5" fmla="*/ 0 h 96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8" name="稻壳儿小白白(http://dwz.cn/Wu2UP)"/>
          <p:cNvSpPr>
            <a:spLocks noChangeAspect="1" noEditPoints="1"/>
          </p:cNvSpPr>
          <p:nvPr/>
        </p:nvSpPr>
        <p:spPr bwMode="auto">
          <a:xfrm>
            <a:off x="4333877" y="3675063"/>
            <a:ext cx="225425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9" name="稻壳儿小白白(http://dwz.cn/Wu2UP)"/>
          <p:cNvSpPr>
            <a:spLocks noChangeAspect="1"/>
          </p:cNvSpPr>
          <p:nvPr/>
        </p:nvSpPr>
        <p:spPr bwMode="auto">
          <a:xfrm>
            <a:off x="7526339" y="3676652"/>
            <a:ext cx="242887" cy="250825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0" name="稻壳儿小白白(http://dwz.cn/Wu2UP)"/>
          <p:cNvSpPr>
            <a:spLocks noEditPoints="1"/>
          </p:cNvSpPr>
          <p:nvPr/>
        </p:nvSpPr>
        <p:spPr bwMode="auto">
          <a:xfrm>
            <a:off x="5181601" y="3694113"/>
            <a:ext cx="258763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61" name="稻壳儿小白白(http://dwz.cn/Wu2UP)"/>
          <p:cNvSpPr>
            <a:spLocks noChangeArrowheads="1"/>
          </p:cNvSpPr>
          <p:nvPr/>
        </p:nvSpPr>
        <p:spPr bwMode="auto">
          <a:xfrm>
            <a:off x="5254626" y="3730627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2" name="稻壳儿小白白(http://dwz.cn/Wu2UP)"/>
          <p:cNvSpPr>
            <a:spLocks noChangeArrowheads="1"/>
          </p:cNvSpPr>
          <p:nvPr/>
        </p:nvSpPr>
        <p:spPr bwMode="auto">
          <a:xfrm>
            <a:off x="5345114" y="3740152"/>
            <a:ext cx="57151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3" name="稻壳儿小白白(http://dwz.cn/Wu2UP)"/>
          <p:cNvSpPr>
            <a:spLocks noChangeArrowheads="1"/>
          </p:cNvSpPr>
          <p:nvPr/>
        </p:nvSpPr>
        <p:spPr bwMode="auto">
          <a:xfrm>
            <a:off x="5345114" y="3775077"/>
            <a:ext cx="57151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4" name="稻壳儿小白白(http://dwz.cn/Wu2UP)"/>
          <p:cNvSpPr>
            <a:spLocks noChangeArrowheads="1"/>
          </p:cNvSpPr>
          <p:nvPr/>
        </p:nvSpPr>
        <p:spPr bwMode="auto">
          <a:xfrm>
            <a:off x="5254626" y="3822701"/>
            <a:ext cx="147639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5" name="稻壳儿小白白(http://dwz.cn/Wu2UP)"/>
          <p:cNvSpPr>
            <a:spLocks noChangeArrowheads="1"/>
          </p:cNvSpPr>
          <p:nvPr/>
        </p:nvSpPr>
        <p:spPr bwMode="auto">
          <a:xfrm>
            <a:off x="5254626" y="3859213"/>
            <a:ext cx="147639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6" name="稻壳儿小白白(http://dwz.cn/Wu2UP)"/>
          <p:cNvSpPr>
            <a:spLocks noChangeArrowheads="1"/>
          </p:cNvSpPr>
          <p:nvPr/>
        </p:nvSpPr>
        <p:spPr bwMode="auto">
          <a:xfrm>
            <a:off x="6272214" y="3654425"/>
            <a:ext cx="301625" cy="300038"/>
          </a:xfrm>
          <a:prstGeom prst="ellipse">
            <a:avLst/>
          </a:prstGeom>
          <a:noFill/>
          <a:ln w="30163" cap="rnd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 sz="150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3267" name="稻壳儿小白白(http://dwz.cn/Wu2UP)"/>
          <p:cNvSpPr>
            <a:spLocks/>
          </p:cNvSpPr>
          <p:nvPr/>
        </p:nvSpPr>
        <p:spPr bwMode="auto">
          <a:xfrm>
            <a:off x="6318251" y="3694115"/>
            <a:ext cx="155575" cy="14128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3268" name="稻壳儿小白白(http://dwz.cn/Wu2UP)"/>
          <p:cNvSpPr>
            <a:spLocks/>
          </p:cNvSpPr>
          <p:nvPr/>
        </p:nvSpPr>
        <p:spPr bwMode="auto">
          <a:xfrm>
            <a:off x="6402389" y="3803652"/>
            <a:ext cx="117475" cy="138113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3269" name="稻壳儿小白白(http://dwz.cn/Wu2UP)"/>
          <p:cNvSpPr>
            <a:spLocks/>
          </p:cNvSpPr>
          <p:nvPr/>
        </p:nvSpPr>
        <p:spPr bwMode="auto">
          <a:xfrm>
            <a:off x="6465889" y="3660777"/>
            <a:ext cx="103187" cy="193675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3270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9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1" name="稻壳儿小白白(http://dwz.cn/Wu2UP)"/>
          <p:cNvSpPr txBox="1">
            <a:spLocks noChangeArrowheads="1"/>
          </p:cNvSpPr>
          <p:nvPr/>
        </p:nvSpPr>
        <p:spPr bwMode="auto">
          <a:xfrm>
            <a:off x="3756026" y="211613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2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9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3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4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9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5" name="稻壳儿小白白(http://dwz.cn/Wu2UP)"/>
          <p:cNvSpPr txBox="1">
            <a:spLocks noChangeArrowheads="1"/>
          </p:cNvSpPr>
          <p:nvPr/>
        </p:nvSpPr>
        <p:spPr bwMode="auto">
          <a:xfrm>
            <a:off x="9096377" y="373538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6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2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7" name="稻壳儿小白白(http://dwz.cn/Wu2UP)"/>
          <p:cNvSpPr txBox="1">
            <a:spLocks noChangeArrowheads="1"/>
          </p:cNvSpPr>
          <p:nvPr/>
        </p:nvSpPr>
        <p:spPr bwMode="auto">
          <a:xfrm>
            <a:off x="763589" y="3937000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78" name="稻壳儿小白白(http://dwz.cn/Wu2UP)"/>
          <p:cNvSpPr>
            <a:spLocks noChangeArrowheads="1"/>
          </p:cNvSpPr>
          <p:nvPr/>
        </p:nvSpPr>
        <p:spPr bwMode="auto">
          <a:xfrm>
            <a:off x="1255713" y="5440364"/>
            <a:ext cx="952976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53279" name="组合 37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53280" name="组合 38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53281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282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283" name="文本框 43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3284" name="文本框 44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椭圆 31"/>
          <p:cNvSpPr>
            <a:spLocks noChangeArrowheads="1"/>
          </p:cNvSpPr>
          <p:nvPr/>
        </p:nvSpPr>
        <p:spPr bwMode="auto">
          <a:xfrm>
            <a:off x="1487489" y="1860550"/>
            <a:ext cx="3173412" cy="3173413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7171" name="图片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5245100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4076" y="3446463"/>
            <a:ext cx="3717925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椭圆 4"/>
          <p:cNvSpPr>
            <a:spLocks noChangeArrowheads="1"/>
          </p:cNvSpPr>
          <p:nvPr/>
        </p:nvSpPr>
        <p:spPr bwMode="auto">
          <a:xfrm>
            <a:off x="6007101" y="1670050"/>
            <a:ext cx="563563" cy="58420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4" name="文本框 5"/>
          <p:cNvSpPr txBox="1">
            <a:spLocks noChangeArrowheads="1"/>
          </p:cNvSpPr>
          <p:nvPr/>
        </p:nvSpPr>
        <p:spPr bwMode="auto">
          <a:xfrm>
            <a:off x="6007101" y="1670050"/>
            <a:ext cx="56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1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75" name="文本框 21"/>
          <p:cNvSpPr txBox="1">
            <a:spLocks noChangeArrowheads="1"/>
          </p:cNvSpPr>
          <p:nvPr/>
        </p:nvSpPr>
        <p:spPr bwMode="auto">
          <a:xfrm>
            <a:off x="6732588" y="1679576"/>
            <a:ext cx="3448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176" name="椭圆 9"/>
          <p:cNvSpPr>
            <a:spLocks noChangeArrowheads="1"/>
          </p:cNvSpPr>
          <p:nvPr/>
        </p:nvSpPr>
        <p:spPr bwMode="auto">
          <a:xfrm>
            <a:off x="6007101" y="2463802"/>
            <a:ext cx="563563" cy="563563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7" name="文本框 11"/>
          <p:cNvSpPr txBox="1">
            <a:spLocks noChangeArrowheads="1"/>
          </p:cNvSpPr>
          <p:nvPr/>
        </p:nvSpPr>
        <p:spPr bwMode="auto">
          <a:xfrm>
            <a:off x="6007101" y="2463800"/>
            <a:ext cx="56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2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78" name="文本框 22"/>
          <p:cNvSpPr txBox="1">
            <a:spLocks noChangeArrowheads="1"/>
          </p:cNvSpPr>
          <p:nvPr/>
        </p:nvSpPr>
        <p:spPr bwMode="auto">
          <a:xfrm>
            <a:off x="6732588" y="2473326"/>
            <a:ext cx="3448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179" name="椭圆 13"/>
          <p:cNvSpPr>
            <a:spLocks noChangeArrowheads="1"/>
          </p:cNvSpPr>
          <p:nvPr/>
        </p:nvSpPr>
        <p:spPr bwMode="auto">
          <a:xfrm>
            <a:off x="6007101" y="3255963"/>
            <a:ext cx="563563" cy="5651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80" name="文本框 14"/>
          <p:cNvSpPr txBox="1">
            <a:spLocks noChangeArrowheads="1"/>
          </p:cNvSpPr>
          <p:nvPr/>
        </p:nvSpPr>
        <p:spPr bwMode="auto">
          <a:xfrm>
            <a:off x="6007101" y="3255964"/>
            <a:ext cx="5635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3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81" name="文本框 24"/>
          <p:cNvSpPr txBox="1">
            <a:spLocks noChangeArrowheads="1"/>
          </p:cNvSpPr>
          <p:nvPr/>
        </p:nvSpPr>
        <p:spPr bwMode="auto">
          <a:xfrm>
            <a:off x="6732588" y="3265489"/>
            <a:ext cx="3448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7182" name="椭圆 16"/>
          <p:cNvSpPr>
            <a:spLocks noChangeArrowheads="1"/>
          </p:cNvSpPr>
          <p:nvPr/>
        </p:nvSpPr>
        <p:spPr bwMode="auto">
          <a:xfrm>
            <a:off x="6007101" y="4049713"/>
            <a:ext cx="563563" cy="5651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83" name="文本框 17"/>
          <p:cNvSpPr txBox="1">
            <a:spLocks noChangeArrowheads="1"/>
          </p:cNvSpPr>
          <p:nvPr/>
        </p:nvSpPr>
        <p:spPr bwMode="auto">
          <a:xfrm>
            <a:off x="6007101" y="4049715"/>
            <a:ext cx="5635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4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84" name="文本框 25"/>
          <p:cNvSpPr txBox="1">
            <a:spLocks noChangeArrowheads="1"/>
          </p:cNvSpPr>
          <p:nvPr/>
        </p:nvSpPr>
        <p:spPr bwMode="auto">
          <a:xfrm>
            <a:off x="6732588" y="4049713"/>
            <a:ext cx="3448051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185" name="椭圆 19"/>
          <p:cNvSpPr>
            <a:spLocks noChangeArrowheads="1"/>
          </p:cNvSpPr>
          <p:nvPr/>
        </p:nvSpPr>
        <p:spPr bwMode="auto">
          <a:xfrm>
            <a:off x="6007101" y="4843463"/>
            <a:ext cx="563563" cy="56356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sz="1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86" name="文本框 20"/>
          <p:cNvSpPr txBox="1">
            <a:spLocks noChangeArrowheads="1"/>
          </p:cNvSpPr>
          <p:nvPr/>
        </p:nvSpPr>
        <p:spPr bwMode="auto">
          <a:xfrm>
            <a:off x="6007101" y="4843463"/>
            <a:ext cx="56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5</a:t>
            </a:r>
            <a:endParaRPr lang="zh-CN" altLang="en-US" sz="32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187" name="文本框 26"/>
          <p:cNvSpPr txBox="1">
            <a:spLocks noChangeArrowheads="1"/>
          </p:cNvSpPr>
          <p:nvPr/>
        </p:nvSpPr>
        <p:spPr bwMode="auto">
          <a:xfrm>
            <a:off x="6732588" y="4864102"/>
            <a:ext cx="34480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404040"/>
                </a:solidFill>
                <a:sym typeface="Arial" panose="020B0604020202020204" pitchFamily="34" charset="0"/>
              </a:rPr>
              <a:t>明年工作计划</a:t>
            </a:r>
          </a:p>
          <a:p>
            <a:pPr eaLnBrk="1" hangingPunct="1"/>
            <a:endParaRPr lang="zh-CN" altLang="en-US" sz="2800">
              <a:solidFill>
                <a:srgbClr val="404040"/>
              </a:solidFill>
              <a:sym typeface="Arial" panose="020B0604020202020204" pitchFamily="34" charset="0"/>
            </a:endParaRPr>
          </a:p>
        </p:txBody>
      </p:sp>
      <p:grpSp>
        <p:nvGrpSpPr>
          <p:cNvPr id="7188" name="组合 30"/>
          <p:cNvGrpSpPr>
            <a:grpSpLocks/>
          </p:cNvGrpSpPr>
          <p:nvPr/>
        </p:nvGrpSpPr>
        <p:grpSpPr bwMode="auto">
          <a:xfrm>
            <a:off x="1417638" y="2724150"/>
            <a:ext cx="3192463" cy="1569660"/>
            <a:chOff x="0" y="0"/>
            <a:chExt cx="3192424" cy="1569282"/>
          </a:xfrm>
        </p:grpSpPr>
        <p:sp>
          <p:nvSpPr>
            <p:cNvPr id="7189" name="文本框 29"/>
            <p:cNvSpPr txBox="1">
              <a:spLocks noChangeArrowheads="1"/>
            </p:cNvSpPr>
            <p:nvPr/>
          </p:nvSpPr>
          <p:spPr bwMode="auto">
            <a:xfrm>
              <a:off x="0" y="0"/>
              <a:ext cx="3192424" cy="1569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9600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C</a:t>
              </a:r>
              <a:r>
                <a:rPr lang="en-US" altLang="zh-CN" sz="2400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ONTENTS</a:t>
              </a:r>
              <a:endParaRPr lang="zh-CN" altLang="en-US" sz="2400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90" name="文本框 27"/>
            <p:cNvSpPr txBox="1">
              <a:spLocks noChangeArrowheads="1"/>
            </p:cNvSpPr>
            <p:nvPr/>
          </p:nvSpPr>
          <p:spPr bwMode="auto">
            <a:xfrm>
              <a:off x="1252258" y="126874"/>
              <a:ext cx="1648281" cy="83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48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目录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稻壳儿小白白(http://dwz.cn/Wu2UP)"/>
          <p:cNvSpPr>
            <a:spLocks/>
          </p:cNvSpPr>
          <p:nvPr/>
        </p:nvSpPr>
        <p:spPr bwMode="auto">
          <a:xfrm rot="5400000">
            <a:off x="1986757" y="4075907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299" name="稻壳儿小白白(http://dwz.cn/Wu2UP)"/>
          <p:cNvSpPr>
            <a:spLocks noChangeArrowheads="1"/>
          </p:cNvSpPr>
          <p:nvPr/>
        </p:nvSpPr>
        <p:spPr bwMode="auto">
          <a:xfrm>
            <a:off x="3317877" y="3921127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300" name="稻壳儿小白白(http://dwz.cn/Wu2UP)"/>
          <p:cNvSpPr>
            <a:spLocks/>
          </p:cNvSpPr>
          <p:nvPr/>
        </p:nvSpPr>
        <p:spPr bwMode="auto">
          <a:xfrm rot="5400000">
            <a:off x="4313240" y="3500438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1" name="稻壳儿小白白(http://dwz.cn/Wu2UP)"/>
          <p:cNvSpPr>
            <a:spLocks noChangeArrowheads="1"/>
          </p:cNvSpPr>
          <p:nvPr/>
        </p:nvSpPr>
        <p:spPr bwMode="auto">
          <a:xfrm>
            <a:off x="5645151" y="334486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302" name="稻壳儿小白白(http://dwz.cn/Wu2UP)"/>
          <p:cNvSpPr>
            <a:spLocks/>
          </p:cNvSpPr>
          <p:nvPr/>
        </p:nvSpPr>
        <p:spPr bwMode="auto">
          <a:xfrm rot="5400000">
            <a:off x="6641308" y="2924970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3" name="稻壳儿小白白(http://dwz.cn/Wu2UP)"/>
          <p:cNvSpPr>
            <a:spLocks noChangeArrowheads="1"/>
          </p:cNvSpPr>
          <p:nvPr/>
        </p:nvSpPr>
        <p:spPr bwMode="auto">
          <a:xfrm>
            <a:off x="7972426" y="2768602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304" name="稻壳儿小白白(http://dwz.cn/Wu2UP)"/>
          <p:cNvSpPr>
            <a:spLocks/>
          </p:cNvSpPr>
          <p:nvPr/>
        </p:nvSpPr>
        <p:spPr bwMode="auto">
          <a:xfrm rot="5400000">
            <a:off x="8967788" y="2347913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862 w 1265436"/>
              <a:gd name="T3" fmla="*/ 0 h 2105657"/>
              <a:gd name="T4" fmla="*/ 203862 w 1265436"/>
              <a:gd name="T5" fmla="*/ 1901669 h 2105657"/>
              <a:gd name="T6" fmla="*/ 1265436 w 1265436"/>
              <a:gd name="T7" fmla="*/ 1901669 h 2105657"/>
              <a:gd name="T8" fmla="*/ 1265436 w 1265436"/>
              <a:gd name="T9" fmla="*/ 2105657 h 2105657"/>
              <a:gd name="T10" fmla="*/ 0 w 1265436"/>
              <a:gd name="T11" fmla="*/ 2105657 h 2105657"/>
              <a:gd name="T12" fmla="*/ 0 w 1265436"/>
              <a:gd name="T13" fmla="*/ 0 h 2105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5" name="稻壳儿小白白(http://dwz.cn/Wu2UP)"/>
          <p:cNvSpPr txBox="1">
            <a:spLocks noChangeArrowheads="1"/>
          </p:cNvSpPr>
          <p:nvPr/>
        </p:nvSpPr>
        <p:spPr bwMode="auto">
          <a:xfrm>
            <a:off x="1444626" y="485775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6" name="稻壳儿小白白(http://dwz.cn/Wu2UP)"/>
          <p:cNvSpPr txBox="1">
            <a:spLocks noChangeArrowheads="1"/>
          </p:cNvSpPr>
          <p:nvPr/>
        </p:nvSpPr>
        <p:spPr bwMode="auto">
          <a:xfrm>
            <a:off x="1995489" y="52070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7" name="稻壳儿小白白(http://dwz.cn/Wu2UP)"/>
          <p:cNvSpPr txBox="1">
            <a:spLocks noChangeArrowheads="1"/>
          </p:cNvSpPr>
          <p:nvPr/>
        </p:nvSpPr>
        <p:spPr bwMode="auto">
          <a:xfrm>
            <a:off x="3829051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8" name="稻壳儿小白白(http://dwz.cn/Wu2UP)"/>
          <p:cNvSpPr txBox="1">
            <a:spLocks noChangeArrowheads="1"/>
          </p:cNvSpPr>
          <p:nvPr/>
        </p:nvSpPr>
        <p:spPr bwMode="auto">
          <a:xfrm>
            <a:off x="4378326" y="4714875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09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10" name="稻壳儿小白白(http://dwz.cn/Wu2UP)"/>
          <p:cNvSpPr txBox="1">
            <a:spLocks noChangeArrowheads="1"/>
          </p:cNvSpPr>
          <p:nvPr/>
        </p:nvSpPr>
        <p:spPr bwMode="auto">
          <a:xfrm>
            <a:off x="6656389" y="408463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11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2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5312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55313" name="组合 152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55314" name="组合 153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5531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31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5317" name="文本框 158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5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5318" name="文本框 159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明年工作计划</a:t>
              </a:r>
            </a:p>
          </p:txBody>
        </p:sp>
      </p:grp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等腰三角形 66"/>
          <p:cNvSpPr>
            <a:spLocks/>
          </p:cNvSpPr>
          <p:nvPr/>
        </p:nvSpPr>
        <p:spPr bwMode="auto">
          <a:xfrm>
            <a:off x="9991725" y="1006475"/>
            <a:ext cx="2200275" cy="5873750"/>
          </a:xfrm>
          <a:custGeom>
            <a:avLst/>
            <a:gdLst>
              <a:gd name="T0" fmla="*/ 182 w 2200383"/>
              <a:gd name="T1" fmla="*/ 5854009 h 5873059"/>
              <a:gd name="T2" fmla="*/ 152392 w 2200383"/>
              <a:gd name="T3" fmla="*/ 0 h 5873059"/>
              <a:gd name="T4" fmla="*/ 2200383 w 2200383"/>
              <a:gd name="T5" fmla="*/ 2479436 h 5873059"/>
              <a:gd name="T6" fmla="*/ 2190551 w 2200383"/>
              <a:gd name="T7" fmla="*/ 5873059 h 5873059"/>
              <a:gd name="T8" fmla="*/ 182 w 2200383"/>
              <a:gd name="T9" fmla="*/ 5854009 h 5873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0383" h="5873059">
                <a:moveTo>
                  <a:pt x="182" y="5854009"/>
                </a:moveTo>
                <a:cubicBezTo>
                  <a:pt x="-6231" y="3896323"/>
                  <a:pt x="158805" y="1957686"/>
                  <a:pt x="152392" y="0"/>
                </a:cubicBezTo>
                <a:lnTo>
                  <a:pt x="2200383" y="2479436"/>
                </a:lnTo>
                <a:cubicBezTo>
                  <a:pt x="2197106" y="3610644"/>
                  <a:pt x="2193828" y="4741851"/>
                  <a:pt x="2190551" y="5873059"/>
                </a:cubicBezTo>
                <a:lnTo>
                  <a:pt x="182" y="5854009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47" name="等腰三角形 67"/>
          <p:cNvSpPr>
            <a:spLocks/>
          </p:cNvSpPr>
          <p:nvPr/>
        </p:nvSpPr>
        <p:spPr bwMode="auto">
          <a:xfrm>
            <a:off x="7685089" y="-85725"/>
            <a:ext cx="4197351" cy="1422400"/>
          </a:xfrm>
          <a:custGeom>
            <a:avLst/>
            <a:gdLst>
              <a:gd name="T0" fmla="*/ 4197792 w 4197792"/>
              <a:gd name="T1" fmla="*/ 19050 h 1423445"/>
              <a:gd name="T2" fmla="*/ 0 w 4197792"/>
              <a:gd name="T3" fmla="*/ 1423445 h 1423445"/>
              <a:gd name="T4" fmla="*/ 1879157 w 4197792"/>
              <a:gd name="T5" fmla="*/ 0 h 1423445"/>
              <a:gd name="T6" fmla="*/ 4197792 w 4197792"/>
              <a:gd name="T7" fmla="*/ 19050 h 1423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97792" h="1423445">
                <a:moveTo>
                  <a:pt x="4197792" y="19050"/>
                </a:moveTo>
                <a:lnTo>
                  <a:pt x="0" y="1423445"/>
                </a:lnTo>
                <a:lnTo>
                  <a:pt x="1879157" y="0"/>
                </a:lnTo>
                <a:lnTo>
                  <a:pt x="4197792" y="1905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48" name="等腰三角形 64"/>
          <p:cNvSpPr>
            <a:spLocks/>
          </p:cNvSpPr>
          <p:nvPr/>
        </p:nvSpPr>
        <p:spPr bwMode="auto">
          <a:xfrm>
            <a:off x="-11113" y="3062288"/>
            <a:ext cx="6581776" cy="3795712"/>
          </a:xfrm>
          <a:custGeom>
            <a:avLst/>
            <a:gdLst>
              <a:gd name="T0" fmla="*/ 21592 w 8194905"/>
              <a:gd name="T1" fmla="*/ 3383830 h 4726401"/>
              <a:gd name="T2" fmla="*/ 153 w 8194905"/>
              <a:gd name="T3" fmla="*/ 0 h 4726401"/>
              <a:gd name="T4" fmla="*/ 8194905 w 8194905"/>
              <a:gd name="T5" fmla="*/ 4726401 h 4726401"/>
              <a:gd name="T6" fmla="*/ 756863 w 8194905"/>
              <a:gd name="T7" fmla="*/ 4726400 h 4726401"/>
              <a:gd name="T8" fmla="*/ 21592 w 8194905"/>
              <a:gd name="T9" fmla="*/ 3383830 h 4726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94905" h="4726401">
                <a:moveTo>
                  <a:pt x="21592" y="3383830"/>
                </a:moveTo>
                <a:cubicBezTo>
                  <a:pt x="23971" y="1808363"/>
                  <a:pt x="-2226" y="1575467"/>
                  <a:pt x="153" y="0"/>
                </a:cubicBezTo>
                <a:lnTo>
                  <a:pt x="8194905" y="4726401"/>
                </a:lnTo>
                <a:lnTo>
                  <a:pt x="756863" y="4726400"/>
                </a:lnTo>
                <a:lnTo>
                  <a:pt x="21592" y="338383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49" name="椭圆 6"/>
          <p:cNvSpPr>
            <a:spLocks noChangeArrowheads="1"/>
          </p:cNvSpPr>
          <p:nvPr/>
        </p:nvSpPr>
        <p:spPr bwMode="auto">
          <a:xfrm>
            <a:off x="7372351" y="1144590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0" name="椭圆 7"/>
          <p:cNvSpPr>
            <a:spLocks noChangeArrowheads="1"/>
          </p:cNvSpPr>
          <p:nvPr/>
        </p:nvSpPr>
        <p:spPr bwMode="auto">
          <a:xfrm>
            <a:off x="8963025" y="2800350"/>
            <a:ext cx="381000" cy="381000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1" name="椭圆 8"/>
          <p:cNvSpPr>
            <a:spLocks noChangeArrowheads="1"/>
          </p:cNvSpPr>
          <p:nvPr/>
        </p:nvSpPr>
        <p:spPr bwMode="auto">
          <a:xfrm>
            <a:off x="11114089" y="3937000"/>
            <a:ext cx="534987" cy="533400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2" name="椭圆 9"/>
          <p:cNvSpPr>
            <a:spLocks noChangeArrowheads="1"/>
          </p:cNvSpPr>
          <p:nvPr/>
        </p:nvSpPr>
        <p:spPr bwMode="auto">
          <a:xfrm>
            <a:off x="2197100" y="5580065"/>
            <a:ext cx="339725" cy="338137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3" name="椭圆 10"/>
          <p:cNvSpPr>
            <a:spLocks noChangeArrowheads="1"/>
          </p:cNvSpPr>
          <p:nvPr/>
        </p:nvSpPr>
        <p:spPr bwMode="auto">
          <a:xfrm>
            <a:off x="4068765" y="5078415"/>
            <a:ext cx="338137" cy="33972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54" name="椭圆 11"/>
          <p:cNvSpPr>
            <a:spLocks noChangeArrowheads="1"/>
          </p:cNvSpPr>
          <p:nvPr/>
        </p:nvSpPr>
        <p:spPr bwMode="auto">
          <a:xfrm>
            <a:off x="4518026" y="1681165"/>
            <a:ext cx="536575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7355" name="直接连接符 12"/>
          <p:cNvCxnSpPr>
            <a:cxnSpLocks noChangeShapeType="1"/>
            <a:endCxn id="57349" idx="3"/>
          </p:cNvCxnSpPr>
          <p:nvPr/>
        </p:nvCxnSpPr>
        <p:spPr bwMode="auto">
          <a:xfrm flipV="1">
            <a:off x="0" y="1603376"/>
            <a:ext cx="7450139" cy="4532313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6" name="直接连接符 15"/>
          <p:cNvCxnSpPr>
            <a:cxnSpLocks noChangeShapeType="1"/>
            <a:stCxn id="57376" idx="7"/>
          </p:cNvCxnSpPr>
          <p:nvPr/>
        </p:nvCxnSpPr>
        <p:spPr bwMode="auto">
          <a:xfrm flipV="1">
            <a:off x="1971675" y="0"/>
            <a:ext cx="3273425" cy="234315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7" name="直接连接符 16"/>
          <p:cNvCxnSpPr>
            <a:cxnSpLocks noChangeShapeType="1"/>
            <a:endCxn id="57376" idx="2"/>
          </p:cNvCxnSpPr>
          <p:nvPr/>
        </p:nvCxnSpPr>
        <p:spPr bwMode="auto">
          <a:xfrm flipV="1">
            <a:off x="-58737" y="2532063"/>
            <a:ext cx="1573213" cy="461962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8" name="直接连接符 17"/>
          <p:cNvCxnSpPr>
            <a:cxnSpLocks noChangeShapeType="1"/>
          </p:cNvCxnSpPr>
          <p:nvPr/>
        </p:nvCxnSpPr>
        <p:spPr bwMode="auto">
          <a:xfrm flipH="1">
            <a:off x="-155575" y="14290"/>
            <a:ext cx="1111251" cy="51260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9" name="直接连接符 18"/>
          <p:cNvCxnSpPr>
            <a:cxnSpLocks noChangeShapeType="1"/>
            <a:stCxn id="57376" idx="5"/>
            <a:endCxn id="57353" idx="1"/>
          </p:cNvCxnSpPr>
          <p:nvPr/>
        </p:nvCxnSpPr>
        <p:spPr bwMode="auto">
          <a:xfrm>
            <a:off x="1971675" y="2722563"/>
            <a:ext cx="2146300" cy="2405062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0" name="直接连接符 19"/>
          <p:cNvCxnSpPr>
            <a:cxnSpLocks noChangeShapeType="1"/>
            <a:endCxn id="57353" idx="7"/>
          </p:cNvCxnSpPr>
          <p:nvPr/>
        </p:nvCxnSpPr>
        <p:spPr bwMode="auto">
          <a:xfrm flipH="1">
            <a:off x="4357690" y="1597025"/>
            <a:ext cx="3127375" cy="3530600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1" name="直接连接符 20"/>
          <p:cNvCxnSpPr>
            <a:cxnSpLocks noChangeShapeType="1"/>
          </p:cNvCxnSpPr>
          <p:nvPr/>
        </p:nvCxnSpPr>
        <p:spPr bwMode="auto">
          <a:xfrm>
            <a:off x="1100139" y="-144463"/>
            <a:ext cx="6272212" cy="1468438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2" name="直接连接符 21"/>
          <p:cNvCxnSpPr>
            <a:cxnSpLocks noChangeShapeType="1"/>
            <a:stCxn id="57353" idx="6"/>
          </p:cNvCxnSpPr>
          <p:nvPr/>
        </p:nvCxnSpPr>
        <p:spPr bwMode="auto">
          <a:xfrm flipV="1">
            <a:off x="4406901" y="4230690"/>
            <a:ext cx="6707188" cy="10175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3" name="直接连接符 22"/>
          <p:cNvCxnSpPr>
            <a:cxnSpLocks noChangeShapeType="1"/>
            <a:endCxn id="57349" idx="4"/>
          </p:cNvCxnSpPr>
          <p:nvPr/>
        </p:nvCxnSpPr>
        <p:spPr bwMode="auto">
          <a:xfrm flipH="1" flipV="1">
            <a:off x="7640637" y="1681165"/>
            <a:ext cx="1198563" cy="517683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4" name="直接连接符 23"/>
          <p:cNvCxnSpPr>
            <a:cxnSpLocks noChangeShapeType="1"/>
            <a:endCxn id="57351" idx="3"/>
          </p:cNvCxnSpPr>
          <p:nvPr/>
        </p:nvCxnSpPr>
        <p:spPr bwMode="auto">
          <a:xfrm flipV="1">
            <a:off x="9344026" y="4392615"/>
            <a:ext cx="1849439" cy="2465387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5" name="直接连接符 24"/>
          <p:cNvCxnSpPr>
            <a:cxnSpLocks noChangeShapeType="1"/>
          </p:cNvCxnSpPr>
          <p:nvPr/>
        </p:nvCxnSpPr>
        <p:spPr bwMode="auto">
          <a:xfrm flipH="1" flipV="1">
            <a:off x="10163177" y="958851"/>
            <a:ext cx="2028825" cy="258762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6" name="直接连接符 25"/>
          <p:cNvCxnSpPr>
            <a:cxnSpLocks noChangeShapeType="1"/>
            <a:stCxn id="57349" idx="7"/>
          </p:cNvCxnSpPr>
          <p:nvPr/>
        </p:nvCxnSpPr>
        <p:spPr bwMode="auto">
          <a:xfrm flipV="1">
            <a:off x="7829549" y="-136525"/>
            <a:ext cx="1797051" cy="1360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7" name="直接连接符 26"/>
          <p:cNvCxnSpPr>
            <a:cxnSpLocks noChangeShapeType="1"/>
          </p:cNvCxnSpPr>
          <p:nvPr/>
        </p:nvCxnSpPr>
        <p:spPr bwMode="auto">
          <a:xfrm flipV="1">
            <a:off x="7716838" y="-60325"/>
            <a:ext cx="474663" cy="1384300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8" name="直接连接符 27"/>
          <p:cNvCxnSpPr>
            <a:cxnSpLocks noChangeShapeType="1"/>
          </p:cNvCxnSpPr>
          <p:nvPr/>
        </p:nvCxnSpPr>
        <p:spPr bwMode="auto">
          <a:xfrm flipH="1">
            <a:off x="-136525" y="-60325"/>
            <a:ext cx="946151" cy="650875"/>
          </a:xfrm>
          <a:prstGeom prst="line">
            <a:avLst/>
          </a:prstGeom>
          <a:noFill/>
          <a:ln w="76200" cmpd="sng">
            <a:solidFill>
              <a:srgbClr val="FFFF00">
                <a:alpha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9" name="直接连接符 28"/>
          <p:cNvCxnSpPr>
            <a:cxnSpLocks noChangeShapeType="1"/>
          </p:cNvCxnSpPr>
          <p:nvPr/>
        </p:nvCxnSpPr>
        <p:spPr bwMode="auto">
          <a:xfrm flipH="1">
            <a:off x="10231438" y="-227013"/>
            <a:ext cx="42863" cy="1082676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0" name="直接连接符 29"/>
          <p:cNvCxnSpPr>
            <a:cxnSpLocks noChangeShapeType="1"/>
          </p:cNvCxnSpPr>
          <p:nvPr/>
        </p:nvCxnSpPr>
        <p:spPr bwMode="auto">
          <a:xfrm flipH="1">
            <a:off x="10085388" y="360363"/>
            <a:ext cx="2270125" cy="474662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1" name="直接连接符 30"/>
          <p:cNvCxnSpPr>
            <a:cxnSpLocks noChangeShapeType="1"/>
            <a:endCxn id="57377" idx="7"/>
          </p:cNvCxnSpPr>
          <p:nvPr/>
        </p:nvCxnSpPr>
        <p:spPr bwMode="auto">
          <a:xfrm flipH="1">
            <a:off x="10328275" y="-144463"/>
            <a:ext cx="820739" cy="852488"/>
          </a:xfrm>
          <a:prstGeom prst="line">
            <a:avLst/>
          </a:prstGeom>
          <a:noFill/>
          <a:ln w="76200" cmpd="sng">
            <a:solidFill>
              <a:srgbClr val="F43A74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72" name="椭圆 31"/>
          <p:cNvSpPr>
            <a:spLocks noChangeArrowheads="1"/>
          </p:cNvSpPr>
          <p:nvPr/>
        </p:nvSpPr>
        <p:spPr bwMode="auto">
          <a:xfrm>
            <a:off x="3408363" y="850900"/>
            <a:ext cx="5111751" cy="5111750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73" name="等腰三角形 65"/>
          <p:cNvSpPr>
            <a:spLocks/>
          </p:cNvSpPr>
          <p:nvPr/>
        </p:nvSpPr>
        <p:spPr bwMode="auto">
          <a:xfrm rot="5400000">
            <a:off x="896144" y="32544"/>
            <a:ext cx="2560638" cy="2441575"/>
          </a:xfrm>
          <a:custGeom>
            <a:avLst/>
            <a:gdLst>
              <a:gd name="T0" fmla="*/ 0 w 2561282"/>
              <a:gd name="T1" fmla="*/ 2481088 h 2481088"/>
              <a:gd name="T2" fmla="*/ 40560 w 2561282"/>
              <a:gd name="T3" fmla="*/ 0 h 2481088"/>
              <a:gd name="T4" fmla="*/ 2561282 w 2561282"/>
              <a:gd name="T5" fmla="*/ 1623838 h 2481088"/>
              <a:gd name="T6" fmla="*/ 0 w 2561282"/>
              <a:gd name="T7" fmla="*/ 2481088 h 248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1282" h="2481088">
                <a:moveTo>
                  <a:pt x="0" y="2481088"/>
                </a:moveTo>
                <a:lnTo>
                  <a:pt x="40560" y="0"/>
                </a:lnTo>
                <a:lnTo>
                  <a:pt x="2561282" y="1623838"/>
                </a:lnTo>
                <a:lnTo>
                  <a:pt x="0" y="2481088"/>
                </a:lnTo>
                <a:close/>
              </a:path>
            </a:pathLst>
          </a:cu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74" name="等腰三角形 67"/>
          <p:cNvSpPr>
            <a:spLocks/>
          </p:cNvSpPr>
          <p:nvPr/>
        </p:nvSpPr>
        <p:spPr bwMode="auto">
          <a:xfrm>
            <a:off x="10864849" y="-76198"/>
            <a:ext cx="1365251" cy="6443663"/>
          </a:xfrm>
          <a:custGeom>
            <a:avLst/>
            <a:gdLst>
              <a:gd name="T0" fmla="*/ 1359342 w 1364807"/>
              <a:gd name="T1" fmla="*/ 6444205 h 6444205"/>
              <a:gd name="T2" fmla="*/ 0 w 1364807"/>
              <a:gd name="T3" fmla="*/ 0 h 6444205"/>
              <a:gd name="T4" fmla="*/ 1364807 w 1364807"/>
              <a:gd name="T5" fmla="*/ 43405 h 6444205"/>
              <a:gd name="T6" fmla="*/ 1359342 w 1364807"/>
              <a:gd name="T7" fmla="*/ 6444205 h 6444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4807" h="6444205">
                <a:moveTo>
                  <a:pt x="1359342" y="6444205"/>
                </a:moveTo>
                <a:lnTo>
                  <a:pt x="0" y="0"/>
                </a:lnTo>
                <a:lnTo>
                  <a:pt x="1364807" y="43405"/>
                </a:lnTo>
                <a:cubicBezTo>
                  <a:pt x="1362985" y="2177005"/>
                  <a:pt x="1361164" y="4310605"/>
                  <a:pt x="1359342" y="6444205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75" name="等腰三角形 64"/>
          <p:cNvSpPr>
            <a:spLocks/>
          </p:cNvSpPr>
          <p:nvPr/>
        </p:nvSpPr>
        <p:spPr bwMode="auto">
          <a:xfrm>
            <a:off x="-19049" y="6132513"/>
            <a:ext cx="2835275" cy="754062"/>
          </a:xfrm>
          <a:custGeom>
            <a:avLst/>
            <a:gdLst>
              <a:gd name="T0" fmla="*/ 4689 w 1860627"/>
              <a:gd name="T1" fmla="*/ 738148 h 754476"/>
              <a:gd name="T2" fmla="*/ 0 w 1860627"/>
              <a:gd name="T3" fmla="*/ 0 h 754476"/>
              <a:gd name="T4" fmla="*/ 1860627 w 1860627"/>
              <a:gd name="T5" fmla="*/ 754476 h 754476"/>
              <a:gd name="T6" fmla="*/ 4689 w 1860627"/>
              <a:gd name="T7" fmla="*/ 738148 h 754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0627" h="754476">
                <a:moveTo>
                  <a:pt x="4689" y="738148"/>
                </a:moveTo>
                <a:lnTo>
                  <a:pt x="0" y="0"/>
                </a:lnTo>
                <a:lnTo>
                  <a:pt x="1860627" y="754476"/>
                </a:lnTo>
                <a:lnTo>
                  <a:pt x="4689" y="738148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7376" name="椭圆 37"/>
          <p:cNvSpPr>
            <a:spLocks noChangeArrowheads="1"/>
          </p:cNvSpPr>
          <p:nvPr/>
        </p:nvSpPr>
        <p:spPr bwMode="auto">
          <a:xfrm>
            <a:off x="1514475" y="2263777"/>
            <a:ext cx="534988" cy="536575"/>
          </a:xfrm>
          <a:prstGeom prst="ellipse">
            <a:avLst/>
          </a:prstGeom>
          <a:solidFill>
            <a:srgbClr val="F43A74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7377" name="椭圆 38"/>
          <p:cNvSpPr>
            <a:spLocks noChangeArrowheads="1"/>
          </p:cNvSpPr>
          <p:nvPr/>
        </p:nvSpPr>
        <p:spPr bwMode="auto">
          <a:xfrm>
            <a:off x="9972676" y="647702"/>
            <a:ext cx="415925" cy="415925"/>
          </a:xfrm>
          <a:prstGeom prst="ellipse">
            <a:avLst/>
          </a:prstGeom>
          <a:solidFill>
            <a:srgbClr val="FFF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57378" name="直接连接符 39"/>
          <p:cNvCxnSpPr>
            <a:cxnSpLocks noChangeShapeType="1"/>
          </p:cNvCxnSpPr>
          <p:nvPr/>
        </p:nvCxnSpPr>
        <p:spPr bwMode="auto">
          <a:xfrm flipH="1">
            <a:off x="11420477" y="4157665"/>
            <a:ext cx="703263" cy="238125"/>
          </a:xfrm>
          <a:prstGeom prst="line">
            <a:avLst/>
          </a:prstGeom>
          <a:noFill/>
          <a:ln w="76200" cmpd="sng">
            <a:solidFill>
              <a:srgbClr val="00B0F0">
                <a:alpha val="17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79" name="文本框 14"/>
          <p:cNvSpPr txBox="1">
            <a:spLocks noChangeArrowheads="1"/>
          </p:cNvSpPr>
          <p:nvPr/>
        </p:nvSpPr>
        <p:spPr bwMode="auto">
          <a:xfrm>
            <a:off x="3479835" y="2794000"/>
            <a:ext cx="488467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8800" b="1">
                <a:solidFill>
                  <a:srgbClr val="FFFFFF"/>
                </a:solidFill>
                <a:sym typeface="Arial" panose="020B0604020202020204" pitchFamily="34" charset="0"/>
              </a:rPr>
              <a:t>THANKS</a:t>
            </a:r>
            <a:endParaRPr lang="zh-CN" altLang="en-US" sz="88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39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3" y="1243015"/>
            <a:ext cx="3017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椭圆 7"/>
          <p:cNvSpPr>
            <a:spLocks noChangeArrowheads="1"/>
          </p:cNvSpPr>
          <p:nvPr/>
        </p:nvSpPr>
        <p:spPr bwMode="auto">
          <a:xfrm>
            <a:off x="4613275" y="1243013"/>
            <a:ext cx="3021013" cy="3021012"/>
          </a:xfrm>
          <a:prstGeom prst="ellipse">
            <a:avLst/>
          </a:prstGeom>
          <a:solidFill>
            <a:srgbClr val="00B0F0">
              <a:alpha val="60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196" name="文本框 5"/>
          <p:cNvSpPr txBox="1">
            <a:spLocks noChangeArrowheads="1"/>
          </p:cNvSpPr>
          <p:nvPr/>
        </p:nvSpPr>
        <p:spPr bwMode="auto">
          <a:xfrm>
            <a:off x="4951414" y="1646238"/>
            <a:ext cx="234473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38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rPr>
              <a:t>1</a:t>
            </a:r>
            <a:endParaRPr lang="zh-CN" altLang="en-US" sz="13800" b="1">
              <a:solidFill>
                <a:schemeClr val="bg1"/>
              </a:solidFill>
              <a:cs typeface="Vrinda" panose="020B05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8197" name="文本框 9"/>
          <p:cNvSpPr txBox="1">
            <a:spLocks noChangeArrowheads="1"/>
          </p:cNvSpPr>
          <p:nvPr/>
        </p:nvSpPr>
        <p:spPr bwMode="auto">
          <a:xfrm>
            <a:off x="2490788" y="4667252"/>
            <a:ext cx="7265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6000">
                <a:solidFill>
                  <a:srgbClr val="7A8EA9"/>
                </a:solidFill>
                <a:sym typeface="Arial" panose="020B0604020202020204" pitchFamily="34" charset="0"/>
              </a:rPr>
              <a:t>年度工作概述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>
            <a:spLocks/>
          </p:cNvSpPr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9219" name="稻壳儿小白白(http://dwz.cn/Wu2UP)"/>
          <p:cNvSpPr>
            <a:spLocks/>
          </p:cNvSpPr>
          <p:nvPr/>
        </p:nvSpPr>
        <p:spPr bwMode="auto">
          <a:xfrm>
            <a:off x="3709990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0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1" name="稻壳儿小白白(http://dwz.cn/Wu2UP)"/>
          <p:cNvSpPr txBox="1">
            <a:spLocks noChangeArrowheads="1"/>
          </p:cNvSpPr>
          <p:nvPr/>
        </p:nvSpPr>
        <p:spPr bwMode="auto">
          <a:xfrm>
            <a:off x="1225551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2" name="稻壳儿小白白(http://dwz.cn/Wu2UP)"/>
          <p:cNvSpPr txBox="1">
            <a:spLocks noChangeArrowheads="1"/>
          </p:cNvSpPr>
          <p:nvPr/>
        </p:nvSpPr>
        <p:spPr bwMode="auto">
          <a:xfrm>
            <a:off x="3792539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3" name="稻壳儿小白白(http://dwz.cn/Wu2UP)"/>
          <p:cNvSpPr txBox="1">
            <a:spLocks noChangeArrowheads="1"/>
          </p:cNvSpPr>
          <p:nvPr/>
        </p:nvSpPr>
        <p:spPr bwMode="auto">
          <a:xfrm>
            <a:off x="3792539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4" name="稻壳儿小白白(http://dwz.cn/Wu2UP)"/>
          <p:cNvSpPr>
            <a:spLocks/>
          </p:cNvSpPr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 w="25400" cap="flat" cmpd="sng">
            <a:solidFill>
              <a:srgbClr val="63CFF6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9225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9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6" name="稻壳儿小白白(http://dwz.cn/Wu2UP)"/>
          <p:cNvSpPr txBox="1">
            <a:spLocks noChangeArrowheads="1"/>
          </p:cNvSpPr>
          <p:nvPr/>
        </p:nvSpPr>
        <p:spPr bwMode="auto">
          <a:xfrm>
            <a:off x="6313489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7" name="稻壳儿小白白(http://dwz.cn/Wu2UP)"/>
          <p:cNvSpPr>
            <a:spLocks/>
          </p:cNvSpPr>
          <p:nvPr/>
        </p:nvSpPr>
        <p:spPr bwMode="auto">
          <a:xfrm>
            <a:off x="8826501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 txBox="1">
            <a:spLocks noChangeArrowheads="1"/>
          </p:cNvSpPr>
          <p:nvPr/>
        </p:nvSpPr>
        <p:spPr bwMode="auto">
          <a:xfrm>
            <a:off x="8882064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29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9230" name="稻壳儿小白白(http://dwz.cn/Wu2UP)"/>
          <p:cNvSpPr txBox="1">
            <a:spLocks noChangeArrowheads="1"/>
          </p:cNvSpPr>
          <p:nvPr/>
        </p:nvSpPr>
        <p:spPr bwMode="auto">
          <a:xfrm>
            <a:off x="989012" y="5483226"/>
            <a:ext cx="1055846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1" name="稻壳儿小白白(http://dwz.cn/Wu2UP)"/>
          <p:cNvSpPr>
            <a:spLocks noChangeArrowheads="1"/>
          </p:cNvSpPr>
          <p:nvPr/>
        </p:nvSpPr>
        <p:spPr bwMode="auto">
          <a:xfrm>
            <a:off x="1179514" y="2422525"/>
            <a:ext cx="2065337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232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233" name="稻壳儿小白白(http://dwz.cn/Wu2UP)"/>
          <p:cNvSpPr>
            <a:spLocks noChangeArrowheads="1"/>
          </p:cNvSpPr>
          <p:nvPr/>
        </p:nvSpPr>
        <p:spPr bwMode="auto">
          <a:xfrm>
            <a:off x="6275389" y="2422525"/>
            <a:ext cx="2065337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9234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grpSp>
        <p:nvGrpSpPr>
          <p:cNvPr id="9235" name="组合 2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9236" name="组合 24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9237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38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239" name="文本框 37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240" name="文本框 38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7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8" name="稻壳儿小白白(http://dwz.cn/Wu2UP)"/>
          <p:cNvSpPr>
            <a:spLocks noChangeArrowheads="1"/>
          </p:cNvSpPr>
          <p:nvPr/>
        </p:nvSpPr>
        <p:spPr bwMode="auto">
          <a:xfrm>
            <a:off x="6988176" y="1579563"/>
            <a:ext cx="862013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9" name="稻壳儿小白白(http://dwz.cn/Wu2UP)"/>
          <p:cNvSpPr>
            <a:spLocks noChangeArrowheads="1"/>
          </p:cNvSpPr>
          <p:nvPr/>
        </p:nvSpPr>
        <p:spPr bwMode="auto">
          <a:xfrm>
            <a:off x="9840914" y="1579563"/>
            <a:ext cx="860425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0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1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2" name="稻壳儿小白白(http://dwz.cn/Wu2UP)"/>
          <p:cNvSpPr>
            <a:spLocks noChangeArrowheads="1"/>
          </p:cNvSpPr>
          <p:nvPr/>
        </p:nvSpPr>
        <p:spPr bwMode="auto">
          <a:xfrm>
            <a:off x="6988176" y="3941763"/>
            <a:ext cx="862013" cy="8620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3" name="稻壳儿小白白(http://dwz.cn/Wu2UP)"/>
          <p:cNvSpPr>
            <a:spLocks noChangeArrowheads="1"/>
          </p:cNvSpPr>
          <p:nvPr/>
        </p:nvSpPr>
        <p:spPr bwMode="auto">
          <a:xfrm>
            <a:off x="9840914" y="3941763"/>
            <a:ext cx="860425" cy="862012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4" name="稻壳儿小白白(http://dwz.cn/Wu2UP)"/>
          <p:cNvSpPr>
            <a:spLocks/>
          </p:cNvSpPr>
          <p:nvPr/>
        </p:nvSpPr>
        <p:spPr bwMode="auto">
          <a:xfrm>
            <a:off x="1473202" y="4191000"/>
            <a:ext cx="384175" cy="355600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5" name="稻壳儿小白白(http://dwz.cn/Wu2UP)"/>
          <p:cNvSpPr>
            <a:spLocks/>
          </p:cNvSpPr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6" name="稻壳儿小白白(http://dwz.cn/Wu2UP)"/>
          <p:cNvSpPr>
            <a:spLocks/>
          </p:cNvSpPr>
          <p:nvPr/>
        </p:nvSpPr>
        <p:spPr bwMode="auto">
          <a:xfrm>
            <a:off x="10064750" y="4175125"/>
            <a:ext cx="412751" cy="369888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7" name="稻壳儿小白白(http://dwz.cn/Wu2UP)"/>
          <p:cNvSpPr>
            <a:spLocks/>
          </p:cNvSpPr>
          <p:nvPr/>
        </p:nvSpPr>
        <p:spPr bwMode="auto">
          <a:xfrm>
            <a:off x="4373565" y="4233863"/>
            <a:ext cx="369887" cy="311150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8" name="稻壳儿小白白(http://dwz.cn/Wu2UP)"/>
          <p:cNvSpPr>
            <a:spLocks/>
          </p:cNvSpPr>
          <p:nvPr/>
        </p:nvSpPr>
        <p:spPr bwMode="auto">
          <a:xfrm>
            <a:off x="7205664" y="4214815"/>
            <a:ext cx="376237" cy="38417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9" name="稻壳儿小白白(http://dwz.cn/Wu2UP)"/>
          <p:cNvSpPr>
            <a:spLocks/>
          </p:cNvSpPr>
          <p:nvPr/>
        </p:nvSpPr>
        <p:spPr bwMode="auto">
          <a:xfrm>
            <a:off x="7205665" y="1798638"/>
            <a:ext cx="428625" cy="412750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0" name="稻壳儿小白白(http://dwz.cn/Wu2UP)"/>
          <p:cNvSpPr>
            <a:spLocks/>
          </p:cNvSpPr>
          <p:nvPr/>
        </p:nvSpPr>
        <p:spPr bwMode="auto">
          <a:xfrm>
            <a:off x="10064750" y="1835150"/>
            <a:ext cx="412751" cy="376238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1" name="稻壳儿小白白(http://dwz.cn/Wu2UP)"/>
          <p:cNvSpPr>
            <a:spLocks/>
          </p:cNvSpPr>
          <p:nvPr/>
        </p:nvSpPr>
        <p:spPr bwMode="auto">
          <a:xfrm>
            <a:off x="4410076" y="1835152"/>
            <a:ext cx="277813" cy="339725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2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3" name="稻壳儿小白白(http://dwz.cn/Wu2UP)"/>
          <p:cNvSpPr txBox="1">
            <a:spLocks noChangeArrowheads="1"/>
          </p:cNvSpPr>
          <p:nvPr/>
        </p:nvSpPr>
        <p:spPr bwMode="auto">
          <a:xfrm>
            <a:off x="1079501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4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5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6" name="稻壳儿小白白(http://dwz.cn/Wu2UP)"/>
          <p:cNvSpPr txBox="1">
            <a:spLocks noChangeArrowheads="1"/>
          </p:cNvSpPr>
          <p:nvPr/>
        </p:nvSpPr>
        <p:spPr bwMode="auto">
          <a:xfrm>
            <a:off x="6257926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7" name="稻壳儿小白白(http://dwz.cn/Wu2UP)"/>
          <p:cNvSpPr txBox="1">
            <a:spLocks noChangeArrowheads="1"/>
          </p:cNvSpPr>
          <p:nvPr/>
        </p:nvSpPr>
        <p:spPr bwMode="auto">
          <a:xfrm>
            <a:off x="6808789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8" name="稻壳儿小白白(http://dwz.cn/Wu2UP)"/>
          <p:cNvSpPr txBox="1">
            <a:spLocks noChangeArrowheads="1"/>
          </p:cNvSpPr>
          <p:nvPr/>
        </p:nvSpPr>
        <p:spPr bwMode="auto">
          <a:xfrm>
            <a:off x="9097964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9" name="稻壳儿小白白(http://dwz.cn/Wu2UP)"/>
          <p:cNvSpPr txBox="1">
            <a:spLocks noChangeArrowheads="1"/>
          </p:cNvSpPr>
          <p:nvPr/>
        </p:nvSpPr>
        <p:spPr bwMode="auto">
          <a:xfrm>
            <a:off x="9647239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0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1" name="稻壳儿小白白(http://dwz.cn/Wu2UP)"/>
          <p:cNvSpPr txBox="1">
            <a:spLocks noChangeArrowheads="1"/>
          </p:cNvSpPr>
          <p:nvPr/>
        </p:nvSpPr>
        <p:spPr bwMode="auto">
          <a:xfrm>
            <a:off x="1079501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2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3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4" name="稻壳儿小白白(http://dwz.cn/Wu2UP)"/>
          <p:cNvSpPr txBox="1">
            <a:spLocks noChangeArrowheads="1"/>
          </p:cNvSpPr>
          <p:nvPr/>
        </p:nvSpPr>
        <p:spPr bwMode="auto">
          <a:xfrm>
            <a:off x="6257926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5" name="稻壳儿小白白(http://dwz.cn/Wu2UP)"/>
          <p:cNvSpPr txBox="1">
            <a:spLocks noChangeArrowheads="1"/>
          </p:cNvSpPr>
          <p:nvPr/>
        </p:nvSpPr>
        <p:spPr bwMode="auto">
          <a:xfrm>
            <a:off x="6808789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6" name="稻壳儿小白白(http://dwz.cn/Wu2UP)"/>
          <p:cNvSpPr txBox="1">
            <a:spLocks noChangeArrowheads="1"/>
          </p:cNvSpPr>
          <p:nvPr/>
        </p:nvSpPr>
        <p:spPr bwMode="auto">
          <a:xfrm>
            <a:off x="9097964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97" name="稻壳儿小白白(http://dwz.cn/Wu2UP)"/>
          <p:cNvSpPr txBox="1">
            <a:spLocks noChangeArrowheads="1"/>
          </p:cNvSpPr>
          <p:nvPr/>
        </p:nvSpPr>
        <p:spPr bwMode="auto">
          <a:xfrm>
            <a:off x="9647239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1298" name="组合 53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11299" name="组合 56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1300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301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302" name="文本框 59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303" name="文本框 62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 noChangeShapeType="1"/>
          </p:cNvSpPr>
          <p:nvPr/>
        </p:nvSpPr>
        <p:spPr bwMode="auto">
          <a:xfrm flipV="1">
            <a:off x="1533526" y="3571875"/>
            <a:ext cx="916622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3315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4"/>
            <a:ext cx="0" cy="4021137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3316" name="稻壳儿小白白(http://dwz.cn/Wu2UP)"/>
          <p:cNvSpPr>
            <a:spLocks noChangeArrowheads="1"/>
          </p:cNvSpPr>
          <p:nvPr/>
        </p:nvSpPr>
        <p:spPr bwMode="auto">
          <a:xfrm>
            <a:off x="1506539" y="2041525"/>
            <a:ext cx="914400" cy="91440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17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18" name="稻壳儿小白白(http://dwz.cn/Wu2UP)"/>
          <p:cNvSpPr>
            <a:spLocks noChangeArrowheads="1"/>
          </p:cNvSpPr>
          <p:nvPr/>
        </p:nvSpPr>
        <p:spPr bwMode="auto">
          <a:xfrm>
            <a:off x="1506539" y="4316413"/>
            <a:ext cx="914400" cy="914400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19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20" name="稻壳儿小白白(http://dwz.cn/Wu2UP)"/>
          <p:cNvSpPr>
            <a:spLocks/>
          </p:cNvSpPr>
          <p:nvPr/>
        </p:nvSpPr>
        <p:spPr bwMode="auto">
          <a:xfrm>
            <a:off x="1778002" y="4627563"/>
            <a:ext cx="347663" cy="349250"/>
          </a:xfrm>
          <a:custGeom>
            <a:avLst/>
            <a:gdLst>
              <a:gd name="T0" fmla="*/ 96 w 288"/>
              <a:gd name="T1" fmla="*/ 0 h 288"/>
              <a:gd name="T2" fmla="*/ 144 w 288"/>
              <a:gd name="T3" fmla="*/ 40 h 288"/>
              <a:gd name="T4" fmla="*/ 192 w 288"/>
              <a:gd name="T5" fmla="*/ 0 h 288"/>
              <a:gd name="T6" fmla="*/ 288 w 288"/>
              <a:gd name="T7" fmla="*/ 36 h 288"/>
              <a:gd name="T8" fmla="*/ 288 w 288"/>
              <a:gd name="T9" fmla="*/ 108 h 288"/>
              <a:gd name="T10" fmla="*/ 224 w 288"/>
              <a:gd name="T11" fmla="*/ 90 h 288"/>
              <a:gd name="T12" fmla="*/ 224 w 288"/>
              <a:gd name="T13" fmla="*/ 288 h 288"/>
              <a:gd name="T14" fmla="*/ 64 w 288"/>
              <a:gd name="T15" fmla="*/ 288 h 288"/>
              <a:gd name="T16" fmla="*/ 64 w 288"/>
              <a:gd name="T17" fmla="*/ 90 h 288"/>
              <a:gd name="T18" fmla="*/ 0 w 288"/>
              <a:gd name="T19" fmla="*/ 108 h 288"/>
              <a:gd name="T20" fmla="*/ 0 w 288"/>
              <a:gd name="T21" fmla="*/ 36 h 288"/>
              <a:gd name="T22" fmla="*/ 96 w 288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1" name="稻壳儿小白白(http://dwz.cn/Wu2UP)"/>
          <p:cNvSpPr>
            <a:spLocks noEditPoints="1"/>
          </p:cNvSpPr>
          <p:nvPr/>
        </p:nvSpPr>
        <p:spPr bwMode="auto">
          <a:xfrm>
            <a:off x="6545264" y="2286002"/>
            <a:ext cx="365125" cy="341313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稻壳儿小白白(http://dwz.cn/Wu2UP)"/>
          <p:cNvSpPr>
            <a:spLocks noEditPoints="1"/>
          </p:cNvSpPr>
          <p:nvPr/>
        </p:nvSpPr>
        <p:spPr bwMode="auto">
          <a:xfrm>
            <a:off x="6596065" y="4541838"/>
            <a:ext cx="327025" cy="349250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332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3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稻壳儿小白白(http://dwz.cn/Wu2UP)"/>
          <p:cNvSpPr>
            <a:spLocks noChangeArrowheads="1"/>
          </p:cNvSpPr>
          <p:nvPr/>
        </p:nvSpPr>
        <p:spPr bwMode="auto">
          <a:xfrm>
            <a:off x="2630489" y="2259013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5" name="稻壳儿小白白(http://dwz.cn/Wu2UP)"/>
          <p:cNvSpPr txBox="1">
            <a:spLocks noChangeArrowheads="1"/>
          </p:cNvSpPr>
          <p:nvPr/>
        </p:nvSpPr>
        <p:spPr bwMode="auto">
          <a:xfrm>
            <a:off x="2630489" y="1878013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6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7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3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8" name="稻壳儿小白白(http://dwz.cn/Wu2UP)"/>
          <p:cNvSpPr>
            <a:spLocks noChangeArrowheads="1"/>
          </p:cNvSpPr>
          <p:nvPr/>
        </p:nvSpPr>
        <p:spPr bwMode="auto">
          <a:xfrm>
            <a:off x="2630489" y="4391026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9" name="稻壳儿小白白(http://dwz.cn/Wu2UP)"/>
          <p:cNvSpPr txBox="1">
            <a:spLocks noChangeArrowheads="1"/>
          </p:cNvSpPr>
          <p:nvPr/>
        </p:nvSpPr>
        <p:spPr bwMode="auto">
          <a:xfrm>
            <a:off x="2630489" y="4010027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0" name="稻壳儿小白白(http://dwz.cn/Wu2UP)"/>
          <p:cNvSpPr>
            <a:spLocks noChangeArrowheads="1"/>
          </p:cNvSpPr>
          <p:nvPr/>
        </p:nvSpPr>
        <p:spPr bwMode="auto">
          <a:xfrm>
            <a:off x="7421563" y="4391026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1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7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3332" name="组合 39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13333" name="组合 40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3334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35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336" name="文本框 45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3337" name="文本框 46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>
            <a:spLocks/>
          </p:cNvSpPr>
          <p:nvPr/>
        </p:nvSpPr>
        <p:spPr bwMode="auto">
          <a:xfrm>
            <a:off x="287338" y="1990727"/>
            <a:ext cx="10140951" cy="4467225"/>
          </a:xfrm>
          <a:custGeom>
            <a:avLst/>
            <a:gdLst>
              <a:gd name="T0" fmla="*/ 1548 w 1735"/>
              <a:gd name="T1" fmla="*/ 674 h 784"/>
              <a:gd name="T2" fmla="*/ 1577 w 1735"/>
              <a:gd name="T3" fmla="*/ 645 h 784"/>
              <a:gd name="T4" fmla="*/ 1735 w 1735"/>
              <a:gd name="T5" fmla="*/ 724 h 784"/>
              <a:gd name="T6" fmla="*/ 1437 w 1735"/>
              <a:gd name="T7" fmla="*/ 784 h 784"/>
              <a:gd name="T8" fmla="*/ 1474 w 1735"/>
              <a:gd name="T9" fmla="*/ 748 h 784"/>
              <a:gd name="T10" fmla="*/ 1328 w 1735"/>
              <a:gd name="T11" fmla="*/ 742 h 784"/>
              <a:gd name="T12" fmla="*/ 930 w 1735"/>
              <a:gd name="T13" fmla="*/ 692 h 784"/>
              <a:gd name="T14" fmla="*/ 571 w 1735"/>
              <a:gd name="T15" fmla="*/ 498 h 784"/>
              <a:gd name="T16" fmla="*/ 702 w 1735"/>
              <a:gd name="T17" fmla="*/ 361 h 784"/>
              <a:gd name="T18" fmla="*/ 948 w 1735"/>
              <a:gd name="T19" fmla="*/ 236 h 784"/>
              <a:gd name="T20" fmla="*/ 0 w 1735"/>
              <a:gd name="T21" fmla="*/ 0 h 784"/>
              <a:gd name="T22" fmla="*/ 993 w 1735"/>
              <a:gd name="T23" fmla="*/ 243 h 784"/>
              <a:gd name="T24" fmla="*/ 777 w 1735"/>
              <a:gd name="T25" fmla="*/ 359 h 784"/>
              <a:gd name="T26" fmla="*/ 678 w 1735"/>
              <a:gd name="T27" fmla="*/ 520 h 784"/>
              <a:gd name="T28" fmla="*/ 1328 w 1735"/>
              <a:gd name="T29" fmla="*/ 670 h 784"/>
              <a:gd name="T30" fmla="*/ 1548 w 1735"/>
              <a:gd name="T31" fmla="*/ 674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1536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900" y="4017965"/>
            <a:ext cx="1481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839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614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4322765"/>
            <a:ext cx="1481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稻壳儿小白白(http://dwz.cn/Wu2UP)"/>
          <p:cNvSpPr>
            <a:spLocks noEditPoints="1"/>
          </p:cNvSpPr>
          <p:nvPr/>
        </p:nvSpPr>
        <p:spPr bwMode="auto">
          <a:xfrm>
            <a:off x="2068514" y="1258888"/>
            <a:ext cx="384175" cy="309562"/>
          </a:xfrm>
          <a:custGeom>
            <a:avLst/>
            <a:gdLst>
              <a:gd name="T0" fmla="*/ 55 w 57"/>
              <a:gd name="T1" fmla="*/ 27 h 46"/>
              <a:gd name="T2" fmla="*/ 54 w 57"/>
              <a:gd name="T3" fmla="*/ 27 h 46"/>
              <a:gd name="T4" fmla="*/ 54 w 57"/>
              <a:gd name="T5" fmla="*/ 27 h 46"/>
              <a:gd name="T6" fmla="*/ 53 w 57"/>
              <a:gd name="T7" fmla="*/ 27 h 46"/>
              <a:gd name="T8" fmla="*/ 28 w 57"/>
              <a:gd name="T9" fmla="*/ 6 h 46"/>
              <a:gd name="T10" fmla="*/ 4 w 57"/>
              <a:gd name="T11" fmla="*/ 27 h 46"/>
              <a:gd name="T12" fmla="*/ 3 w 57"/>
              <a:gd name="T13" fmla="*/ 27 h 46"/>
              <a:gd name="T14" fmla="*/ 2 w 57"/>
              <a:gd name="T15" fmla="*/ 27 h 46"/>
              <a:gd name="T16" fmla="*/ 0 w 57"/>
              <a:gd name="T17" fmla="*/ 24 h 46"/>
              <a:gd name="T18" fmla="*/ 0 w 57"/>
              <a:gd name="T19" fmla="*/ 23 h 46"/>
              <a:gd name="T20" fmla="*/ 26 w 57"/>
              <a:gd name="T21" fmla="*/ 1 h 46"/>
              <a:gd name="T22" fmla="*/ 31 w 57"/>
              <a:gd name="T23" fmla="*/ 1 h 46"/>
              <a:gd name="T24" fmla="*/ 40 w 57"/>
              <a:gd name="T25" fmla="*/ 8 h 46"/>
              <a:gd name="T26" fmla="*/ 40 w 57"/>
              <a:gd name="T27" fmla="*/ 1 h 46"/>
              <a:gd name="T28" fmla="*/ 41 w 57"/>
              <a:gd name="T29" fmla="*/ 0 h 46"/>
              <a:gd name="T30" fmla="*/ 48 w 57"/>
              <a:gd name="T31" fmla="*/ 0 h 46"/>
              <a:gd name="T32" fmla="*/ 49 w 57"/>
              <a:gd name="T33" fmla="*/ 1 h 46"/>
              <a:gd name="T34" fmla="*/ 49 w 57"/>
              <a:gd name="T35" fmla="*/ 16 h 46"/>
              <a:gd name="T36" fmla="*/ 57 w 57"/>
              <a:gd name="T37" fmla="*/ 23 h 46"/>
              <a:gd name="T38" fmla="*/ 57 w 57"/>
              <a:gd name="T39" fmla="*/ 24 h 46"/>
              <a:gd name="T40" fmla="*/ 55 w 57"/>
              <a:gd name="T41" fmla="*/ 27 h 46"/>
              <a:gd name="T42" fmla="*/ 49 w 57"/>
              <a:gd name="T43" fmla="*/ 44 h 46"/>
              <a:gd name="T44" fmla="*/ 47 w 57"/>
              <a:gd name="T45" fmla="*/ 46 h 46"/>
              <a:gd name="T46" fmla="*/ 33 w 57"/>
              <a:gd name="T47" fmla="*/ 46 h 46"/>
              <a:gd name="T48" fmla="*/ 33 w 57"/>
              <a:gd name="T49" fmla="*/ 32 h 46"/>
              <a:gd name="T50" fmla="*/ 24 w 57"/>
              <a:gd name="T51" fmla="*/ 32 h 46"/>
              <a:gd name="T52" fmla="*/ 24 w 57"/>
              <a:gd name="T53" fmla="*/ 46 h 46"/>
              <a:gd name="T54" fmla="*/ 10 w 57"/>
              <a:gd name="T55" fmla="*/ 46 h 46"/>
              <a:gd name="T56" fmla="*/ 8 w 57"/>
              <a:gd name="T57" fmla="*/ 44 h 46"/>
              <a:gd name="T58" fmla="*/ 8 w 57"/>
              <a:gd name="T59" fmla="*/ 27 h 46"/>
              <a:gd name="T60" fmla="*/ 8 w 57"/>
              <a:gd name="T61" fmla="*/ 26 h 46"/>
              <a:gd name="T62" fmla="*/ 28 w 57"/>
              <a:gd name="T63" fmla="*/ 9 h 46"/>
              <a:gd name="T64" fmla="*/ 49 w 57"/>
              <a:gd name="T65" fmla="*/ 26 h 46"/>
              <a:gd name="T66" fmla="*/ 49 w 57"/>
              <a:gd name="T67" fmla="*/ 27 h 46"/>
              <a:gd name="T68" fmla="*/ 49 w 57"/>
              <a:gd name="T69" fmla="*/ 4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69" name="稻壳儿小白白(http://dwz.cn/Wu2UP)"/>
          <p:cNvSpPr>
            <a:spLocks noEditPoints="1"/>
          </p:cNvSpPr>
          <p:nvPr/>
        </p:nvSpPr>
        <p:spPr bwMode="auto">
          <a:xfrm>
            <a:off x="5865814" y="1539875"/>
            <a:ext cx="419100" cy="411163"/>
          </a:xfrm>
          <a:custGeom>
            <a:avLst/>
            <a:gdLst>
              <a:gd name="T0" fmla="*/ 59 w 64"/>
              <a:gd name="T1" fmla="*/ 63 h 63"/>
              <a:gd name="T2" fmla="*/ 55 w 64"/>
              <a:gd name="T3" fmla="*/ 61 h 63"/>
              <a:gd name="T4" fmla="*/ 42 w 64"/>
              <a:gd name="T5" fmla="*/ 48 h 63"/>
              <a:gd name="T6" fmla="*/ 27 w 64"/>
              <a:gd name="T7" fmla="*/ 53 h 63"/>
              <a:gd name="T8" fmla="*/ 0 w 64"/>
              <a:gd name="T9" fmla="*/ 26 h 63"/>
              <a:gd name="T10" fmla="*/ 27 w 64"/>
              <a:gd name="T11" fmla="*/ 0 h 63"/>
              <a:gd name="T12" fmla="*/ 54 w 64"/>
              <a:gd name="T13" fmla="*/ 26 h 63"/>
              <a:gd name="T14" fmla="*/ 49 w 64"/>
              <a:gd name="T15" fmla="*/ 41 h 63"/>
              <a:gd name="T16" fmla="*/ 62 w 64"/>
              <a:gd name="T17" fmla="*/ 54 h 63"/>
              <a:gd name="T18" fmla="*/ 64 w 64"/>
              <a:gd name="T19" fmla="*/ 58 h 63"/>
              <a:gd name="T20" fmla="*/ 59 w 64"/>
              <a:gd name="T21" fmla="*/ 63 h 63"/>
              <a:gd name="T22" fmla="*/ 27 w 64"/>
              <a:gd name="T23" fmla="*/ 9 h 63"/>
              <a:gd name="T24" fmla="*/ 10 w 64"/>
              <a:gd name="T25" fmla="*/ 26 h 63"/>
              <a:gd name="T26" fmla="*/ 27 w 64"/>
              <a:gd name="T27" fmla="*/ 43 h 63"/>
              <a:gd name="T28" fmla="*/ 44 w 64"/>
              <a:gd name="T29" fmla="*/ 26 h 63"/>
              <a:gd name="T30" fmla="*/ 27 w 64"/>
              <a:gd name="T31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0" name="稻壳儿小白白(http://dwz.cn/Wu2UP)"/>
          <p:cNvSpPr>
            <a:spLocks noEditPoints="1"/>
          </p:cNvSpPr>
          <p:nvPr/>
        </p:nvSpPr>
        <p:spPr bwMode="auto">
          <a:xfrm>
            <a:off x="3509964" y="3186113"/>
            <a:ext cx="498475" cy="374650"/>
          </a:xfrm>
          <a:custGeom>
            <a:avLst/>
            <a:gdLst>
              <a:gd name="T0" fmla="*/ 158 w 158"/>
              <a:gd name="T1" fmla="*/ 119 h 119"/>
              <a:gd name="T2" fmla="*/ 0 w 158"/>
              <a:gd name="T3" fmla="*/ 119 h 119"/>
              <a:gd name="T4" fmla="*/ 0 w 158"/>
              <a:gd name="T5" fmla="*/ 0 h 119"/>
              <a:gd name="T6" fmla="*/ 9 w 158"/>
              <a:gd name="T7" fmla="*/ 0 h 119"/>
              <a:gd name="T8" fmla="*/ 9 w 158"/>
              <a:gd name="T9" fmla="*/ 108 h 119"/>
              <a:gd name="T10" fmla="*/ 158 w 158"/>
              <a:gd name="T11" fmla="*/ 108 h 119"/>
              <a:gd name="T12" fmla="*/ 158 w 158"/>
              <a:gd name="T13" fmla="*/ 119 h 119"/>
              <a:gd name="T14" fmla="*/ 50 w 158"/>
              <a:gd name="T15" fmla="*/ 99 h 119"/>
              <a:gd name="T16" fmla="*/ 29 w 158"/>
              <a:gd name="T17" fmla="*/ 99 h 119"/>
              <a:gd name="T18" fmla="*/ 29 w 158"/>
              <a:gd name="T19" fmla="*/ 60 h 119"/>
              <a:gd name="T20" fmla="*/ 50 w 158"/>
              <a:gd name="T21" fmla="*/ 60 h 119"/>
              <a:gd name="T22" fmla="*/ 50 w 158"/>
              <a:gd name="T23" fmla="*/ 99 h 119"/>
              <a:gd name="T24" fmla="*/ 78 w 158"/>
              <a:gd name="T25" fmla="*/ 99 h 119"/>
              <a:gd name="T26" fmla="*/ 59 w 158"/>
              <a:gd name="T27" fmla="*/ 99 h 119"/>
              <a:gd name="T28" fmla="*/ 59 w 158"/>
              <a:gd name="T29" fmla="*/ 19 h 119"/>
              <a:gd name="T30" fmla="*/ 78 w 158"/>
              <a:gd name="T31" fmla="*/ 19 h 119"/>
              <a:gd name="T32" fmla="*/ 78 w 158"/>
              <a:gd name="T33" fmla="*/ 99 h 119"/>
              <a:gd name="T34" fmla="*/ 109 w 158"/>
              <a:gd name="T35" fmla="*/ 99 h 119"/>
              <a:gd name="T36" fmla="*/ 89 w 158"/>
              <a:gd name="T37" fmla="*/ 99 h 119"/>
              <a:gd name="T38" fmla="*/ 89 w 158"/>
              <a:gd name="T39" fmla="*/ 39 h 119"/>
              <a:gd name="T40" fmla="*/ 109 w 158"/>
              <a:gd name="T41" fmla="*/ 39 h 119"/>
              <a:gd name="T42" fmla="*/ 109 w 158"/>
              <a:gd name="T43" fmla="*/ 99 h 119"/>
              <a:gd name="T44" fmla="*/ 139 w 158"/>
              <a:gd name="T45" fmla="*/ 99 h 119"/>
              <a:gd name="T46" fmla="*/ 119 w 158"/>
              <a:gd name="T47" fmla="*/ 99 h 119"/>
              <a:gd name="T48" fmla="*/ 119 w 158"/>
              <a:gd name="T49" fmla="*/ 11 h 119"/>
              <a:gd name="T50" fmla="*/ 139 w 158"/>
              <a:gd name="T51" fmla="*/ 11 h 119"/>
              <a:gd name="T52" fmla="*/ 139 w 158"/>
              <a:gd name="T53" fmla="*/ 9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1" name="稻壳儿小白白(http://dwz.cn/Wu2UP)"/>
          <p:cNvSpPr>
            <a:spLocks noChangeAspect="1" noEditPoints="1"/>
          </p:cNvSpPr>
          <p:nvPr/>
        </p:nvSpPr>
        <p:spPr bwMode="auto">
          <a:xfrm>
            <a:off x="4881565" y="4303713"/>
            <a:ext cx="409575" cy="411162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2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9" cy="376238"/>
          </a:xfrm>
          <a:custGeom>
            <a:avLst/>
            <a:gdLst>
              <a:gd name="T0" fmla="*/ 27 w 55"/>
              <a:gd name="T1" fmla="*/ 55 h 55"/>
              <a:gd name="T2" fmla="*/ 0 w 55"/>
              <a:gd name="T3" fmla="*/ 27 h 55"/>
              <a:gd name="T4" fmla="*/ 27 w 55"/>
              <a:gd name="T5" fmla="*/ 0 h 55"/>
              <a:gd name="T6" fmla="*/ 55 w 55"/>
              <a:gd name="T7" fmla="*/ 27 h 55"/>
              <a:gd name="T8" fmla="*/ 27 w 55"/>
              <a:gd name="T9" fmla="*/ 55 h 55"/>
              <a:gd name="T10" fmla="*/ 45 w 55"/>
              <a:gd name="T11" fmla="*/ 20 h 55"/>
              <a:gd name="T12" fmla="*/ 42 w 55"/>
              <a:gd name="T13" fmla="*/ 17 h 55"/>
              <a:gd name="T14" fmla="*/ 40 w 55"/>
              <a:gd name="T15" fmla="*/ 16 h 55"/>
              <a:gd name="T16" fmla="*/ 38 w 55"/>
              <a:gd name="T17" fmla="*/ 17 h 55"/>
              <a:gd name="T18" fmla="*/ 24 w 55"/>
              <a:gd name="T19" fmla="*/ 31 h 55"/>
              <a:gd name="T20" fmla="*/ 16 w 55"/>
              <a:gd name="T21" fmla="*/ 23 h 55"/>
              <a:gd name="T22" fmla="*/ 14 w 55"/>
              <a:gd name="T23" fmla="*/ 22 h 55"/>
              <a:gd name="T24" fmla="*/ 13 w 55"/>
              <a:gd name="T25" fmla="*/ 23 h 55"/>
              <a:gd name="T26" fmla="*/ 9 w 55"/>
              <a:gd name="T27" fmla="*/ 26 h 55"/>
              <a:gd name="T28" fmla="*/ 9 w 55"/>
              <a:gd name="T29" fmla="*/ 28 h 55"/>
              <a:gd name="T30" fmla="*/ 9 w 55"/>
              <a:gd name="T31" fmla="*/ 30 h 55"/>
              <a:gd name="T32" fmla="*/ 22 w 55"/>
              <a:gd name="T33" fmla="*/ 43 h 55"/>
              <a:gd name="T34" fmla="*/ 24 w 55"/>
              <a:gd name="T35" fmla="*/ 43 h 55"/>
              <a:gd name="T36" fmla="*/ 26 w 55"/>
              <a:gd name="T37" fmla="*/ 43 h 55"/>
              <a:gd name="T38" fmla="*/ 45 w 55"/>
              <a:gd name="T39" fmla="*/ 23 h 55"/>
              <a:gd name="T40" fmla="*/ 46 w 55"/>
              <a:gd name="T41" fmla="*/ 22 h 55"/>
              <a:gd name="T42" fmla="*/ 45 w 55"/>
              <a:gd name="T43" fmla="*/ 2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5373" name="稻壳儿小白白(http://dwz.cn/Wu2UP)"/>
          <p:cNvSpPr txBox="1">
            <a:spLocks noChangeArrowheads="1"/>
          </p:cNvSpPr>
          <p:nvPr/>
        </p:nvSpPr>
        <p:spPr bwMode="auto">
          <a:xfrm>
            <a:off x="2882901" y="1219202"/>
            <a:ext cx="137795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第一季度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4" name="稻壳儿小白白(http://dwz.cn/Wu2UP)"/>
          <p:cNvSpPr txBox="1">
            <a:spLocks noChangeArrowheads="1"/>
          </p:cNvSpPr>
          <p:nvPr/>
        </p:nvSpPr>
        <p:spPr bwMode="auto">
          <a:xfrm>
            <a:off x="2895601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5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2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第二季度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6" name="稻壳儿小白白(http://dwz.cn/Wu2UP)"/>
          <p:cNvSpPr txBox="1">
            <a:spLocks noChangeArrowheads="1"/>
          </p:cNvSpPr>
          <p:nvPr/>
        </p:nvSpPr>
        <p:spPr bwMode="auto">
          <a:xfrm>
            <a:off x="6808789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7" name="稻壳儿小白白(http://dwz.cn/Wu2UP)"/>
          <p:cNvSpPr txBox="1">
            <a:spLocks noChangeArrowheads="1"/>
          </p:cNvSpPr>
          <p:nvPr/>
        </p:nvSpPr>
        <p:spPr bwMode="auto">
          <a:xfrm>
            <a:off x="1671637" y="3144838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第三季度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8" name="稻壳儿小白白(http://dwz.cn/Wu2UP)"/>
          <p:cNvSpPr txBox="1">
            <a:spLocks noChangeArrowheads="1"/>
          </p:cNvSpPr>
          <p:nvPr/>
        </p:nvSpPr>
        <p:spPr bwMode="auto">
          <a:xfrm>
            <a:off x="1509714" y="3432175"/>
            <a:ext cx="15382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79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第四季度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0" name="稻壳儿小白白(http://dwz.cn/Wu2UP)"/>
          <p:cNvSpPr txBox="1">
            <a:spLocks noChangeArrowheads="1"/>
          </p:cNvSpPr>
          <p:nvPr/>
        </p:nvSpPr>
        <p:spPr bwMode="auto">
          <a:xfrm>
            <a:off x="5911851" y="4621213"/>
            <a:ext cx="1536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1" name="稻壳儿小白白(http://dwz.cn/Wu2UP)"/>
          <p:cNvSpPr txBox="1">
            <a:spLocks noChangeArrowheads="1"/>
          </p:cNvSpPr>
          <p:nvPr/>
        </p:nvSpPr>
        <p:spPr bwMode="auto">
          <a:xfrm>
            <a:off x="9791701" y="4581527"/>
            <a:ext cx="137795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总结</a:t>
            </a:r>
          </a:p>
        </p:txBody>
      </p:sp>
      <p:sp>
        <p:nvSpPr>
          <p:cNvPr id="15382" name="稻壳儿小白白(http://dwz.cn/Wu2UP)"/>
          <p:cNvSpPr txBox="1">
            <a:spLocks noChangeArrowheads="1"/>
          </p:cNvSpPr>
          <p:nvPr/>
        </p:nvSpPr>
        <p:spPr bwMode="auto">
          <a:xfrm>
            <a:off x="9793290" y="4865688"/>
            <a:ext cx="15382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5383" name="组合 52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15384" name="组合 54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538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387" name="文本框 55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388" name="文本框 56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稻壳儿小白白(http://dwz.cn/Wu2UP)"/>
          <p:cNvSpPr>
            <a:spLocks noChangeArrowheads="1"/>
          </p:cNvSpPr>
          <p:nvPr/>
        </p:nvSpPr>
        <p:spPr bwMode="auto">
          <a:xfrm>
            <a:off x="8128001" y="2713038"/>
            <a:ext cx="581025" cy="584200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1" name="稻壳儿小白白(http://dwz.cn/Wu2UP)"/>
          <p:cNvSpPr>
            <a:spLocks/>
          </p:cNvSpPr>
          <p:nvPr/>
        </p:nvSpPr>
        <p:spPr bwMode="auto">
          <a:xfrm>
            <a:off x="2825749" y="2855915"/>
            <a:ext cx="2228851" cy="765175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2" name="稻壳儿小白白(http://dwz.cn/Wu2UP)"/>
          <p:cNvSpPr>
            <a:spLocks/>
          </p:cNvSpPr>
          <p:nvPr/>
        </p:nvSpPr>
        <p:spPr bwMode="auto">
          <a:xfrm>
            <a:off x="2319339" y="3621088"/>
            <a:ext cx="3240087" cy="76200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稻壳儿小白白(http://dwz.cn/Wu2UP)"/>
          <p:cNvSpPr>
            <a:spLocks/>
          </p:cNvSpPr>
          <p:nvPr/>
        </p:nvSpPr>
        <p:spPr bwMode="auto">
          <a:xfrm>
            <a:off x="1816101" y="4383088"/>
            <a:ext cx="4246563" cy="76200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稻壳儿小白白(http://dwz.cn/Wu2UP)"/>
          <p:cNvSpPr>
            <a:spLocks/>
          </p:cNvSpPr>
          <p:nvPr/>
        </p:nvSpPr>
        <p:spPr bwMode="auto">
          <a:xfrm>
            <a:off x="1308101" y="5145088"/>
            <a:ext cx="5262563" cy="76200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5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1" cy="595312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6" name="稻壳儿小白白(http://dwz.cn/Wu2UP)"/>
          <p:cNvSpPr>
            <a:spLocks noChangeArrowheads="1"/>
          </p:cNvSpPr>
          <p:nvPr/>
        </p:nvSpPr>
        <p:spPr bwMode="auto">
          <a:xfrm>
            <a:off x="8118475" y="3775077"/>
            <a:ext cx="590551" cy="593725"/>
          </a:xfrm>
          <a:prstGeom prst="ellipse">
            <a:avLst/>
          </a:prstGeom>
          <a:solidFill>
            <a:srgbClr val="FBB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7" name="稻壳儿小白白(http://dwz.cn/Wu2UP)"/>
          <p:cNvSpPr>
            <a:spLocks noChangeArrowheads="1"/>
          </p:cNvSpPr>
          <p:nvPr/>
        </p:nvSpPr>
        <p:spPr bwMode="auto">
          <a:xfrm>
            <a:off x="8118475" y="4794252"/>
            <a:ext cx="590551" cy="595313"/>
          </a:xfrm>
          <a:prstGeom prst="ellipse">
            <a:avLst/>
          </a:pr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7418" name="稻壳儿小白白(http://dwz.cn/Wu2UP)"/>
          <p:cNvCxnSpPr>
            <a:cxnSpLocks noChangeShapeType="1"/>
          </p:cNvCxnSpPr>
          <p:nvPr/>
        </p:nvCxnSpPr>
        <p:spPr bwMode="auto">
          <a:xfrm>
            <a:off x="5907090" y="1930400"/>
            <a:ext cx="1995487" cy="0"/>
          </a:xfrm>
          <a:prstGeom prst="straightConnector1">
            <a:avLst/>
          </a:prstGeom>
          <a:noFill/>
          <a:ln w="6350" cmpd="sng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9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1" cy="0"/>
          </a:xfrm>
          <a:prstGeom prst="straightConnector1">
            <a:avLst/>
          </a:prstGeom>
          <a:noFill/>
          <a:ln w="6350" cmpd="sng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0" name="稻壳儿小白白(http://dwz.cn/Wu2UP)"/>
          <p:cNvCxnSpPr>
            <a:cxnSpLocks noChangeShapeType="1"/>
          </p:cNvCxnSpPr>
          <p:nvPr/>
        </p:nvCxnSpPr>
        <p:spPr bwMode="auto">
          <a:xfrm>
            <a:off x="6738939" y="4071938"/>
            <a:ext cx="1166812" cy="0"/>
          </a:xfrm>
          <a:prstGeom prst="straightConnector1">
            <a:avLst/>
          </a:prstGeom>
          <a:noFill/>
          <a:ln w="6350" cmpd="sng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1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 cmpd="sng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2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1" y="1916113"/>
            <a:ext cx="1017588" cy="1230312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3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6" y="3013076"/>
            <a:ext cx="1039813" cy="898525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4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9" y="5091115"/>
            <a:ext cx="661987" cy="434975"/>
          </a:xfrm>
          <a:prstGeom prst="line">
            <a:avLst/>
          </a:prstGeom>
          <a:noFill/>
          <a:ln w="635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5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1" cy="692150"/>
          </a:xfrm>
          <a:prstGeom prst="line">
            <a:avLst/>
          </a:prstGeom>
          <a:noFill/>
          <a:ln w="635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6" name="稻壳儿小白白(http://dwz.cn/Wu2UP)"/>
          <p:cNvSpPr txBox="1">
            <a:spLocks noChangeArrowheads="1"/>
          </p:cNvSpPr>
          <p:nvPr/>
        </p:nvSpPr>
        <p:spPr bwMode="auto">
          <a:xfrm>
            <a:off x="2636839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27" name="稻壳儿小白白(http://dwz.cn/Wu2UP)"/>
          <p:cNvSpPr txBox="1">
            <a:spLocks noChangeArrowheads="1"/>
          </p:cNvSpPr>
          <p:nvPr/>
        </p:nvSpPr>
        <p:spPr bwMode="auto">
          <a:xfrm>
            <a:off x="2636839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28" name="稻壳儿小白白(http://dwz.cn/Wu2UP)"/>
          <p:cNvSpPr txBox="1">
            <a:spLocks noChangeArrowheads="1"/>
          </p:cNvSpPr>
          <p:nvPr/>
        </p:nvSpPr>
        <p:spPr bwMode="auto">
          <a:xfrm>
            <a:off x="2944814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29" name="稻壳儿小白白(http://dwz.cn/Wu2UP)"/>
          <p:cNvSpPr txBox="1">
            <a:spLocks noChangeArrowheads="1"/>
          </p:cNvSpPr>
          <p:nvPr/>
        </p:nvSpPr>
        <p:spPr bwMode="auto">
          <a:xfrm>
            <a:off x="3090865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cs typeface="Open Sans" panose="020B0606030504020204" pitchFamily="34" charset="0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30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1" cy="322262"/>
          </a:xfrm>
          <a:custGeom>
            <a:avLst/>
            <a:gdLst>
              <a:gd name="T0" fmla="*/ 99 w 109"/>
              <a:gd name="T1" fmla="*/ 0 h 150"/>
              <a:gd name="T2" fmla="*/ 10 w 109"/>
              <a:gd name="T3" fmla="*/ 0 h 150"/>
              <a:gd name="T4" fmla="*/ 0 w 109"/>
              <a:gd name="T5" fmla="*/ 11 h 150"/>
              <a:gd name="T6" fmla="*/ 0 w 109"/>
              <a:gd name="T7" fmla="*/ 140 h 150"/>
              <a:gd name="T8" fmla="*/ 10 w 109"/>
              <a:gd name="T9" fmla="*/ 150 h 150"/>
              <a:gd name="T10" fmla="*/ 99 w 109"/>
              <a:gd name="T11" fmla="*/ 150 h 150"/>
              <a:gd name="T12" fmla="*/ 109 w 109"/>
              <a:gd name="T13" fmla="*/ 140 h 150"/>
              <a:gd name="T14" fmla="*/ 109 w 109"/>
              <a:gd name="T15" fmla="*/ 11 h 150"/>
              <a:gd name="T16" fmla="*/ 99 w 109"/>
              <a:gd name="T17" fmla="*/ 0 h 150"/>
              <a:gd name="T18" fmla="*/ 54 w 109"/>
              <a:gd name="T19" fmla="*/ 146 h 150"/>
              <a:gd name="T20" fmla="*/ 48 w 109"/>
              <a:gd name="T21" fmla="*/ 140 h 150"/>
              <a:gd name="T22" fmla="*/ 54 w 109"/>
              <a:gd name="T23" fmla="*/ 134 h 150"/>
              <a:gd name="T24" fmla="*/ 60 w 109"/>
              <a:gd name="T25" fmla="*/ 140 h 150"/>
              <a:gd name="T26" fmla="*/ 54 w 109"/>
              <a:gd name="T27" fmla="*/ 146 h 150"/>
              <a:gd name="T28" fmla="*/ 99 w 109"/>
              <a:gd name="T29" fmla="*/ 129 h 150"/>
              <a:gd name="T30" fmla="*/ 10 w 109"/>
              <a:gd name="T31" fmla="*/ 129 h 150"/>
              <a:gd name="T32" fmla="*/ 10 w 109"/>
              <a:gd name="T33" fmla="*/ 13 h 150"/>
              <a:gd name="T34" fmla="*/ 99 w 109"/>
              <a:gd name="T35" fmla="*/ 13 h 150"/>
              <a:gd name="T36" fmla="*/ 99 w 109"/>
              <a:gd name="T37" fmla="*/ 12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31" name="稻壳儿小白白(http://dwz.cn/Wu2UP)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3968752"/>
            <a:ext cx="285751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1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3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稻壳儿小白白(http://dwz.cn/Wu2UP)"/>
          <p:cNvSpPr>
            <a:spLocks/>
          </p:cNvSpPr>
          <p:nvPr/>
        </p:nvSpPr>
        <p:spPr bwMode="auto">
          <a:xfrm>
            <a:off x="3333750" y="2012952"/>
            <a:ext cx="1214439" cy="836613"/>
          </a:xfrm>
          <a:custGeom>
            <a:avLst/>
            <a:gdLst>
              <a:gd name="T0" fmla="*/ 0 w 1214902"/>
              <a:gd name="T1" fmla="*/ 836053 h 836053"/>
              <a:gd name="T2" fmla="*/ 599430 w 1214902"/>
              <a:gd name="T3" fmla="*/ 0 h 836053"/>
              <a:gd name="T4" fmla="*/ 1214902 w 1214902"/>
              <a:gd name="T5" fmla="*/ 836053 h 836053"/>
              <a:gd name="T6" fmla="*/ 0 w 1214902"/>
              <a:gd name="T7" fmla="*/ 836053 h 836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63CF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5" name="稻壳儿小白白(http://dwz.cn/Wu2UP)"/>
          <p:cNvSpPr txBox="1">
            <a:spLocks noChangeArrowheads="1"/>
          </p:cNvSpPr>
          <p:nvPr/>
        </p:nvSpPr>
        <p:spPr bwMode="auto">
          <a:xfrm>
            <a:off x="8886826" y="160972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6" name="稻壳儿小白白(http://dwz.cn/Wu2UP)"/>
          <p:cNvSpPr txBox="1">
            <a:spLocks noChangeArrowheads="1"/>
          </p:cNvSpPr>
          <p:nvPr/>
        </p:nvSpPr>
        <p:spPr bwMode="auto">
          <a:xfrm>
            <a:off x="8886826" y="1908175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7" name="稻壳儿小白白(http://dwz.cn/Wu2UP)"/>
          <p:cNvSpPr txBox="1">
            <a:spLocks noChangeArrowheads="1"/>
          </p:cNvSpPr>
          <p:nvPr/>
        </p:nvSpPr>
        <p:spPr bwMode="auto">
          <a:xfrm>
            <a:off x="8886826" y="263842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8" name="稻壳儿小白白(http://dwz.cn/Wu2UP)"/>
          <p:cNvSpPr txBox="1">
            <a:spLocks noChangeArrowheads="1"/>
          </p:cNvSpPr>
          <p:nvPr/>
        </p:nvSpPr>
        <p:spPr bwMode="auto">
          <a:xfrm>
            <a:off x="8886826" y="2936875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39" name="稻壳儿小白白(http://dwz.cn/Wu2UP)"/>
          <p:cNvSpPr txBox="1">
            <a:spLocks noChangeArrowheads="1"/>
          </p:cNvSpPr>
          <p:nvPr/>
        </p:nvSpPr>
        <p:spPr bwMode="auto">
          <a:xfrm>
            <a:off x="8886826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40" name="稻壳儿小白白(http://dwz.cn/Wu2UP)"/>
          <p:cNvSpPr txBox="1">
            <a:spLocks noChangeArrowheads="1"/>
          </p:cNvSpPr>
          <p:nvPr/>
        </p:nvSpPr>
        <p:spPr bwMode="auto">
          <a:xfrm>
            <a:off x="8886826" y="4068764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41" name="稻壳儿小白白(http://dwz.cn/Wu2UP)"/>
          <p:cNvSpPr txBox="1">
            <a:spLocks noChangeArrowheads="1"/>
          </p:cNvSpPr>
          <p:nvPr/>
        </p:nvSpPr>
        <p:spPr bwMode="auto">
          <a:xfrm>
            <a:off x="8886826" y="476885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7442" name="稻壳儿小白白(http://dwz.cn/Wu2UP)"/>
          <p:cNvSpPr txBox="1">
            <a:spLocks noChangeArrowheads="1"/>
          </p:cNvSpPr>
          <p:nvPr/>
        </p:nvSpPr>
        <p:spPr bwMode="auto">
          <a:xfrm>
            <a:off x="8886826" y="5067300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grpSp>
        <p:nvGrpSpPr>
          <p:cNvPr id="17443" name="组合 52"/>
          <p:cNvGrpSpPr>
            <a:grpSpLocks/>
          </p:cNvGrpSpPr>
          <p:nvPr/>
        </p:nvGrpSpPr>
        <p:grpSpPr bwMode="auto">
          <a:xfrm>
            <a:off x="244475" y="111125"/>
            <a:ext cx="4008439" cy="611188"/>
            <a:chOff x="0" y="0"/>
            <a:chExt cx="4008674" cy="611426"/>
          </a:xfrm>
        </p:grpSpPr>
        <p:grpSp>
          <p:nvGrpSpPr>
            <p:cNvPr id="17444" name="组合 53"/>
            <p:cNvGrpSpPr>
              <a:grpSpLocks/>
            </p:cNvGrpSpPr>
            <p:nvPr/>
          </p:nvGrpSpPr>
          <p:grpSpPr bwMode="auto">
            <a:xfrm>
              <a:off x="0" y="0"/>
              <a:ext cx="611426" cy="611426"/>
              <a:chOff x="0" y="0"/>
              <a:chExt cx="3020798" cy="3020798"/>
            </a:xfrm>
          </p:grpSpPr>
          <p:pic>
            <p:nvPicPr>
              <p:cNvPr id="17445" name="Picture 25@|13FFC:16777215|FBC:16777215|LFC:16777215|LBC:1677721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0" y="-8320"/>
                <a:ext cx="3011777" cy="3041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46" name="Oval 36@|1FFC:15773696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20798" cy="3020798"/>
              </a:xfrm>
              <a:prstGeom prst="ellipse">
                <a:avLst/>
              </a:prstGeom>
              <a:solidFill>
                <a:srgbClr val="00B0F0">
                  <a:alpha val="6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eaLnBrk="1" hangingPunct="1"/>
                <a:endParaRPr lang="zh-CN" altLang="en-US" sz="300">
                  <a:solidFill>
                    <a:srgbClr val="FFFFFF"/>
                  </a:solidFill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447" name="文本框 58"/>
            <p:cNvSpPr txBox="1">
              <a:spLocks noChangeArrowheads="1"/>
            </p:cNvSpPr>
            <p:nvPr/>
          </p:nvSpPr>
          <p:spPr bwMode="auto">
            <a:xfrm>
              <a:off x="68488" y="13326"/>
              <a:ext cx="47445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3200" b="1">
                  <a:solidFill>
                    <a:schemeClr val="bg1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cs typeface="Vrinda" panose="020B0502040204020203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7448" name="文本框 59"/>
            <p:cNvSpPr txBox="1">
              <a:spLocks noChangeArrowheads="1"/>
            </p:cNvSpPr>
            <p:nvPr/>
          </p:nvSpPr>
          <p:spPr bwMode="auto">
            <a:xfrm>
              <a:off x="679914" y="26637"/>
              <a:ext cx="332876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solidFill>
                    <a:srgbClr val="4B5E75"/>
                  </a:solidFill>
                  <a:cs typeface="Vrinda" panose="020B0502040204020203" pitchFamily="34" charset="0"/>
                  <a:sym typeface="Arial" panose="020B0604020202020204" pitchFamily="34" charset="0"/>
                </a:rPr>
                <a:t>年度工作概述</a:t>
              </a:r>
            </a:p>
          </p:txBody>
        </p:sp>
      </p:grp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-www.1ppt.com">
  <a:themeElements>
    <a:clrScheme name="1_Office 主题​​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​​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Pages>0</Pages>
  <Words>3623</Words>
  <Characters>0</Characters>
  <Application>Microsoft Office PowerPoint</Application>
  <DocSecurity>0</DocSecurity>
  <PresentationFormat>自定义</PresentationFormat>
  <Lines>0</Lines>
  <Paragraphs>365</Paragraphs>
  <Slides>32</Slides>
  <Notes>21</Notes>
  <HiddenSlides>0</HiddenSlides>
  <MMClips>0</MMClips>
  <ScaleCrop>false</ScaleCrop>
  <HeadingPairs>
    <vt:vector size="6" baseType="variant"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7" baseType="lpstr">
      <vt:lpstr>第一PPT，www.1ppt.com</vt:lpstr>
      <vt:lpstr>第一PPT-www.1ppt.com</vt:lpstr>
      <vt:lpstr>2_Office 主题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蓝粉工作汇报</dc:title>
  <dc:creator>第一PPT</dc:creator>
  <cp:keywords>www.1ppt.com</cp:keywords>
  <cp:lastModifiedBy>Windows User</cp:lastModifiedBy>
  <cp:revision>500</cp:revision>
  <dcterms:created xsi:type="dcterms:W3CDTF">2015-07-10T05:07:58Z</dcterms:created>
  <dcterms:modified xsi:type="dcterms:W3CDTF">2018-05-20T15:57:07Z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