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 id="2147483676" r:id="rId2"/>
  </p:sldMasterIdLst>
  <p:notesMasterIdLst>
    <p:notesMasterId r:id="rId17"/>
  </p:notesMasterIdLst>
  <p:sldIdLst>
    <p:sldId id="256" r:id="rId3"/>
    <p:sldId id="257" r:id="rId4"/>
    <p:sldId id="258" r:id="rId5"/>
    <p:sldId id="259" r:id="rId6"/>
    <p:sldId id="260" r:id="rId7"/>
    <p:sldId id="261" r:id="rId8"/>
    <p:sldId id="263" r:id="rId9"/>
    <p:sldId id="264" r:id="rId10"/>
    <p:sldId id="265" r:id="rId11"/>
    <p:sldId id="269" r:id="rId12"/>
    <p:sldId id="266" r:id="rId13"/>
    <p:sldId id="267" r:id="rId14"/>
    <p:sldId id="268" r:id="rId15"/>
    <p:sldId id="270" r:id="rId1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457" userDrawn="1">
          <p15:clr>
            <a:srgbClr val="A4A3A4"/>
          </p15:clr>
        </p15:guide>
        <p15:guide id="2" pos="1549" userDrawn="1">
          <p15:clr>
            <a:srgbClr val="A4A3A4"/>
          </p15:clr>
        </p15:guide>
        <p15:guide id="3" orient="horz" pos="3271" userDrawn="1">
          <p15:clr>
            <a:srgbClr val="A4A3A4"/>
          </p15:clr>
        </p15:guide>
        <p15:guide id="4" pos="5405" userDrawn="1">
          <p15:clr>
            <a:srgbClr val="A4A3A4"/>
          </p15:clr>
        </p15:guide>
        <p15:guide id="5"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9EFE"/>
    <a:srgbClr val="5B9BD5"/>
    <a:srgbClr val="C1E7FF"/>
    <a:srgbClr val="89C5FA"/>
    <a:srgbClr val="62CCFF"/>
    <a:srgbClr val="D9F1FF"/>
    <a:srgbClr val="7DDEFF"/>
    <a:srgbClr val="63CEFF"/>
    <a:srgbClr val="85D1FF"/>
    <a:srgbClr val="6BDD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43" autoAdjust="0"/>
    <p:restoredTop sz="95488" autoAdjust="0"/>
  </p:normalViewPr>
  <p:slideViewPr>
    <p:cSldViewPr snapToGrid="0" showGuides="1">
      <p:cViewPr varScale="1">
        <p:scale>
          <a:sx n="58" d="100"/>
          <a:sy n="58" d="100"/>
        </p:scale>
        <p:origin x="-78" y="-1452"/>
      </p:cViewPr>
      <p:guideLst>
        <p:guide orient="horz" pos="1457"/>
        <p:guide orient="horz" pos="3271"/>
        <p:guide pos="1549"/>
        <p:guide pos="5405"/>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FF362E9-0109-4A79-A05F-3F694D2540F4}" type="datetimeFigureOut">
              <a:rPr lang="zh-CN" altLang="en-US" smtClean="0"/>
              <a:t>2018/5/18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58D458-39B8-4728-8986-96823121E691}" type="slidenum">
              <a:rPr lang="zh-CN" altLang="en-US" smtClean="0"/>
              <a:t>‹#›</a:t>
            </a:fld>
            <a:endParaRPr lang="zh-CN" altLang="en-US"/>
          </a:p>
        </p:txBody>
      </p:sp>
    </p:spTree>
    <p:extLst>
      <p:ext uri="{BB962C8B-B14F-4D97-AF65-F5344CB8AC3E}">
        <p14:creationId xmlns:p14="http://schemas.microsoft.com/office/powerpoint/2010/main" val="31081867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258D458-39B8-4728-8986-96823121E691}" type="slidenum">
              <a:rPr lang="zh-CN" altLang="en-US" smtClean="0"/>
              <a:t>2</a:t>
            </a:fld>
            <a:endParaRPr lang="zh-CN" altLang="en-US"/>
          </a:p>
        </p:txBody>
      </p:sp>
    </p:spTree>
    <p:extLst>
      <p:ext uri="{BB962C8B-B14F-4D97-AF65-F5344CB8AC3E}">
        <p14:creationId xmlns:p14="http://schemas.microsoft.com/office/powerpoint/2010/main" val="22115229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5/18/2018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847433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5/18/2018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7277235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5/18/2018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1719652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7601616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76811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40258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84877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50006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48939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63429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05374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5/18/2018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4504601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238213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3827858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698940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14765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C764DE79-268F-4C1A-8933-263129D2AF90}" type="datetimeFigureOut">
              <a:rPr lang="en-US" smtClean="0"/>
              <a:t>5/18/2018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8765043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smtClean="0"/>
              <a:t>5/18/2018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889514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9"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1"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smtClean="0"/>
              <a:t>5/18/2018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1492903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smtClean="0"/>
              <a:t>5/18/2018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045538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smtClean="0"/>
              <a:t>5/18/2018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073054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C764DE79-268F-4C1A-8933-263129D2AF90}" type="datetimeFigureOut">
              <a:rPr lang="en-US" smtClean="0"/>
              <a:t>5/18/2018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4812738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C764DE79-268F-4C1A-8933-263129D2AF90}" type="datetimeFigureOut">
              <a:rPr lang="en-US" smtClean="0"/>
              <a:t>5/18/2018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221279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smtClean="0"/>
              <a:t>5/18/2018</a:t>
            </a:fld>
            <a:endParaRPr lang="en-US" dirty="0"/>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724849875"/>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2018/5/18</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1986908"/>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8.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2.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1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12.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6BDDFF"/>
            </a:gs>
            <a:gs pos="100000">
              <a:srgbClr val="61CBFF"/>
            </a:gs>
          </a:gsLst>
          <a:lin ang="5400000" scaled="1"/>
        </a:gradFill>
        <a:effectLst/>
      </p:bgPr>
    </p:bg>
    <p:spTree>
      <p:nvGrpSpPr>
        <p:cNvPr id="1" name=""/>
        <p:cNvGrpSpPr/>
        <p:nvPr/>
      </p:nvGrpSpPr>
      <p:grpSpPr>
        <a:xfrm>
          <a:off x="0" y="0"/>
          <a:ext cx="0" cy="0"/>
          <a:chOff x="0" y="0"/>
          <a:chExt cx="0" cy="0"/>
        </a:xfrm>
      </p:grpSpPr>
      <p:sp>
        <p:nvSpPr>
          <p:cNvPr id="33" name="椭圆 32"/>
          <p:cNvSpPr/>
          <p:nvPr/>
        </p:nvSpPr>
        <p:spPr>
          <a:xfrm>
            <a:off x="1123950" y="1638300"/>
            <a:ext cx="107951" cy="10795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1849019" y="1238251"/>
            <a:ext cx="133351" cy="13335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2266950" y="1496060"/>
            <a:ext cx="133351" cy="13335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469901" y="1496060"/>
            <a:ext cx="133351" cy="13335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9267907" y="1523864"/>
            <a:ext cx="133351" cy="13335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9991476" y="979442"/>
            <a:ext cx="152672" cy="152672"/>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10693293" y="1629410"/>
            <a:ext cx="116840" cy="11684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11319367" y="1349924"/>
            <a:ext cx="79463" cy="79463"/>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2019953" y="1370965"/>
            <a:ext cx="116840" cy="11684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1982370" y="2324102"/>
            <a:ext cx="88901" cy="88901"/>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10859591" y="1907"/>
            <a:ext cx="150495" cy="150495"/>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1209675" y="431800"/>
            <a:ext cx="171451" cy="17145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11186017" y="2359978"/>
            <a:ext cx="133351" cy="13335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1814612" y="3276998"/>
            <a:ext cx="112349" cy="112349"/>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1600200" y="3508918"/>
            <a:ext cx="15092999" cy="3349082"/>
            <a:chOff x="-1600200" y="3508918"/>
            <a:chExt cx="15092998" cy="3349082"/>
          </a:xfrm>
        </p:grpSpPr>
        <p:sp>
          <p:nvSpPr>
            <p:cNvPr id="10" name="直角三角形 9"/>
            <p:cNvSpPr/>
            <p:nvPr/>
          </p:nvSpPr>
          <p:spPr>
            <a:xfrm>
              <a:off x="5096284" y="3508918"/>
              <a:ext cx="3418632" cy="2460987"/>
            </a:xfrm>
            <a:prstGeom prst="rtTriangle">
              <a:avLst/>
            </a:prstGeom>
            <a:solidFill>
              <a:srgbClr val="87D5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直角三角形 10"/>
            <p:cNvSpPr/>
            <p:nvPr/>
          </p:nvSpPr>
          <p:spPr>
            <a:xfrm flipH="1">
              <a:off x="768873" y="3508918"/>
              <a:ext cx="4335083" cy="2460987"/>
            </a:xfrm>
            <a:prstGeom prst="rtTriangle">
              <a:avLst/>
            </a:prstGeom>
            <a:solidFill>
              <a:srgbClr val="A1D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直角三角形 7"/>
            <p:cNvSpPr/>
            <p:nvPr/>
          </p:nvSpPr>
          <p:spPr>
            <a:xfrm>
              <a:off x="5095864" y="3508918"/>
              <a:ext cx="545583" cy="656709"/>
            </a:xfrm>
            <a:custGeom>
              <a:avLst/>
              <a:gdLst>
                <a:gd name="connsiteX0" fmla="*/ 0 w 2654300"/>
                <a:gd name="connsiteY0" fmla="*/ 1084943 h 1084943"/>
                <a:gd name="connsiteX1" fmla="*/ 0 w 2654300"/>
                <a:gd name="connsiteY1" fmla="*/ 0 h 1084943"/>
                <a:gd name="connsiteX2" fmla="*/ 2654300 w 2654300"/>
                <a:gd name="connsiteY2" fmla="*/ 1084943 h 1084943"/>
                <a:gd name="connsiteX3" fmla="*/ 0 w 2654300"/>
                <a:gd name="connsiteY3" fmla="*/ 1084943 h 1084943"/>
                <a:gd name="connsiteX0" fmla="*/ 0 w 1473200"/>
                <a:gd name="connsiteY0" fmla="*/ 1084943 h 1084943"/>
                <a:gd name="connsiteX1" fmla="*/ 0 w 1473200"/>
                <a:gd name="connsiteY1" fmla="*/ 0 h 1084943"/>
                <a:gd name="connsiteX2" fmla="*/ 1473200 w 1473200"/>
                <a:gd name="connsiteY2" fmla="*/ 627743 h 1084943"/>
                <a:gd name="connsiteX3" fmla="*/ 0 w 1473200"/>
                <a:gd name="connsiteY3" fmla="*/ 1084943 h 1084943"/>
                <a:gd name="connsiteX0" fmla="*/ 0 w 1720850"/>
                <a:gd name="connsiteY0" fmla="*/ 1084943 h 1084943"/>
                <a:gd name="connsiteX1" fmla="*/ 0 w 1720850"/>
                <a:gd name="connsiteY1" fmla="*/ 0 h 1084943"/>
                <a:gd name="connsiteX2" fmla="*/ 1720850 w 1720850"/>
                <a:gd name="connsiteY2" fmla="*/ 703943 h 1084943"/>
                <a:gd name="connsiteX3" fmla="*/ 0 w 1720850"/>
                <a:gd name="connsiteY3" fmla="*/ 1084943 h 1084943"/>
                <a:gd name="connsiteX0" fmla="*/ 0 w 1720850"/>
                <a:gd name="connsiteY0" fmla="*/ 1084943 h 1084943"/>
                <a:gd name="connsiteX1" fmla="*/ 0 w 1720850"/>
                <a:gd name="connsiteY1" fmla="*/ 542471 h 1084943"/>
                <a:gd name="connsiteX2" fmla="*/ 0 w 1720850"/>
                <a:gd name="connsiteY2" fmla="*/ 0 h 1084943"/>
                <a:gd name="connsiteX3" fmla="*/ 1720850 w 1720850"/>
                <a:gd name="connsiteY3" fmla="*/ 703943 h 1084943"/>
                <a:gd name="connsiteX4" fmla="*/ 0 w 1720850"/>
                <a:gd name="connsiteY4"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0 w 1720850"/>
                <a:gd name="connsiteY5"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860425 w 1720850"/>
                <a:gd name="connsiteY5" fmla="*/ 894443 h 1084943"/>
                <a:gd name="connsiteX6" fmla="*/ 0 w 1720850"/>
                <a:gd name="connsiteY6" fmla="*/ 1084943 h 1084943"/>
                <a:gd name="connsiteX0" fmla="*/ 0 w 1720850"/>
                <a:gd name="connsiteY0" fmla="*/ 1084943 h 1084943"/>
                <a:gd name="connsiteX1" fmla="*/ 0 w 1720850"/>
                <a:gd name="connsiteY1" fmla="*/ 0 h 1084943"/>
                <a:gd name="connsiteX2" fmla="*/ 860425 w 1720850"/>
                <a:gd name="connsiteY2" fmla="*/ 351971 h 1084943"/>
                <a:gd name="connsiteX3" fmla="*/ 1720850 w 1720850"/>
                <a:gd name="connsiteY3" fmla="*/ 703943 h 1084943"/>
                <a:gd name="connsiteX4" fmla="*/ 860425 w 1720850"/>
                <a:gd name="connsiteY4" fmla="*/ 894443 h 1084943"/>
                <a:gd name="connsiteX5" fmla="*/ 0 w 1720850"/>
                <a:gd name="connsiteY5" fmla="*/ 1084943 h 108494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23548"/>
                <a:gd name="connsiteX1" fmla="*/ 0 w 1720850"/>
                <a:gd name="connsiteY1" fmla="*/ 0 h 1223548"/>
                <a:gd name="connsiteX2" fmla="*/ 860425 w 1720850"/>
                <a:gd name="connsiteY2" fmla="*/ 351971 h 1223548"/>
                <a:gd name="connsiteX3" fmla="*/ 1720850 w 1720850"/>
                <a:gd name="connsiteY3" fmla="*/ 703943 h 1223548"/>
                <a:gd name="connsiteX4" fmla="*/ 546100 w 1720850"/>
                <a:gd name="connsiteY4" fmla="*/ 1218293 h 1223548"/>
                <a:gd name="connsiteX5" fmla="*/ 0 w 1720850"/>
                <a:gd name="connsiteY5" fmla="*/ 1084943 h 1223548"/>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55625 w 1730375"/>
                <a:gd name="connsiteY4" fmla="*/ 1218293 h 1221740"/>
                <a:gd name="connsiteX5" fmla="*/ 0 w 1730375"/>
                <a:gd name="connsiteY5" fmla="*/ 1008743 h 1221740"/>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08000 w 1730375"/>
                <a:gd name="connsiteY4" fmla="*/ 1218293 h 1221740"/>
                <a:gd name="connsiteX5" fmla="*/ 0 w 1730375"/>
                <a:gd name="connsiteY5" fmla="*/ 1008743 h 1221740"/>
                <a:gd name="connsiteX0" fmla="*/ 0 w 1730375"/>
                <a:gd name="connsiteY0" fmla="*/ 1008743 h 1147348"/>
                <a:gd name="connsiteX1" fmla="*/ 9525 w 1730375"/>
                <a:gd name="connsiteY1" fmla="*/ 0 h 1147348"/>
                <a:gd name="connsiteX2" fmla="*/ 869950 w 1730375"/>
                <a:gd name="connsiteY2" fmla="*/ 351971 h 1147348"/>
                <a:gd name="connsiteX3" fmla="*/ 1730375 w 1730375"/>
                <a:gd name="connsiteY3" fmla="*/ 703943 h 1147348"/>
                <a:gd name="connsiteX4" fmla="*/ 631825 w 1730375"/>
                <a:gd name="connsiteY4" fmla="*/ 1142093 h 1147348"/>
                <a:gd name="connsiteX5" fmla="*/ 0 w 1730375"/>
                <a:gd name="connsiteY5" fmla="*/ 1008743 h 1147348"/>
                <a:gd name="connsiteX0" fmla="*/ 0 w 1730375"/>
                <a:gd name="connsiteY0" fmla="*/ 1008743 h 1165791"/>
                <a:gd name="connsiteX1" fmla="*/ 9525 w 1730375"/>
                <a:gd name="connsiteY1" fmla="*/ 0 h 1165791"/>
                <a:gd name="connsiteX2" fmla="*/ 869950 w 1730375"/>
                <a:gd name="connsiteY2" fmla="*/ 351971 h 1165791"/>
                <a:gd name="connsiteX3" fmla="*/ 1730375 w 1730375"/>
                <a:gd name="connsiteY3" fmla="*/ 703943 h 1165791"/>
                <a:gd name="connsiteX4" fmla="*/ 593725 w 1730375"/>
                <a:gd name="connsiteY4" fmla="*/ 1161143 h 1165791"/>
                <a:gd name="connsiteX5" fmla="*/ 0 w 1730375"/>
                <a:gd name="connsiteY5" fmla="*/ 1008743 h 1165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0375" h="1165791">
                  <a:moveTo>
                    <a:pt x="0" y="1008743"/>
                  </a:moveTo>
                  <a:lnTo>
                    <a:pt x="9525" y="0"/>
                  </a:lnTo>
                  <a:lnTo>
                    <a:pt x="869950" y="351971"/>
                  </a:lnTo>
                  <a:lnTo>
                    <a:pt x="1730375" y="703943"/>
                  </a:lnTo>
                  <a:cubicBezTo>
                    <a:pt x="1338792" y="875393"/>
                    <a:pt x="947208" y="684893"/>
                    <a:pt x="593725" y="1161143"/>
                  </a:cubicBezTo>
                  <a:cubicBezTo>
                    <a:pt x="373592" y="1192893"/>
                    <a:pt x="182033" y="1053193"/>
                    <a:pt x="0" y="1008743"/>
                  </a:cubicBezTo>
                  <a:close/>
                </a:path>
              </a:pathLst>
            </a:custGeom>
            <a:solidFill>
              <a:srgbClr val="B6E6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直角三角形 7"/>
            <p:cNvSpPr/>
            <p:nvPr/>
          </p:nvSpPr>
          <p:spPr>
            <a:xfrm flipH="1">
              <a:off x="4395169" y="3508918"/>
              <a:ext cx="701113" cy="608559"/>
            </a:xfrm>
            <a:custGeom>
              <a:avLst/>
              <a:gdLst>
                <a:gd name="connsiteX0" fmla="*/ 0 w 2654300"/>
                <a:gd name="connsiteY0" fmla="*/ 1084943 h 1084943"/>
                <a:gd name="connsiteX1" fmla="*/ 0 w 2654300"/>
                <a:gd name="connsiteY1" fmla="*/ 0 h 1084943"/>
                <a:gd name="connsiteX2" fmla="*/ 2654300 w 2654300"/>
                <a:gd name="connsiteY2" fmla="*/ 1084943 h 1084943"/>
                <a:gd name="connsiteX3" fmla="*/ 0 w 2654300"/>
                <a:gd name="connsiteY3" fmla="*/ 1084943 h 1084943"/>
                <a:gd name="connsiteX0" fmla="*/ 0 w 1473200"/>
                <a:gd name="connsiteY0" fmla="*/ 1084943 h 1084943"/>
                <a:gd name="connsiteX1" fmla="*/ 0 w 1473200"/>
                <a:gd name="connsiteY1" fmla="*/ 0 h 1084943"/>
                <a:gd name="connsiteX2" fmla="*/ 1473200 w 1473200"/>
                <a:gd name="connsiteY2" fmla="*/ 627743 h 1084943"/>
                <a:gd name="connsiteX3" fmla="*/ 0 w 1473200"/>
                <a:gd name="connsiteY3" fmla="*/ 1084943 h 1084943"/>
                <a:gd name="connsiteX0" fmla="*/ 0 w 1720850"/>
                <a:gd name="connsiteY0" fmla="*/ 1084943 h 1084943"/>
                <a:gd name="connsiteX1" fmla="*/ 0 w 1720850"/>
                <a:gd name="connsiteY1" fmla="*/ 0 h 1084943"/>
                <a:gd name="connsiteX2" fmla="*/ 1720850 w 1720850"/>
                <a:gd name="connsiteY2" fmla="*/ 703943 h 1084943"/>
                <a:gd name="connsiteX3" fmla="*/ 0 w 1720850"/>
                <a:gd name="connsiteY3" fmla="*/ 1084943 h 1084943"/>
                <a:gd name="connsiteX0" fmla="*/ 0 w 1720850"/>
                <a:gd name="connsiteY0" fmla="*/ 1084943 h 1084943"/>
                <a:gd name="connsiteX1" fmla="*/ 0 w 1720850"/>
                <a:gd name="connsiteY1" fmla="*/ 542471 h 1084943"/>
                <a:gd name="connsiteX2" fmla="*/ 0 w 1720850"/>
                <a:gd name="connsiteY2" fmla="*/ 0 h 1084943"/>
                <a:gd name="connsiteX3" fmla="*/ 1720850 w 1720850"/>
                <a:gd name="connsiteY3" fmla="*/ 703943 h 1084943"/>
                <a:gd name="connsiteX4" fmla="*/ 0 w 1720850"/>
                <a:gd name="connsiteY4"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0 w 1720850"/>
                <a:gd name="connsiteY5"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860425 w 1720850"/>
                <a:gd name="connsiteY5" fmla="*/ 894443 h 1084943"/>
                <a:gd name="connsiteX6" fmla="*/ 0 w 1720850"/>
                <a:gd name="connsiteY6" fmla="*/ 1084943 h 1084943"/>
                <a:gd name="connsiteX0" fmla="*/ 0 w 1720850"/>
                <a:gd name="connsiteY0" fmla="*/ 1084943 h 1084943"/>
                <a:gd name="connsiteX1" fmla="*/ 0 w 1720850"/>
                <a:gd name="connsiteY1" fmla="*/ 0 h 1084943"/>
                <a:gd name="connsiteX2" fmla="*/ 860425 w 1720850"/>
                <a:gd name="connsiteY2" fmla="*/ 351971 h 1084943"/>
                <a:gd name="connsiteX3" fmla="*/ 1720850 w 1720850"/>
                <a:gd name="connsiteY3" fmla="*/ 703943 h 1084943"/>
                <a:gd name="connsiteX4" fmla="*/ 860425 w 1720850"/>
                <a:gd name="connsiteY4" fmla="*/ 894443 h 1084943"/>
                <a:gd name="connsiteX5" fmla="*/ 0 w 1720850"/>
                <a:gd name="connsiteY5" fmla="*/ 1084943 h 108494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23548"/>
                <a:gd name="connsiteX1" fmla="*/ 0 w 1720850"/>
                <a:gd name="connsiteY1" fmla="*/ 0 h 1223548"/>
                <a:gd name="connsiteX2" fmla="*/ 860425 w 1720850"/>
                <a:gd name="connsiteY2" fmla="*/ 351971 h 1223548"/>
                <a:gd name="connsiteX3" fmla="*/ 1720850 w 1720850"/>
                <a:gd name="connsiteY3" fmla="*/ 703943 h 1223548"/>
                <a:gd name="connsiteX4" fmla="*/ 546100 w 1720850"/>
                <a:gd name="connsiteY4" fmla="*/ 1218293 h 1223548"/>
                <a:gd name="connsiteX5" fmla="*/ 0 w 1720850"/>
                <a:gd name="connsiteY5" fmla="*/ 1084943 h 1223548"/>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55625 w 1730375"/>
                <a:gd name="connsiteY4" fmla="*/ 1218293 h 1221740"/>
                <a:gd name="connsiteX5" fmla="*/ 0 w 1730375"/>
                <a:gd name="connsiteY5" fmla="*/ 1008743 h 1221740"/>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08000 w 1730375"/>
                <a:gd name="connsiteY4" fmla="*/ 1218293 h 1221740"/>
                <a:gd name="connsiteX5" fmla="*/ 0 w 1730375"/>
                <a:gd name="connsiteY5" fmla="*/ 1008743 h 1221740"/>
                <a:gd name="connsiteX0" fmla="*/ 0 w 1730375"/>
                <a:gd name="connsiteY0" fmla="*/ 1008743 h 1147348"/>
                <a:gd name="connsiteX1" fmla="*/ 9525 w 1730375"/>
                <a:gd name="connsiteY1" fmla="*/ 0 h 1147348"/>
                <a:gd name="connsiteX2" fmla="*/ 869950 w 1730375"/>
                <a:gd name="connsiteY2" fmla="*/ 351971 h 1147348"/>
                <a:gd name="connsiteX3" fmla="*/ 1730375 w 1730375"/>
                <a:gd name="connsiteY3" fmla="*/ 703943 h 1147348"/>
                <a:gd name="connsiteX4" fmla="*/ 631825 w 1730375"/>
                <a:gd name="connsiteY4" fmla="*/ 1142093 h 1147348"/>
                <a:gd name="connsiteX5" fmla="*/ 0 w 1730375"/>
                <a:gd name="connsiteY5" fmla="*/ 1008743 h 1147348"/>
                <a:gd name="connsiteX0" fmla="*/ 0 w 1730375"/>
                <a:gd name="connsiteY0" fmla="*/ 1008743 h 1165791"/>
                <a:gd name="connsiteX1" fmla="*/ 9525 w 1730375"/>
                <a:gd name="connsiteY1" fmla="*/ 0 h 1165791"/>
                <a:gd name="connsiteX2" fmla="*/ 869950 w 1730375"/>
                <a:gd name="connsiteY2" fmla="*/ 351971 h 1165791"/>
                <a:gd name="connsiteX3" fmla="*/ 1730375 w 1730375"/>
                <a:gd name="connsiteY3" fmla="*/ 703943 h 1165791"/>
                <a:gd name="connsiteX4" fmla="*/ 593725 w 1730375"/>
                <a:gd name="connsiteY4" fmla="*/ 1161143 h 1165791"/>
                <a:gd name="connsiteX5" fmla="*/ 0 w 1730375"/>
                <a:gd name="connsiteY5" fmla="*/ 1008743 h 1165791"/>
                <a:gd name="connsiteX0" fmla="*/ 0 w 1730375"/>
                <a:gd name="connsiteY0" fmla="*/ 1008743 h 1076641"/>
                <a:gd name="connsiteX1" fmla="*/ 9525 w 1730375"/>
                <a:gd name="connsiteY1" fmla="*/ 0 h 1076641"/>
                <a:gd name="connsiteX2" fmla="*/ 869950 w 1730375"/>
                <a:gd name="connsiteY2" fmla="*/ 351971 h 1076641"/>
                <a:gd name="connsiteX3" fmla="*/ 1730375 w 1730375"/>
                <a:gd name="connsiteY3" fmla="*/ 703943 h 1076641"/>
                <a:gd name="connsiteX4" fmla="*/ 1177727 w 1730375"/>
                <a:gd name="connsiteY4" fmla="*/ 1065893 h 1076641"/>
                <a:gd name="connsiteX5" fmla="*/ 0 w 1730375"/>
                <a:gd name="connsiteY5" fmla="*/ 1008743 h 1076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0375" h="1076641">
                  <a:moveTo>
                    <a:pt x="0" y="1008743"/>
                  </a:moveTo>
                  <a:lnTo>
                    <a:pt x="9525" y="0"/>
                  </a:lnTo>
                  <a:lnTo>
                    <a:pt x="869950" y="351971"/>
                  </a:lnTo>
                  <a:lnTo>
                    <a:pt x="1730375" y="703943"/>
                  </a:lnTo>
                  <a:cubicBezTo>
                    <a:pt x="1338792" y="875393"/>
                    <a:pt x="1531210" y="589643"/>
                    <a:pt x="1177727" y="1065893"/>
                  </a:cubicBezTo>
                  <a:cubicBezTo>
                    <a:pt x="957594" y="1097643"/>
                    <a:pt x="182033" y="1053193"/>
                    <a:pt x="0" y="1008743"/>
                  </a:cubicBezTo>
                  <a:close/>
                </a:path>
              </a:pathLst>
            </a:cu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直角三角形 11"/>
            <p:cNvSpPr/>
            <p:nvPr/>
          </p:nvSpPr>
          <p:spPr>
            <a:xfrm>
              <a:off x="7984428" y="4380963"/>
              <a:ext cx="4284296" cy="2460987"/>
            </a:xfrm>
            <a:prstGeom prst="rtTriangle">
              <a:avLst/>
            </a:prstGeom>
            <a:solidFill>
              <a:srgbClr val="87D5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直角三角形 12"/>
            <p:cNvSpPr/>
            <p:nvPr/>
          </p:nvSpPr>
          <p:spPr>
            <a:xfrm flipH="1">
              <a:off x="3560192" y="4380963"/>
              <a:ext cx="4424236" cy="2460987"/>
            </a:xfrm>
            <a:prstGeom prst="rtTriangle">
              <a:avLst/>
            </a:prstGeom>
            <a:solidFill>
              <a:srgbClr val="A1D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直角三角形 7"/>
            <p:cNvSpPr/>
            <p:nvPr/>
          </p:nvSpPr>
          <p:spPr>
            <a:xfrm>
              <a:off x="7985784" y="4369668"/>
              <a:ext cx="676790" cy="656710"/>
            </a:xfrm>
            <a:custGeom>
              <a:avLst/>
              <a:gdLst>
                <a:gd name="connsiteX0" fmla="*/ 0 w 2654300"/>
                <a:gd name="connsiteY0" fmla="*/ 1084943 h 1084943"/>
                <a:gd name="connsiteX1" fmla="*/ 0 w 2654300"/>
                <a:gd name="connsiteY1" fmla="*/ 0 h 1084943"/>
                <a:gd name="connsiteX2" fmla="*/ 2654300 w 2654300"/>
                <a:gd name="connsiteY2" fmla="*/ 1084943 h 1084943"/>
                <a:gd name="connsiteX3" fmla="*/ 0 w 2654300"/>
                <a:gd name="connsiteY3" fmla="*/ 1084943 h 1084943"/>
                <a:gd name="connsiteX0" fmla="*/ 0 w 1473200"/>
                <a:gd name="connsiteY0" fmla="*/ 1084943 h 1084943"/>
                <a:gd name="connsiteX1" fmla="*/ 0 w 1473200"/>
                <a:gd name="connsiteY1" fmla="*/ 0 h 1084943"/>
                <a:gd name="connsiteX2" fmla="*/ 1473200 w 1473200"/>
                <a:gd name="connsiteY2" fmla="*/ 627743 h 1084943"/>
                <a:gd name="connsiteX3" fmla="*/ 0 w 1473200"/>
                <a:gd name="connsiteY3" fmla="*/ 1084943 h 1084943"/>
                <a:gd name="connsiteX0" fmla="*/ 0 w 1720850"/>
                <a:gd name="connsiteY0" fmla="*/ 1084943 h 1084943"/>
                <a:gd name="connsiteX1" fmla="*/ 0 w 1720850"/>
                <a:gd name="connsiteY1" fmla="*/ 0 h 1084943"/>
                <a:gd name="connsiteX2" fmla="*/ 1720850 w 1720850"/>
                <a:gd name="connsiteY2" fmla="*/ 703943 h 1084943"/>
                <a:gd name="connsiteX3" fmla="*/ 0 w 1720850"/>
                <a:gd name="connsiteY3" fmla="*/ 1084943 h 1084943"/>
                <a:gd name="connsiteX0" fmla="*/ 0 w 1720850"/>
                <a:gd name="connsiteY0" fmla="*/ 1084943 h 1084943"/>
                <a:gd name="connsiteX1" fmla="*/ 0 w 1720850"/>
                <a:gd name="connsiteY1" fmla="*/ 542471 h 1084943"/>
                <a:gd name="connsiteX2" fmla="*/ 0 w 1720850"/>
                <a:gd name="connsiteY2" fmla="*/ 0 h 1084943"/>
                <a:gd name="connsiteX3" fmla="*/ 1720850 w 1720850"/>
                <a:gd name="connsiteY3" fmla="*/ 703943 h 1084943"/>
                <a:gd name="connsiteX4" fmla="*/ 0 w 1720850"/>
                <a:gd name="connsiteY4"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0 w 1720850"/>
                <a:gd name="connsiteY5"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860425 w 1720850"/>
                <a:gd name="connsiteY5" fmla="*/ 894443 h 1084943"/>
                <a:gd name="connsiteX6" fmla="*/ 0 w 1720850"/>
                <a:gd name="connsiteY6" fmla="*/ 1084943 h 1084943"/>
                <a:gd name="connsiteX0" fmla="*/ 0 w 1720850"/>
                <a:gd name="connsiteY0" fmla="*/ 1084943 h 1084943"/>
                <a:gd name="connsiteX1" fmla="*/ 0 w 1720850"/>
                <a:gd name="connsiteY1" fmla="*/ 0 h 1084943"/>
                <a:gd name="connsiteX2" fmla="*/ 860425 w 1720850"/>
                <a:gd name="connsiteY2" fmla="*/ 351971 h 1084943"/>
                <a:gd name="connsiteX3" fmla="*/ 1720850 w 1720850"/>
                <a:gd name="connsiteY3" fmla="*/ 703943 h 1084943"/>
                <a:gd name="connsiteX4" fmla="*/ 860425 w 1720850"/>
                <a:gd name="connsiteY4" fmla="*/ 894443 h 1084943"/>
                <a:gd name="connsiteX5" fmla="*/ 0 w 1720850"/>
                <a:gd name="connsiteY5" fmla="*/ 1084943 h 108494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23548"/>
                <a:gd name="connsiteX1" fmla="*/ 0 w 1720850"/>
                <a:gd name="connsiteY1" fmla="*/ 0 h 1223548"/>
                <a:gd name="connsiteX2" fmla="*/ 860425 w 1720850"/>
                <a:gd name="connsiteY2" fmla="*/ 351971 h 1223548"/>
                <a:gd name="connsiteX3" fmla="*/ 1720850 w 1720850"/>
                <a:gd name="connsiteY3" fmla="*/ 703943 h 1223548"/>
                <a:gd name="connsiteX4" fmla="*/ 546100 w 1720850"/>
                <a:gd name="connsiteY4" fmla="*/ 1218293 h 1223548"/>
                <a:gd name="connsiteX5" fmla="*/ 0 w 1720850"/>
                <a:gd name="connsiteY5" fmla="*/ 1084943 h 1223548"/>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55625 w 1730375"/>
                <a:gd name="connsiteY4" fmla="*/ 1218293 h 1221740"/>
                <a:gd name="connsiteX5" fmla="*/ 0 w 1730375"/>
                <a:gd name="connsiteY5" fmla="*/ 1008743 h 1221740"/>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08000 w 1730375"/>
                <a:gd name="connsiteY4" fmla="*/ 1218293 h 1221740"/>
                <a:gd name="connsiteX5" fmla="*/ 0 w 1730375"/>
                <a:gd name="connsiteY5" fmla="*/ 1008743 h 1221740"/>
                <a:gd name="connsiteX0" fmla="*/ 0 w 1730375"/>
                <a:gd name="connsiteY0" fmla="*/ 1008743 h 1147348"/>
                <a:gd name="connsiteX1" fmla="*/ 9525 w 1730375"/>
                <a:gd name="connsiteY1" fmla="*/ 0 h 1147348"/>
                <a:gd name="connsiteX2" fmla="*/ 869950 w 1730375"/>
                <a:gd name="connsiteY2" fmla="*/ 351971 h 1147348"/>
                <a:gd name="connsiteX3" fmla="*/ 1730375 w 1730375"/>
                <a:gd name="connsiteY3" fmla="*/ 703943 h 1147348"/>
                <a:gd name="connsiteX4" fmla="*/ 631825 w 1730375"/>
                <a:gd name="connsiteY4" fmla="*/ 1142093 h 1147348"/>
                <a:gd name="connsiteX5" fmla="*/ 0 w 1730375"/>
                <a:gd name="connsiteY5" fmla="*/ 1008743 h 1147348"/>
                <a:gd name="connsiteX0" fmla="*/ 0 w 1730375"/>
                <a:gd name="connsiteY0" fmla="*/ 1008743 h 1165791"/>
                <a:gd name="connsiteX1" fmla="*/ 9525 w 1730375"/>
                <a:gd name="connsiteY1" fmla="*/ 0 h 1165791"/>
                <a:gd name="connsiteX2" fmla="*/ 869950 w 1730375"/>
                <a:gd name="connsiteY2" fmla="*/ 351971 h 1165791"/>
                <a:gd name="connsiteX3" fmla="*/ 1730375 w 1730375"/>
                <a:gd name="connsiteY3" fmla="*/ 703943 h 1165791"/>
                <a:gd name="connsiteX4" fmla="*/ 593725 w 1730375"/>
                <a:gd name="connsiteY4" fmla="*/ 1161143 h 1165791"/>
                <a:gd name="connsiteX5" fmla="*/ 0 w 1730375"/>
                <a:gd name="connsiteY5" fmla="*/ 1008743 h 1165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0375" h="1165791">
                  <a:moveTo>
                    <a:pt x="0" y="1008743"/>
                  </a:moveTo>
                  <a:lnTo>
                    <a:pt x="9525" y="0"/>
                  </a:lnTo>
                  <a:lnTo>
                    <a:pt x="869950" y="351971"/>
                  </a:lnTo>
                  <a:lnTo>
                    <a:pt x="1730375" y="703943"/>
                  </a:lnTo>
                  <a:cubicBezTo>
                    <a:pt x="1338792" y="875393"/>
                    <a:pt x="947208" y="684893"/>
                    <a:pt x="593725" y="1161143"/>
                  </a:cubicBezTo>
                  <a:cubicBezTo>
                    <a:pt x="373592" y="1192893"/>
                    <a:pt x="182033" y="1053193"/>
                    <a:pt x="0" y="1008743"/>
                  </a:cubicBezTo>
                  <a:close/>
                </a:path>
              </a:pathLst>
            </a:custGeom>
            <a:solidFill>
              <a:srgbClr val="B6E6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7"/>
            <p:cNvSpPr/>
            <p:nvPr/>
          </p:nvSpPr>
          <p:spPr>
            <a:xfrm flipH="1">
              <a:off x="7285089" y="4369668"/>
              <a:ext cx="701113" cy="608560"/>
            </a:xfrm>
            <a:custGeom>
              <a:avLst/>
              <a:gdLst>
                <a:gd name="connsiteX0" fmla="*/ 0 w 2654300"/>
                <a:gd name="connsiteY0" fmla="*/ 1084943 h 1084943"/>
                <a:gd name="connsiteX1" fmla="*/ 0 w 2654300"/>
                <a:gd name="connsiteY1" fmla="*/ 0 h 1084943"/>
                <a:gd name="connsiteX2" fmla="*/ 2654300 w 2654300"/>
                <a:gd name="connsiteY2" fmla="*/ 1084943 h 1084943"/>
                <a:gd name="connsiteX3" fmla="*/ 0 w 2654300"/>
                <a:gd name="connsiteY3" fmla="*/ 1084943 h 1084943"/>
                <a:gd name="connsiteX0" fmla="*/ 0 w 1473200"/>
                <a:gd name="connsiteY0" fmla="*/ 1084943 h 1084943"/>
                <a:gd name="connsiteX1" fmla="*/ 0 w 1473200"/>
                <a:gd name="connsiteY1" fmla="*/ 0 h 1084943"/>
                <a:gd name="connsiteX2" fmla="*/ 1473200 w 1473200"/>
                <a:gd name="connsiteY2" fmla="*/ 627743 h 1084943"/>
                <a:gd name="connsiteX3" fmla="*/ 0 w 1473200"/>
                <a:gd name="connsiteY3" fmla="*/ 1084943 h 1084943"/>
                <a:gd name="connsiteX0" fmla="*/ 0 w 1720850"/>
                <a:gd name="connsiteY0" fmla="*/ 1084943 h 1084943"/>
                <a:gd name="connsiteX1" fmla="*/ 0 w 1720850"/>
                <a:gd name="connsiteY1" fmla="*/ 0 h 1084943"/>
                <a:gd name="connsiteX2" fmla="*/ 1720850 w 1720850"/>
                <a:gd name="connsiteY2" fmla="*/ 703943 h 1084943"/>
                <a:gd name="connsiteX3" fmla="*/ 0 w 1720850"/>
                <a:gd name="connsiteY3" fmla="*/ 1084943 h 1084943"/>
                <a:gd name="connsiteX0" fmla="*/ 0 w 1720850"/>
                <a:gd name="connsiteY0" fmla="*/ 1084943 h 1084943"/>
                <a:gd name="connsiteX1" fmla="*/ 0 w 1720850"/>
                <a:gd name="connsiteY1" fmla="*/ 542471 h 1084943"/>
                <a:gd name="connsiteX2" fmla="*/ 0 w 1720850"/>
                <a:gd name="connsiteY2" fmla="*/ 0 h 1084943"/>
                <a:gd name="connsiteX3" fmla="*/ 1720850 w 1720850"/>
                <a:gd name="connsiteY3" fmla="*/ 703943 h 1084943"/>
                <a:gd name="connsiteX4" fmla="*/ 0 w 1720850"/>
                <a:gd name="connsiteY4"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0 w 1720850"/>
                <a:gd name="connsiteY5"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860425 w 1720850"/>
                <a:gd name="connsiteY5" fmla="*/ 894443 h 1084943"/>
                <a:gd name="connsiteX6" fmla="*/ 0 w 1720850"/>
                <a:gd name="connsiteY6" fmla="*/ 1084943 h 1084943"/>
                <a:gd name="connsiteX0" fmla="*/ 0 w 1720850"/>
                <a:gd name="connsiteY0" fmla="*/ 1084943 h 1084943"/>
                <a:gd name="connsiteX1" fmla="*/ 0 w 1720850"/>
                <a:gd name="connsiteY1" fmla="*/ 0 h 1084943"/>
                <a:gd name="connsiteX2" fmla="*/ 860425 w 1720850"/>
                <a:gd name="connsiteY2" fmla="*/ 351971 h 1084943"/>
                <a:gd name="connsiteX3" fmla="*/ 1720850 w 1720850"/>
                <a:gd name="connsiteY3" fmla="*/ 703943 h 1084943"/>
                <a:gd name="connsiteX4" fmla="*/ 860425 w 1720850"/>
                <a:gd name="connsiteY4" fmla="*/ 894443 h 1084943"/>
                <a:gd name="connsiteX5" fmla="*/ 0 w 1720850"/>
                <a:gd name="connsiteY5" fmla="*/ 1084943 h 108494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23548"/>
                <a:gd name="connsiteX1" fmla="*/ 0 w 1720850"/>
                <a:gd name="connsiteY1" fmla="*/ 0 h 1223548"/>
                <a:gd name="connsiteX2" fmla="*/ 860425 w 1720850"/>
                <a:gd name="connsiteY2" fmla="*/ 351971 h 1223548"/>
                <a:gd name="connsiteX3" fmla="*/ 1720850 w 1720850"/>
                <a:gd name="connsiteY3" fmla="*/ 703943 h 1223548"/>
                <a:gd name="connsiteX4" fmla="*/ 546100 w 1720850"/>
                <a:gd name="connsiteY4" fmla="*/ 1218293 h 1223548"/>
                <a:gd name="connsiteX5" fmla="*/ 0 w 1720850"/>
                <a:gd name="connsiteY5" fmla="*/ 1084943 h 1223548"/>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55625 w 1730375"/>
                <a:gd name="connsiteY4" fmla="*/ 1218293 h 1221740"/>
                <a:gd name="connsiteX5" fmla="*/ 0 w 1730375"/>
                <a:gd name="connsiteY5" fmla="*/ 1008743 h 1221740"/>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08000 w 1730375"/>
                <a:gd name="connsiteY4" fmla="*/ 1218293 h 1221740"/>
                <a:gd name="connsiteX5" fmla="*/ 0 w 1730375"/>
                <a:gd name="connsiteY5" fmla="*/ 1008743 h 1221740"/>
                <a:gd name="connsiteX0" fmla="*/ 0 w 1730375"/>
                <a:gd name="connsiteY0" fmla="*/ 1008743 h 1147348"/>
                <a:gd name="connsiteX1" fmla="*/ 9525 w 1730375"/>
                <a:gd name="connsiteY1" fmla="*/ 0 h 1147348"/>
                <a:gd name="connsiteX2" fmla="*/ 869950 w 1730375"/>
                <a:gd name="connsiteY2" fmla="*/ 351971 h 1147348"/>
                <a:gd name="connsiteX3" fmla="*/ 1730375 w 1730375"/>
                <a:gd name="connsiteY3" fmla="*/ 703943 h 1147348"/>
                <a:gd name="connsiteX4" fmla="*/ 631825 w 1730375"/>
                <a:gd name="connsiteY4" fmla="*/ 1142093 h 1147348"/>
                <a:gd name="connsiteX5" fmla="*/ 0 w 1730375"/>
                <a:gd name="connsiteY5" fmla="*/ 1008743 h 1147348"/>
                <a:gd name="connsiteX0" fmla="*/ 0 w 1730375"/>
                <a:gd name="connsiteY0" fmla="*/ 1008743 h 1165791"/>
                <a:gd name="connsiteX1" fmla="*/ 9525 w 1730375"/>
                <a:gd name="connsiteY1" fmla="*/ 0 h 1165791"/>
                <a:gd name="connsiteX2" fmla="*/ 869950 w 1730375"/>
                <a:gd name="connsiteY2" fmla="*/ 351971 h 1165791"/>
                <a:gd name="connsiteX3" fmla="*/ 1730375 w 1730375"/>
                <a:gd name="connsiteY3" fmla="*/ 703943 h 1165791"/>
                <a:gd name="connsiteX4" fmla="*/ 593725 w 1730375"/>
                <a:gd name="connsiteY4" fmla="*/ 1161143 h 1165791"/>
                <a:gd name="connsiteX5" fmla="*/ 0 w 1730375"/>
                <a:gd name="connsiteY5" fmla="*/ 1008743 h 1165791"/>
                <a:gd name="connsiteX0" fmla="*/ 0 w 1730375"/>
                <a:gd name="connsiteY0" fmla="*/ 1008743 h 1076641"/>
                <a:gd name="connsiteX1" fmla="*/ 9525 w 1730375"/>
                <a:gd name="connsiteY1" fmla="*/ 0 h 1076641"/>
                <a:gd name="connsiteX2" fmla="*/ 869950 w 1730375"/>
                <a:gd name="connsiteY2" fmla="*/ 351971 h 1076641"/>
                <a:gd name="connsiteX3" fmla="*/ 1730375 w 1730375"/>
                <a:gd name="connsiteY3" fmla="*/ 703943 h 1076641"/>
                <a:gd name="connsiteX4" fmla="*/ 1177727 w 1730375"/>
                <a:gd name="connsiteY4" fmla="*/ 1065893 h 1076641"/>
                <a:gd name="connsiteX5" fmla="*/ 0 w 1730375"/>
                <a:gd name="connsiteY5" fmla="*/ 1008743 h 1076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0375" h="1076641">
                  <a:moveTo>
                    <a:pt x="0" y="1008743"/>
                  </a:moveTo>
                  <a:lnTo>
                    <a:pt x="9525" y="0"/>
                  </a:lnTo>
                  <a:lnTo>
                    <a:pt x="869950" y="351971"/>
                  </a:lnTo>
                  <a:lnTo>
                    <a:pt x="1730375" y="703943"/>
                  </a:lnTo>
                  <a:cubicBezTo>
                    <a:pt x="1338792" y="875393"/>
                    <a:pt x="1531210" y="589643"/>
                    <a:pt x="1177727" y="1065893"/>
                  </a:cubicBezTo>
                  <a:cubicBezTo>
                    <a:pt x="957594" y="1097643"/>
                    <a:pt x="182033" y="1053193"/>
                    <a:pt x="0" y="1008743"/>
                  </a:cubicBezTo>
                  <a:close/>
                </a:path>
              </a:pathLst>
            </a:cu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p:cNvSpPr/>
            <p:nvPr/>
          </p:nvSpPr>
          <p:spPr>
            <a:xfrm>
              <a:off x="1825311" y="4397013"/>
              <a:ext cx="6088268" cy="2460987"/>
            </a:xfrm>
            <a:prstGeom prst="rtTriangle">
              <a:avLst/>
            </a:prstGeom>
            <a:solidFill>
              <a:srgbClr val="38AE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直角三角形 6"/>
            <p:cNvSpPr/>
            <p:nvPr/>
          </p:nvSpPr>
          <p:spPr>
            <a:xfrm flipH="1">
              <a:off x="-1600200" y="4397013"/>
              <a:ext cx="3425511" cy="2460987"/>
            </a:xfrm>
            <a:prstGeom prst="rtTriangle">
              <a:avLst/>
            </a:prstGeom>
            <a:solidFill>
              <a:srgbClr val="40B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直角三角形 7"/>
            <p:cNvSpPr/>
            <p:nvPr/>
          </p:nvSpPr>
          <p:spPr>
            <a:xfrm>
              <a:off x="1814611" y="4386313"/>
              <a:ext cx="1457867" cy="982197"/>
            </a:xfrm>
            <a:custGeom>
              <a:avLst/>
              <a:gdLst>
                <a:gd name="connsiteX0" fmla="*/ 0 w 2654300"/>
                <a:gd name="connsiteY0" fmla="*/ 1084943 h 1084943"/>
                <a:gd name="connsiteX1" fmla="*/ 0 w 2654300"/>
                <a:gd name="connsiteY1" fmla="*/ 0 h 1084943"/>
                <a:gd name="connsiteX2" fmla="*/ 2654300 w 2654300"/>
                <a:gd name="connsiteY2" fmla="*/ 1084943 h 1084943"/>
                <a:gd name="connsiteX3" fmla="*/ 0 w 2654300"/>
                <a:gd name="connsiteY3" fmla="*/ 1084943 h 1084943"/>
                <a:gd name="connsiteX0" fmla="*/ 0 w 1473200"/>
                <a:gd name="connsiteY0" fmla="*/ 1084943 h 1084943"/>
                <a:gd name="connsiteX1" fmla="*/ 0 w 1473200"/>
                <a:gd name="connsiteY1" fmla="*/ 0 h 1084943"/>
                <a:gd name="connsiteX2" fmla="*/ 1473200 w 1473200"/>
                <a:gd name="connsiteY2" fmla="*/ 627743 h 1084943"/>
                <a:gd name="connsiteX3" fmla="*/ 0 w 1473200"/>
                <a:gd name="connsiteY3" fmla="*/ 1084943 h 1084943"/>
                <a:gd name="connsiteX0" fmla="*/ 0 w 1720850"/>
                <a:gd name="connsiteY0" fmla="*/ 1084943 h 1084943"/>
                <a:gd name="connsiteX1" fmla="*/ 0 w 1720850"/>
                <a:gd name="connsiteY1" fmla="*/ 0 h 1084943"/>
                <a:gd name="connsiteX2" fmla="*/ 1720850 w 1720850"/>
                <a:gd name="connsiteY2" fmla="*/ 703943 h 1084943"/>
                <a:gd name="connsiteX3" fmla="*/ 0 w 1720850"/>
                <a:gd name="connsiteY3" fmla="*/ 1084943 h 1084943"/>
                <a:gd name="connsiteX0" fmla="*/ 0 w 1720850"/>
                <a:gd name="connsiteY0" fmla="*/ 1084943 h 1084943"/>
                <a:gd name="connsiteX1" fmla="*/ 0 w 1720850"/>
                <a:gd name="connsiteY1" fmla="*/ 542471 h 1084943"/>
                <a:gd name="connsiteX2" fmla="*/ 0 w 1720850"/>
                <a:gd name="connsiteY2" fmla="*/ 0 h 1084943"/>
                <a:gd name="connsiteX3" fmla="*/ 1720850 w 1720850"/>
                <a:gd name="connsiteY3" fmla="*/ 703943 h 1084943"/>
                <a:gd name="connsiteX4" fmla="*/ 0 w 1720850"/>
                <a:gd name="connsiteY4"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0 w 1720850"/>
                <a:gd name="connsiteY5"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860425 w 1720850"/>
                <a:gd name="connsiteY5" fmla="*/ 894443 h 1084943"/>
                <a:gd name="connsiteX6" fmla="*/ 0 w 1720850"/>
                <a:gd name="connsiteY6" fmla="*/ 1084943 h 1084943"/>
                <a:gd name="connsiteX0" fmla="*/ 0 w 1720850"/>
                <a:gd name="connsiteY0" fmla="*/ 1084943 h 1084943"/>
                <a:gd name="connsiteX1" fmla="*/ 0 w 1720850"/>
                <a:gd name="connsiteY1" fmla="*/ 0 h 1084943"/>
                <a:gd name="connsiteX2" fmla="*/ 860425 w 1720850"/>
                <a:gd name="connsiteY2" fmla="*/ 351971 h 1084943"/>
                <a:gd name="connsiteX3" fmla="*/ 1720850 w 1720850"/>
                <a:gd name="connsiteY3" fmla="*/ 703943 h 1084943"/>
                <a:gd name="connsiteX4" fmla="*/ 860425 w 1720850"/>
                <a:gd name="connsiteY4" fmla="*/ 894443 h 1084943"/>
                <a:gd name="connsiteX5" fmla="*/ 0 w 1720850"/>
                <a:gd name="connsiteY5" fmla="*/ 1084943 h 108494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23548"/>
                <a:gd name="connsiteX1" fmla="*/ 0 w 1720850"/>
                <a:gd name="connsiteY1" fmla="*/ 0 h 1223548"/>
                <a:gd name="connsiteX2" fmla="*/ 860425 w 1720850"/>
                <a:gd name="connsiteY2" fmla="*/ 351971 h 1223548"/>
                <a:gd name="connsiteX3" fmla="*/ 1720850 w 1720850"/>
                <a:gd name="connsiteY3" fmla="*/ 703943 h 1223548"/>
                <a:gd name="connsiteX4" fmla="*/ 546100 w 1720850"/>
                <a:gd name="connsiteY4" fmla="*/ 1218293 h 1223548"/>
                <a:gd name="connsiteX5" fmla="*/ 0 w 1720850"/>
                <a:gd name="connsiteY5" fmla="*/ 1084943 h 1223548"/>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55625 w 1730375"/>
                <a:gd name="connsiteY4" fmla="*/ 1218293 h 1221740"/>
                <a:gd name="connsiteX5" fmla="*/ 0 w 1730375"/>
                <a:gd name="connsiteY5" fmla="*/ 1008743 h 1221740"/>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08000 w 1730375"/>
                <a:gd name="connsiteY4" fmla="*/ 1218293 h 1221740"/>
                <a:gd name="connsiteX5" fmla="*/ 0 w 1730375"/>
                <a:gd name="connsiteY5" fmla="*/ 1008743 h 1221740"/>
                <a:gd name="connsiteX0" fmla="*/ 0 w 1730375"/>
                <a:gd name="connsiteY0" fmla="*/ 1008743 h 1147348"/>
                <a:gd name="connsiteX1" fmla="*/ 9525 w 1730375"/>
                <a:gd name="connsiteY1" fmla="*/ 0 h 1147348"/>
                <a:gd name="connsiteX2" fmla="*/ 869950 w 1730375"/>
                <a:gd name="connsiteY2" fmla="*/ 351971 h 1147348"/>
                <a:gd name="connsiteX3" fmla="*/ 1730375 w 1730375"/>
                <a:gd name="connsiteY3" fmla="*/ 703943 h 1147348"/>
                <a:gd name="connsiteX4" fmla="*/ 631825 w 1730375"/>
                <a:gd name="connsiteY4" fmla="*/ 1142093 h 1147348"/>
                <a:gd name="connsiteX5" fmla="*/ 0 w 1730375"/>
                <a:gd name="connsiteY5" fmla="*/ 1008743 h 1147348"/>
                <a:gd name="connsiteX0" fmla="*/ 0 w 1730375"/>
                <a:gd name="connsiteY0" fmla="*/ 1008743 h 1165791"/>
                <a:gd name="connsiteX1" fmla="*/ 9525 w 1730375"/>
                <a:gd name="connsiteY1" fmla="*/ 0 h 1165791"/>
                <a:gd name="connsiteX2" fmla="*/ 869950 w 1730375"/>
                <a:gd name="connsiteY2" fmla="*/ 351971 h 1165791"/>
                <a:gd name="connsiteX3" fmla="*/ 1730375 w 1730375"/>
                <a:gd name="connsiteY3" fmla="*/ 703943 h 1165791"/>
                <a:gd name="connsiteX4" fmla="*/ 593725 w 1730375"/>
                <a:gd name="connsiteY4" fmla="*/ 1161143 h 1165791"/>
                <a:gd name="connsiteX5" fmla="*/ 0 w 1730375"/>
                <a:gd name="connsiteY5" fmla="*/ 1008743 h 1165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0375" h="1165791">
                  <a:moveTo>
                    <a:pt x="0" y="1008743"/>
                  </a:moveTo>
                  <a:lnTo>
                    <a:pt x="9525" y="0"/>
                  </a:lnTo>
                  <a:lnTo>
                    <a:pt x="869950" y="351971"/>
                  </a:lnTo>
                  <a:lnTo>
                    <a:pt x="1730375" y="703943"/>
                  </a:lnTo>
                  <a:cubicBezTo>
                    <a:pt x="1338792" y="875393"/>
                    <a:pt x="947208" y="684893"/>
                    <a:pt x="593725" y="1161143"/>
                  </a:cubicBezTo>
                  <a:cubicBezTo>
                    <a:pt x="373592" y="1192893"/>
                    <a:pt x="182033" y="1053193"/>
                    <a:pt x="0" y="1008743"/>
                  </a:cubicBezTo>
                  <a:close/>
                </a:path>
              </a:pathLst>
            </a:custGeom>
            <a:solidFill>
              <a:srgbClr val="8BC5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直角三角形 7"/>
            <p:cNvSpPr/>
            <p:nvPr/>
          </p:nvSpPr>
          <p:spPr>
            <a:xfrm flipH="1">
              <a:off x="995415" y="4397013"/>
              <a:ext cx="829895" cy="907086"/>
            </a:xfrm>
            <a:custGeom>
              <a:avLst/>
              <a:gdLst>
                <a:gd name="connsiteX0" fmla="*/ 0 w 2654300"/>
                <a:gd name="connsiteY0" fmla="*/ 1084943 h 1084943"/>
                <a:gd name="connsiteX1" fmla="*/ 0 w 2654300"/>
                <a:gd name="connsiteY1" fmla="*/ 0 h 1084943"/>
                <a:gd name="connsiteX2" fmla="*/ 2654300 w 2654300"/>
                <a:gd name="connsiteY2" fmla="*/ 1084943 h 1084943"/>
                <a:gd name="connsiteX3" fmla="*/ 0 w 2654300"/>
                <a:gd name="connsiteY3" fmla="*/ 1084943 h 1084943"/>
                <a:gd name="connsiteX0" fmla="*/ 0 w 1473200"/>
                <a:gd name="connsiteY0" fmla="*/ 1084943 h 1084943"/>
                <a:gd name="connsiteX1" fmla="*/ 0 w 1473200"/>
                <a:gd name="connsiteY1" fmla="*/ 0 h 1084943"/>
                <a:gd name="connsiteX2" fmla="*/ 1473200 w 1473200"/>
                <a:gd name="connsiteY2" fmla="*/ 627743 h 1084943"/>
                <a:gd name="connsiteX3" fmla="*/ 0 w 1473200"/>
                <a:gd name="connsiteY3" fmla="*/ 1084943 h 1084943"/>
                <a:gd name="connsiteX0" fmla="*/ 0 w 1720850"/>
                <a:gd name="connsiteY0" fmla="*/ 1084943 h 1084943"/>
                <a:gd name="connsiteX1" fmla="*/ 0 w 1720850"/>
                <a:gd name="connsiteY1" fmla="*/ 0 h 1084943"/>
                <a:gd name="connsiteX2" fmla="*/ 1720850 w 1720850"/>
                <a:gd name="connsiteY2" fmla="*/ 703943 h 1084943"/>
                <a:gd name="connsiteX3" fmla="*/ 0 w 1720850"/>
                <a:gd name="connsiteY3" fmla="*/ 1084943 h 1084943"/>
                <a:gd name="connsiteX0" fmla="*/ 0 w 1720850"/>
                <a:gd name="connsiteY0" fmla="*/ 1084943 h 1084943"/>
                <a:gd name="connsiteX1" fmla="*/ 0 w 1720850"/>
                <a:gd name="connsiteY1" fmla="*/ 542471 h 1084943"/>
                <a:gd name="connsiteX2" fmla="*/ 0 w 1720850"/>
                <a:gd name="connsiteY2" fmla="*/ 0 h 1084943"/>
                <a:gd name="connsiteX3" fmla="*/ 1720850 w 1720850"/>
                <a:gd name="connsiteY3" fmla="*/ 703943 h 1084943"/>
                <a:gd name="connsiteX4" fmla="*/ 0 w 1720850"/>
                <a:gd name="connsiteY4"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0 w 1720850"/>
                <a:gd name="connsiteY5"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860425 w 1720850"/>
                <a:gd name="connsiteY5" fmla="*/ 894443 h 1084943"/>
                <a:gd name="connsiteX6" fmla="*/ 0 w 1720850"/>
                <a:gd name="connsiteY6" fmla="*/ 1084943 h 1084943"/>
                <a:gd name="connsiteX0" fmla="*/ 0 w 1720850"/>
                <a:gd name="connsiteY0" fmla="*/ 1084943 h 1084943"/>
                <a:gd name="connsiteX1" fmla="*/ 0 w 1720850"/>
                <a:gd name="connsiteY1" fmla="*/ 0 h 1084943"/>
                <a:gd name="connsiteX2" fmla="*/ 860425 w 1720850"/>
                <a:gd name="connsiteY2" fmla="*/ 351971 h 1084943"/>
                <a:gd name="connsiteX3" fmla="*/ 1720850 w 1720850"/>
                <a:gd name="connsiteY3" fmla="*/ 703943 h 1084943"/>
                <a:gd name="connsiteX4" fmla="*/ 860425 w 1720850"/>
                <a:gd name="connsiteY4" fmla="*/ 894443 h 1084943"/>
                <a:gd name="connsiteX5" fmla="*/ 0 w 1720850"/>
                <a:gd name="connsiteY5" fmla="*/ 1084943 h 108494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23548"/>
                <a:gd name="connsiteX1" fmla="*/ 0 w 1720850"/>
                <a:gd name="connsiteY1" fmla="*/ 0 h 1223548"/>
                <a:gd name="connsiteX2" fmla="*/ 860425 w 1720850"/>
                <a:gd name="connsiteY2" fmla="*/ 351971 h 1223548"/>
                <a:gd name="connsiteX3" fmla="*/ 1720850 w 1720850"/>
                <a:gd name="connsiteY3" fmla="*/ 703943 h 1223548"/>
                <a:gd name="connsiteX4" fmla="*/ 546100 w 1720850"/>
                <a:gd name="connsiteY4" fmla="*/ 1218293 h 1223548"/>
                <a:gd name="connsiteX5" fmla="*/ 0 w 1720850"/>
                <a:gd name="connsiteY5" fmla="*/ 1084943 h 1223548"/>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55625 w 1730375"/>
                <a:gd name="connsiteY4" fmla="*/ 1218293 h 1221740"/>
                <a:gd name="connsiteX5" fmla="*/ 0 w 1730375"/>
                <a:gd name="connsiteY5" fmla="*/ 1008743 h 1221740"/>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08000 w 1730375"/>
                <a:gd name="connsiteY4" fmla="*/ 1218293 h 1221740"/>
                <a:gd name="connsiteX5" fmla="*/ 0 w 1730375"/>
                <a:gd name="connsiteY5" fmla="*/ 1008743 h 1221740"/>
                <a:gd name="connsiteX0" fmla="*/ 0 w 1730375"/>
                <a:gd name="connsiteY0" fmla="*/ 1008743 h 1147348"/>
                <a:gd name="connsiteX1" fmla="*/ 9525 w 1730375"/>
                <a:gd name="connsiteY1" fmla="*/ 0 h 1147348"/>
                <a:gd name="connsiteX2" fmla="*/ 869950 w 1730375"/>
                <a:gd name="connsiteY2" fmla="*/ 351971 h 1147348"/>
                <a:gd name="connsiteX3" fmla="*/ 1730375 w 1730375"/>
                <a:gd name="connsiteY3" fmla="*/ 703943 h 1147348"/>
                <a:gd name="connsiteX4" fmla="*/ 631825 w 1730375"/>
                <a:gd name="connsiteY4" fmla="*/ 1142093 h 1147348"/>
                <a:gd name="connsiteX5" fmla="*/ 0 w 1730375"/>
                <a:gd name="connsiteY5" fmla="*/ 1008743 h 1147348"/>
                <a:gd name="connsiteX0" fmla="*/ 0 w 1730375"/>
                <a:gd name="connsiteY0" fmla="*/ 1008743 h 1165791"/>
                <a:gd name="connsiteX1" fmla="*/ 9525 w 1730375"/>
                <a:gd name="connsiteY1" fmla="*/ 0 h 1165791"/>
                <a:gd name="connsiteX2" fmla="*/ 869950 w 1730375"/>
                <a:gd name="connsiteY2" fmla="*/ 351971 h 1165791"/>
                <a:gd name="connsiteX3" fmla="*/ 1730375 w 1730375"/>
                <a:gd name="connsiteY3" fmla="*/ 703943 h 1165791"/>
                <a:gd name="connsiteX4" fmla="*/ 593725 w 1730375"/>
                <a:gd name="connsiteY4" fmla="*/ 1161143 h 1165791"/>
                <a:gd name="connsiteX5" fmla="*/ 0 w 1730375"/>
                <a:gd name="connsiteY5" fmla="*/ 1008743 h 1165791"/>
                <a:gd name="connsiteX0" fmla="*/ 0 w 1730375"/>
                <a:gd name="connsiteY0" fmla="*/ 1008743 h 1076641"/>
                <a:gd name="connsiteX1" fmla="*/ 9525 w 1730375"/>
                <a:gd name="connsiteY1" fmla="*/ 0 h 1076641"/>
                <a:gd name="connsiteX2" fmla="*/ 869950 w 1730375"/>
                <a:gd name="connsiteY2" fmla="*/ 351971 h 1076641"/>
                <a:gd name="connsiteX3" fmla="*/ 1730375 w 1730375"/>
                <a:gd name="connsiteY3" fmla="*/ 703943 h 1076641"/>
                <a:gd name="connsiteX4" fmla="*/ 1177727 w 1730375"/>
                <a:gd name="connsiteY4" fmla="*/ 1065893 h 1076641"/>
                <a:gd name="connsiteX5" fmla="*/ 0 w 1730375"/>
                <a:gd name="connsiteY5" fmla="*/ 1008743 h 1076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0375" h="1076641">
                  <a:moveTo>
                    <a:pt x="0" y="1008743"/>
                  </a:moveTo>
                  <a:lnTo>
                    <a:pt x="9525" y="0"/>
                  </a:lnTo>
                  <a:lnTo>
                    <a:pt x="869950" y="351971"/>
                  </a:lnTo>
                  <a:lnTo>
                    <a:pt x="1730375" y="703943"/>
                  </a:lnTo>
                  <a:cubicBezTo>
                    <a:pt x="1338792" y="875393"/>
                    <a:pt x="1531210" y="589643"/>
                    <a:pt x="1177727" y="1065893"/>
                  </a:cubicBezTo>
                  <a:cubicBezTo>
                    <a:pt x="957594" y="1097643"/>
                    <a:pt x="182033" y="1053193"/>
                    <a:pt x="0" y="1008743"/>
                  </a:cubicBezTo>
                  <a:close/>
                </a:path>
              </a:pathLst>
            </a:custGeom>
            <a:solidFill>
              <a:srgbClr val="DBE5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直角三角形 14"/>
            <p:cNvSpPr/>
            <p:nvPr/>
          </p:nvSpPr>
          <p:spPr>
            <a:xfrm>
              <a:off x="10444255" y="4834506"/>
              <a:ext cx="3048543" cy="2018739"/>
            </a:xfrm>
            <a:prstGeom prst="rtTriangle">
              <a:avLst/>
            </a:prstGeom>
            <a:solidFill>
              <a:srgbClr val="38AE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直角三角形 15"/>
            <p:cNvSpPr/>
            <p:nvPr/>
          </p:nvSpPr>
          <p:spPr>
            <a:xfrm flipH="1">
              <a:off x="7897529" y="4834506"/>
              <a:ext cx="2546726" cy="2018739"/>
            </a:xfrm>
            <a:prstGeom prst="rtTriangle">
              <a:avLst/>
            </a:prstGeom>
            <a:solidFill>
              <a:srgbClr val="40B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直角三角形 7"/>
            <p:cNvSpPr/>
            <p:nvPr/>
          </p:nvSpPr>
          <p:spPr>
            <a:xfrm>
              <a:off x="10444255" y="4834506"/>
              <a:ext cx="994574" cy="727608"/>
            </a:xfrm>
            <a:custGeom>
              <a:avLst/>
              <a:gdLst>
                <a:gd name="connsiteX0" fmla="*/ 0 w 2654300"/>
                <a:gd name="connsiteY0" fmla="*/ 1084943 h 1084943"/>
                <a:gd name="connsiteX1" fmla="*/ 0 w 2654300"/>
                <a:gd name="connsiteY1" fmla="*/ 0 h 1084943"/>
                <a:gd name="connsiteX2" fmla="*/ 2654300 w 2654300"/>
                <a:gd name="connsiteY2" fmla="*/ 1084943 h 1084943"/>
                <a:gd name="connsiteX3" fmla="*/ 0 w 2654300"/>
                <a:gd name="connsiteY3" fmla="*/ 1084943 h 1084943"/>
                <a:gd name="connsiteX0" fmla="*/ 0 w 1473200"/>
                <a:gd name="connsiteY0" fmla="*/ 1084943 h 1084943"/>
                <a:gd name="connsiteX1" fmla="*/ 0 w 1473200"/>
                <a:gd name="connsiteY1" fmla="*/ 0 h 1084943"/>
                <a:gd name="connsiteX2" fmla="*/ 1473200 w 1473200"/>
                <a:gd name="connsiteY2" fmla="*/ 627743 h 1084943"/>
                <a:gd name="connsiteX3" fmla="*/ 0 w 1473200"/>
                <a:gd name="connsiteY3" fmla="*/ 1084943 h 1084943"/>
                <a:gd name="connsiteX0" fmla="*/ 0 w 1720850"/>
                <a:gd name="connsiteY0" fmla="*/ 1084943 h 1084943"/>
                <a:gd name="connsiteX1" fmla="*/ 0 w 1720850"/>
                <a:gd name="connsiteY1" fmla="*/ 0 h 1084943"/>
                <a:gd name="connsiteX2" fmla="*/ 1720850 w 1720850"/>
                <a:gd name="connsiteY2" fmla="*/ 703943 h 1084943"/>
                <a:gd name="connsiteX3" fmla="*/ 0 w 1720850"/>
                <a:gd name="connsiteY3" fmla="*/ 1084943 h 1084943"/>
                <a:gd name="connsiteX0" fmla="*/ 0 w 1720850"/>
                <a:gd name="connsiteY0" fmla="*/ 1084943 h 1084943"/>
                <a:gd name="connsiteX1" fmla="*/ 0 w 1720850"/>
                <a:gd name="connsiteY1" fmla="*/ 542471 h 1084943"/>
                <a:gd name="connsiteX2" fmla="*/ 0 w 1720850"/>
                <a:gd name="connsiteY2" fmla="*/ 0 h 1084943"/>
                <a:gd name="connsiteX3" fmla="*/ 1720850 w 1720850"/>
                <a:gd name="connsiteY3" fmla="*/ 703943 h 1084943"/>
                <a:gd name="connsiteX4" fmla="*/ 0 w 1720850"/>
                <a:gd name="connsiteY4"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0 w 1720850"/>
                <a:gd name="connsiteY5"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860425 w 1720850"/>
                <a:gd name="connsiteY5" fmla="*/ 894443 h 1084943"/>
                <a:gd name="connsiteX6" fmla="*/ 0 w 1720850"/>
                <a:gd name="connsiteY6" fmla="*/ 1084943 h 1084943"/>
                <a:gd name="connsiteX0" fmla="*/ 0 w 1720850"/>
                <a:gd name="connsiteY0" fmla="*/ 1084943 h 1084943"/>
                <a:gd name="connsiteX1" fmla="*/ 0 w 1720850"/>
                <a:gd name="connsiteY1" fmla="*/ 0 h 1084943"/>
                <a:gd name="connsiteX2" fmla="*/ 860425 w 1720850"/>
                <a:gd name="connsiteY2" fmla="*/ 351971 h 1084943"/>
                <a:gd name="connsiteX3" fmla="*/ 1720850 w 1720850"/>
                <a:gd name="connsiteY3" fmla="*/ 703943 h 1084943"/>
                <a:gd name="connsiteX4" fmla="*/ 860425 w 1720850"/>
                <a:gd name="connsiteY4" fmla="*/ 894443 h 1084943"/>
                <a:gd name="connsiteX5" fmla="*/ 0 w 1720850"/>
                <a:gd name="connsiteY5" fmla="*/ 1084943 h 108494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23548"/>
                <a:gd name="connsiteX1" fmla="*/ 0 w 1720850"/>
                <a:gd name="connsiteY1" fmla="*/ 0 h 1223548"/>
                <a:gd name="connsiteX2" fmla="*/ 860425 w 1720850"/>
                <a:gd name="connsiteY2" fmla="*/ 351971 h 1223548"/>
                <a:gd name="connsiteX3" fmla="*/ 1720850 w 1720850"/>
                <a:gd name="connsiteY3" fmla="*/ 703943 h 1223548"/>
                <a:gd name="connsiteX4" fmla="*/ 546100 w 1720850"/>
                <a:gd name="connsiteY4" fmla="*/ 1218293 h 1223548"/>
                <a:gd name="connsiteX5" fmla="*/ 0 w 1720850"/>
                <a:gd name="connsiteY5" fmla="*/ 1084943 h 1223548"/>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55625 w 1730375"/>
                <a:gd name="connsiteY4" fmla="*/ 1218293 h 1221740"/>
                <a:gd name="connsiteX5" fmla="*/ 0 w 1730375"/>
                <a:gd name="connsiteY5" fmla="*/ 1008743 h 1221740"/>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08000 w 1730375"/>
                <a:gd name="connsiteY4" fmla="*/ 1218293 h 1221740"/>
                <a:gd name="connsiteX5" fmla="*/ 0 w 1730375"/>
                <a:gd name="connsiteY5" fmla="*/ 1008743 h 1221740"/>
                <a:gd name="connsiteX0" fmla="*/ 0 w 1730375"/>
                <a:gd name="connsiteY0" fmla="*/ 1008743 h 1147348"/>
                <a:gd name="connsiteX1" fmla="*/ 9525 w 1730375"/>
                <a:gd name="connsiteY1" fmla="*/ 0 h 1147348"/>
                <a:gd name="connsiteX2" fmla="*/ 869950 w 1730375"/>
                <a:gd name="connsiteY2" fmla="*/ 351971 h 1147348"/>
                <a:gd name="connsiteX3" fmla="*/ 1730375 w 1730375"/>
                <a:gd name="connsiteY3" fmla="*/ 703943 h 1147348"/>
                <a:gd name="connsiteX4" fmla="*/ 631825 w 1730375"/>
                <a:gd name="connsiteY4" fmla="*/ 1142093 h 1147348"/>
                <a:gd name="connsiteX5" fmla="*/ 0 w 1730375"/>
                <a:gd name="connsiteY5" fmla="*/ 1008743 h 1147348"/>
                <a:gd name="connsiteX0" fmla="*/ 0 w 1730375"/>
                <a:gd name="connsiteY0" fmla="*/ 1008743 h 1165791"/>
                <a:gd name="connsiteX1" fmla="*/ 9525 w 1730375"/>
                <a:gd name="connsiteY1" fmla="*/ 0 h 1165791"/>
                <a:gd name="connsiteX2" fmla="*/ 869950 w 1730375"/>
                <a:gd name="connsiteY2" fmla="*/ 351971 h 1165791"/>
                <a:gd name="connsiteX3" fmla="*/ 1730375 w 1730375"/>
                <a:gd name="connsiteY3" fmla="*/ 703943 h 1165791"/>
                <a:gd name="connsiteX4" fmla="*/ 593725 w 1730375"/>
                <a:gd name="connsiteY4" fmla="*/ 1161143 h 1165791"/>
                <a:gd name="connsiteX5" fmla="*/ 0 w 1730375"/>
                <a:gd name="connsiteY5" fmla="*/ 1008743 h 1165791"/>
                <a:gd name="connsiteX0" fmla="*/ 0 w 1782402"/>
                <a:gd name="connsiteY0" fmla="*/ 1008743 h 1165791"/>
                <a:gd name="connsiteX1" fmla="*/ 9525 w 1782402"/>
                <a:gd name="connsiteY1" fmla="*/ 0 h 1165791"/>
                <a:gd name="connsiteX2" fmla="*/ 869950 w 1782402"/>
                <a:gd name="connsiteY2" fmla="*/ 351971 h 1165791"/>
                <a:gd name="connsiteX3" fmla="*/ 1782402 w 1782402"/>
                <a:gd name="connsiteY3" fmla="*/ 1050789 h 1165791"/>
                <a:gd name="connsiteX4" fmla="*/ 593725 w 1782402"/>
                <a:gd name="connsiteY4" fmla="*/ 1161143 h 1165791"/>
                <a:gd name="connsiteX5" fmla="*/ 0 w 1782402"/>
                <a:gd name="connsiteY5" fmla="*/ 1008743 h 1165791"/>
                <a:gd name="connsiteX0" fmla="*/ 0 w 1782402"/>
                <a:gd name="connsiteY0" fmla="*/ 1008743 h 1165791"/>
                <a:gd name="connsiteX1" fmla="*/ 9525 w 1782402"/>
                <a:gd name="connsiteY1" fmla="*/ 0 h 1165791"/>
                <a:gd name="connsiteX2" fmla="*/ 783239 w 1782402"/>
                <a:gd name="connsiteY2" fmla="*/ 386655 h 1165791"/>
                <a:gd name="connsiteX3" fmla="*/ 1782402 w 1782402"/>
                <a:gd name="connsiteY3" fmla="*/ 1050789 h 1165791"/>
                <a:gd name="connsiteX4" fmla="*/ 593725 w 1782402"/>
                <a:gd name="connsiteY4" fmla="*/ 1161143 h 1165791"/>
                <a:gd name="connsiteX5" fmla="*/ 0 w 1782402"/>
                <a:gd name="connsiteY5" fmla="*/ 1008743 h 1165791"/>
                <a:gd name="connsiteX0" fmla="*/ 0 w 1782402"/>
                <a:gd name="connsiteY0" fmla="*/ 1008743 h 1165791"/>
                <a:gd name="connsiteX1" fmla="*/ 9525 w 1782402"/>
                <a:gd name="connsiteY1" fmla="*/ 0 h 1165791"/>
                <a:gd name="connsiteX2" fmla="*/ 773604 w 1782402"/>
                <a:gd name="connsiteY2" fmla="*/ 405925 h 1165791"/>
                <a:gd name="connsiteX3" fmla="*/ 1782402 w 1782402"/>
                <a:gd name="connsiteY3" fmla="*/ 1050789 h 1165791"/>
                <a:gd name="connsiteX4" fmla="*/ 593725 w 1782402"/>
                <a:gd name="connsiteY4" fmla="*/ 1161143 h 1165791"/>
                <a:gd name="connsiteX5" fmla="*/ 0 w 1782402"/>
                <a:gd name="connsiteY5" fmla="*/ 1008743 h 1165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82402" h="1165791">
                  <a:moveTo>
                    <a:pt x="0" y="1008743"/>
                  </a:moveTo>
                  <a:lnTo>
                    <a:pt x="9525" y="0"/>
                  </a:lnTo>
                  <a:lnTo>
                    <a:pt x="773604" y="405925"/>
                  </a:lnTo>
                  <a:lnTo>
                    <a:pt x="1782402" y="1050789"/>
                  </a:lnTo>
                  <a:cubicBezTo>
                    <a:pt x="1390819" y="1222239"/>
                    <a:pt x="947208" y="684893"/>
                    <a:pt x="593725" y="1161143"/>
                  </a:cubicBezTo>
                  <a:cubicBezTo>
                    <a:pt x="373592" y="1192893"/>
                    <a:pt x="182033" y="1053193"/>
                    <a:pt x="0" y="1008743"/>
                  </a:cubicBezTo>
                  <a:close/>
                </a:path>
              </a:pathLst>
            </a:custGeom>
            <a:solidFill>
              <a:srgbClr val="8BC5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直角三角形 7"/>
            <p:cNvSpPr/>
            <p:nvPr/>
          </p:nvSpPr>
          <p:spPr>
            <a:xfrm flipH="1">
              <a:off x="9836685" y="4834506"/>
              <a:ext cx="619050" cy="671967"/>
            </a:xfrm>
            <a:custGeom>
              <a:avLst/>
              <a:gdLst>
                <a:gd name="connsiteX0" fmla="*/ 0 w 2654300"/>
                <a:gd name="connsiteY0" fmla="*/ 1084943 h 1084943"/>
                <a:gd name="connsiteX1" fmla="*/ 0 w 2654300"/>
                <a:gd name="connsiteY1" fmla="*/ 0 h 1084943"/>
                <a:gd name="connsiteX2" fmla="*/ 2654300 w 2654300"/>
                <a:gd name="connsiteY2" fmla="*/ 1084943 h 1084943"/>
                <a:gd name="connsiteX3" fmla="*/ 0 w 2654300"/>
                <a:gd name="connsiteY3" fmla="*/ 1084943 h 1084943"/>
                <a:gd name="connsiteX0" fmla="*/ 0 w 1473200"/>
                <a:gd name="connsiteY0" fmla="*/ 1084943 h 1084943"/>
                <a:gd name="connsiteX1" fmla="*/ 0 w 1473200"/>
                <a:gd name="connsiteY1" fmla="*/ 0 h 1084943"/>
                <a:gd name="connsiteX2" fmla="*/ 1473200 w 1473200"/>
                <a:gd name="connsiteY2" fmla="*/ 627743 h 1084943"/>
                <a:gd name="connsiteX3" fmla="*/ 0 w 1473200"/>
                <a:gd name="connsiteY3" fmla="*/ 1084943 h 1084943"/>
                <a:gd name="connsiteX0" fmla="*/ 0 w 1720850"/>
                <a:gd name="connsiteY0" fmla="*/ 1084943 h 1084943"/>
                <a:gd name="connsiteX1" fmla="*/ 0 w 1720850"/>
                <a:gd name="connsiteY1" fmla="*/ 0 h 1084943"/>
                <a:gd name="connsiteX2" fmla="*/ 1720850 w 1720850"/>
                <a:gd name="connsiteY2" fmla="*/ 703943 h 1084943"/>
                <a:gd name="connsiteX3" fmla="*/ 0 w 1720850"/>
                <a:gd name="connsiteY3" fmla="*/ 1084943 h 1084943"/>
                <a:gd name="connsiteX0" fmla="*/ 0 w 1720850"/>
                <a:gd name="connsiteY0" fmla="*/ 1084943 h 1084943"/>
                <a:gd name="connsiteX1" fmla="*/ 0 w 1720850"/>
                <a:gd name="connsiteY1" fmla="*/ 542471 h 1084943"/>
                <a:gd name="connsiteX2" fmla="*/ 0 w 1720850"/>
                <a:gd name="connsiteY2" fmla="*/ 0 h 1084943"/>
                <a:gd name="connsiteX3" fmla="*/ 1720850 w 1720850"/>
                <a:gd name="connsiteY3" fmla="*/ 703943 h 1084943"/>
                <a:gd name="connsiteX4" fmla="*/ 0 w 1720850"/>
                <a:gd name="connsiteY4"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0 w 1720850"/>
                <a:gd name="connsiteY5"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860425 w 1720850"/>
                <a:gd name="connsiteY5" fmla="*/ 894443 h 1084943"/>
                <a:gd name="connsiteX6" fmla="*/ 0 w 1720850"/>
                <a:gd name="connsiteY6" fmla="*/ 1084943 h 1084943"/>
                <a:gd name="connsiteX0" fmla="*/ 0 w 1720850"/>
                <a:gd name="connsiteY0" fmla="*/ 1084943 h 1084943"/>
                <a:gd name="connsiteX1" fmla="*/ 0 w 1720850"/>
                <a:gd name="connsiteY1" fmla="*/ 0 h 1084943"/>
                <a:gd name="connsiteX2" fmla="*/ 860425 w 1720850"/>
                <a:gd name="connsiteY2" fmla="*/ 351971 h 1084943"/>
                <a:gd name="connsiteX3" fmla="*/ 1720850 w 1720850"/>
                <a:gd name="connsiteY3" fmla="*/ 703943 h 1084943"/>
                <a:gd name="connsiteX4" fmla="*/ 860425 w 1720850"/>
                <a:gd name="connsiteY4" fmla="*/ 894443 h 1084943"/>
                <a:gd name="connsiteX5" fmla="*/ 0 w 1720850"/>
                <a:gd name="connsiteY5" fmla="*/ 1084943 h 108494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23548"/>
                <a:gd name="connsiteX1" fmla="*/ 0 w 1720850"/>
                <a:gd name="connsiteY1" fmla="*/ 0 h 1223548"/>
                <a:gd name="connsiteX2" fmla="*/ 860425 w 1720850"/>
                <a:gd name="connsiteY2" fmla="*/ 351971 h 1223548"/>
                <a:gd name="connsiteX3" fmla="*/ 1720850 w 1720850"/>
                <a:gd name="connsiteY3" fmla="*/ 703943 h 1223548"/>
                <a:gd name="connsiteX4" fmla="*/ 546100 w 1720850"/>
                <a:gd name="connsiteY4" fmla="*/ 1218293 h 1223548"/>
                <a:gd name="connsiteX5" fmla="*/ 0 w 1720850"/>
                <a:gd name="connsiteY5" fmla="*/ 1084943 h 1223548"/>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55625 w 1730375"/>
                <a:gd name="connsiteY4" fmla="*/ 1218293 h 1221740"/>
                <a:gd name="connsiteX5" fmla="*/ 0 w 1730375"/>
                <a:gd name="connsiteY5" fmla="*/ 1008743 h 1221740"/>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08000 w 1730375"/>
                <a:gd name="connsiteY4" fmla="*/ 1218293 h 1221740"/>
                <a:gd name="connsiteX5" fmla="*/ 0 w 1730375"/>
                <a:gd name="connsiteY5" fmla="*/ 1008743 h 1221740"/>
                <a:gd name="connsiteX0" fmla="*/ 0 w 1730375"/>
                <a:gd name="connsiteY0" fmla="*/ 1008743 h 1147348"/>
                <a:gd name="connsiteX1" fmla="*/ 9525 w 1730375"/>
                <a:gd name="connsiteY1" fmla="*/ 0 h 1147348"/>
                <a:gd name="connsiteX2" fmla="*/ 869950 w 1730375"/>
                <a:gd name="connsiteY2" fmla="*/ 351971 h 1147348"/>
                <a:gd name="connsiteX3" fmla="*/ 1730375 w 1730375"/>
                <a:gd name="connsiteY3" fmla="*/ 703943 h 1147348"/>
                <a:gd name="connsiteX4" fmla="*/ 631825 w 1730375"/>
                <a:gd name="connsiteY4" fmla="*/ 1142093 h 1147348"/>
                <a:gd name="connsiteX5" fmla="*/ 0 w 1730375"/>
                <a:gd name="connsiteY5" fmla="*/ 1008743 h 1147348"/>
                <a:gd name="connsiteX0" fmla="*/ 0 w 1730375"/>
                <a:gd name="connsiteY0" fmla="*/ 1008743 h 1165791"/>
                <a:gd name="connsiteX1" fmla="*/ 9525 w 1730375"/>
                <a:gd name="connsiteY1" fmla="*/ 0 h 1165791"/>
                <a:gd name="connsiteX2" fmla="*/ 869950 w 1730375"/>
                <a:gd name="connsiteY2" fmla="*/ 351971 h 1165791"/>
                <a:gd name="connsiteX3" fmla="*/ 1730375 w 1730375"/>
                <a:gd name="connsiteY3" fmla="*/ 703943 h 1165791"/>
                <a:gd name="connsiteX4" fmla="*/ 593725 w 1730375"/>
                <a:gd name="connsiteY4" fmla="*/ 1161143 h 1165791"/>
                <a:gd name="connsiteX5" fmla="*/ 0 w 1730375"/>
                <a:gd name="connsiteY5" fmla="*/ 1008743 h 1165791"/>
                <a:gd name="connsiteX0" fmla="*/ 0 w 1730375"/>
                <a:gd name="connsiteY0" fmla="*/ 1008743 h 1076641"/>
                <a:gd name="connsiteX1" fmla="*/ 9525 w 1730375"/>
                <a:gd name="connsiteY1" fmla="*/ 0 h 1076641"/>
                <a:gd name="connsiteX2" fmla="*/ 869950 w 1730375"/>
                <a:gd name="connsiteY2" fmla="*/ 351971 h 1076641"/>
                <a:gd name="connsiteX3" fmla="*/ 1730375 w 1730375"/>
                <a:gd name="connsiteY3" fmla="*/ 703943 h 1076641"/>
                <a:gd name="connsiteX4" fmla="*/ 1177727 w 1730375"/>
                <a:gd name="connsiteY4" fmla="*/ 1065893 h 1076641"/>
                <a:gd name="connsiteX5" fmla="*/ 0 w 1730375"/>
                <a:gd name="connsiteY5" fmla="*/ 1008743 h 1076641"/>
                <a:gd name="connsiteX0" fmla="*/ 0 w 1769756"/>
                <a:gd name="connsiteY0" fmla="*/ 1008743 h 1076641"/>
                <a:gd name="connsiteX1" fmla="*/ 9525 w 1769756"/>
                <a:gd name="connsiteY1" fmla="*/ 0 h 1076641"/>
                <a:gd name="connsiteX2" fmla="*/ 869950 w 1769756"/>
                <a:gd name="connsiteY2" fmla="*/ 351971 h 1076641"/>
                <a:gd name="connsiteX3" fmla="*/ 1769756 w 1769756"/>
                <a:gd name="connsiteY3" fmla="*/ 750189 h 1076641"/>
                <a:gd name="connsiteX4" fmla="*/ 1177727 w 1769756"/>
                <a:gd name="connsiteY4" fmla="*/ 1065893 h 1076641"/>
                <a:gd name="connsiteX5" fmla="*/ 0 w 1769756"/>
                <a:gd name="connsiteY5" fmla="*/ 1008743 h 1076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69756" h="1076641">
                  <a:moveTo>
                    <a:pt x="0" y="1008743"/>
                  </a:moveTo>
                  <a:lnTo>
                    <a:pt x="9525" y="0"/>
                  </a:lnTo>
                  <a:lnTo>
                    <a:pt x="869950" y="351971"/>
                  </a:lnTo>
                  <a:lnTo>
                    <a:pt x="1769756" y="750189"/>
                  </a:lnTo>
                  <a:cubicBezTo>
                    <a:pt x="1378173" y="921639"/>
                    <a:pt x="1531210" y="589643"/>
                    <a:pt x="1177727" y="1065893"/>
                  </a:cubicBezTo>
                  <a:cubicBezTo>
                    <a:pt x="957594" y="1097643"/>
                    <a:pt x="182033" y="1053193"/>
                    <a:pt x="0" y="1008743"/>
                  </a:cubicBezTo>
                  <a:close/>
                </a:path>
              </a:pathLst>
            </a:custGeom>
            <a:solidFill>
              <a:srgbClr val="DBE5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2773800" y="4039248"/>
              <a:ext cx="112349" cy="112349"/>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8" name="椭圆 47"/>
          <p:cNvSpPr/>
          <p:nvPr/>
        </p:nvSpPr>
        <p:spPr>
          <a:xfrm>
            <a:off x="10119873" y="3389347"/>
            <a:ext cx="144449" cy="144449"/>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11082867" y="3269508"/>
            <a:ext cx="112349" cy="112349"/>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9568824" y="3269508"/>
            <a:ext cx="112349" cy="112349"/>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10771218" y="3661183"/>
            <a:ext cx="66949" cy="66949"/>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a:off x="10063698" y="4186628"/>
            <a:ext cx="112349" cy="112349"/>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文本框 54"/>
          <p:cNvSpPr txBox="1"/>
          <p:nvPr/>
        </p:nvSpPr>
        <p:spPr>
          <a:xfrm>
            <a:off x="3563520" y="1451166"/>
            <a:ext cx="5203907" cy="707886"/>
          </a:xfrm>
          <a:prstGeom prst="rect">
            <a:avLst/>
          </a:prstGeom>
          <a:noFill/>
        </p:spPr>
        <p:txBody>
          <a:bodyPr wrap="square" rtlCol="0">
            <a:spAutoFit/>
          </a:bodyPr>
          <a:lstStyle/>
          <a:p>
            <a:pPr algn="ctr"/>
            <a:r>
              <a:rPr lang="zh-CN" altLang="en-US" sz="4000" dirty="0">
                <a:solidFill>
                  <a:srgbClr val="FCFCE2"/>
                </a:solidFill>
                <a:latin typeface="微软雅黑" panose="020B0503020204020204" pitchFamily="34" charset="-122"/>
                <a:ea typeface="微软雅黑" panose="020B0503020204020204" pitchFamily="34" charset="-122"/>
              </a:rPr>
              <a:t>手</a:t>
            </a:r>
            <a:r>
              <a:rPr lang="zh-CN" altLang="en-US" sz="4000" dirty="0" smtClean="0">
                <a:solidFill>
                  <a:srgbClr val="FCFCE2"/>
                </a:solidFill>
                <a:latin typeface="微软雅黑" panose="020B0503020204020204" pitchFamily="34" charset="-122"/>
                <a:ea typeface="微软雅黑" panose="020B0503020204020204" pitchFamily="34" charset="-122"/>
              </a:rPr>
              <a:t>机</a:t>
            </a:r>
            <a:r>
              <a:rPr lang="en-US" altLang="zh-CN" sz="4000" dirty="0" smtClean="0">
                <a:solidFill>
                  <a:srgbClr val="FCFCE2"/>
                </a:solidFill>
                <a:latin typeface="微软雅黑" panose="020B0503020204020204" pitchFamily="34" charset="-122"/>
                <a:ea typeface="微软雅黑" panose="020B0503020204020204" pitchFamily="34" charset="-122"/>
              </a:rPr>
              <a:t>APP</a:t>
            </a:r>
            <a:r>
              <a:rPr lang="zh-CN" altLang="en-US" sz="4000" smtClean="0">
                <a:solidFill>
                  <a:srgbClr val="FCFCE2"/>
                </a:solidFill>
                <a:latin typeface="微软雅黑" panose="020B0503020204020204" pitchFamily="34" charset="-122"/>
                <a:ea typeface="微软雅黑" panose="020B0503020204020204" pitchFamily="34" charset="-122"/>
              </a:rPr>
              <a:t>演示幻灯片</a:t>
            </a:r>
            <a:endParaRPr lang="zh-CN" altLang="en-US" sz="4000" dirty="0">
              <a:solidFill>
                <a:srgbClr val="FCFCE2"/>
              </a:solidFill>
              <a:latin typeface="微软雅黑" panose="020B0503020204020204" pitchFamily="34" charset="-122"/>
              <a:ea typeface="微软雅黑" panose="020B0503020204020204" pitchFamily="34" charset="-122"/>
            </a:endParaRPr>
          </a:p>
        </p:txBody>
      </p:sp>
      <p:sp>
        <p:nvSpPr>
          <p:cNvPr id="56" name="文本框 55"/>
          <p:cNvSpPr txBox="1"/>
          <p:nvPr/>
        </p:nvSpPr>
        <p:spPr>
          <a:xfrm>
            <a:off x="4626546" y="2312934"/>
            <a:ext cx="3009100" cy="461665"/>
          </a:xfrm>
          <a:prstGeom prst="rect">
            <a:avLst/>
          </a:prstGeom>
          <a:noFill/>
        </p:spPr>
        <p:txBody>
          <a:bodyPr wrap="square" rtlCol="0">
            <a:spAutoFit/>
          </a:bodyPr>
          <a:lstStyle/>
          <a:p>
            <a:r>
              <a:rPr lang="zh-CN" altLang="zh-CN" sz="2400" dirty="0" smtClean="0">
                <a:solidFill>
                  <a:schemeClr val="bg1"/>
                </a:solidFill>
                <a:latin typeface="微软雅黑 Light" panose="020B0502040204020203" pitchFamily="34" charset="-122"/>
                <a:ea typeface="微软雅黑 Light" panose="020B0502040204020203" pitchFamily="34" charset="-122"/>
              </a:rPr>
              <a:t>关注</a:t>
            </a:r>
            <a:r>
              <a:rPr lang="zh-CN" altLang="zh-CN" sz="2400" dirty="0">
                <a:solidFill>
                  <a:schemeClr val="bg1"/>
                </a:solidFill>
                <a:latin typeface="微软雅黑 Light" panose="020B0502040204020203" pitchFamily="34" charset="-122"/>
                <a:ea typeface="微软雅黑 Light" panose="020B0502040204020203" pitchFamily="34" charset="-122"/>
              </a:rPr>
              <a:t>互联网创业演示</a:t>
            </a:r>
            <a:endParaRPr lang="zh-CN" altLang="en-US" sz="2400" dirty="0">
              <a:solidFill>
                <a:schemeClr val="bg1"/>
              </a:solidFill>
              <a:latin typeface="微软雅黑 Light" panose="020B0502040204020203" pitchFamily="34" charset="-122"/>
              <a:ea typeface="微软雅黑 Light" panose="020B0502040204020203" pitchFamily="34" charset="-122"/>
            </a:endParaRPr>
          </a:p>
        </p:txBody>
      </p:sp>
      <p:sp>
        <p:nvSpPr>
          <p:cNvPr id="57" name="矩形 56"/>
          <p:cNvSpPr/>
          <p:nvPr/>
        </p:nvSpPr>
        <p:spPr>
          <a:xfrm>
            <a:off x="4611306" y="2254614"/>
            <a:ext cx="3009100" cy="557268"/>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a:off x="1165224" y="2797718"/>
            <a:ext cx="88901" cy="88901"/>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7097096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723247" y="4518035"/>
            <a:ext cx="4057320" cy="588064"/>
            <a:chOff x="-1687075" y="295823"/>
            <a:chExt cx="5229903" cy="758017"/>
          </a:xfrm>
        </p:grpSpPr>
        <p:grpSp>
          <p:nvGrpSpPr>
            <p:cNvPr id="64" name="组合 63"/>
            <p:cNvGrpSpPr/>
            <p:nvPr/>
          </p:nvGrpSpPr>
          <p:grpSpPr>
            <a:xfrm>
              <a:off x="-550749" y="295823"/>
              <a:ext cx="4093577" cy="758017"/>
              <a:chOff x="-593774" y="-2198370"/>
              <a:chExt cx="4093577" cy="758017"/>
            </a:xfrm>
          </p:grpSpPr>
          <p:grpSp>
            <p:nvGrpSpPr>
              <p:cNvPr id="8" name="组合 7"/>
              <p:cNvGrpSpPr/>
              <p:nvPr/>
            </p:nvGrpSpPr>
            <p:grpSpPr>
              <a:xfrm>
                <a:off x="-593774" y="-2198370"/>
                <a:ext cx="2240778" cy="256870"/>
                <a:chOff x="1895793" y="1303020"/>
                <a:chExt cx="5205041" cy="596676"/>
              </a:xfrm>
            </p:grpSpPr>
            <p:sp>
              <p:nvSpPr>
                <p:cNvPr id="3" name="椭圆 2"/>
                <p:cNvSpPr/>
                <p:nvPr/>
              </p:nvSpPr>
              <p:spPr>
                <a:xfrm>
                  <a:off x="1895793" y="1303020"/>
                  <a:ext cx="593081" cy="593082"/>
                </a:xfrm>
                <a:prstGeom prst="ellipse">
                  <a:avLst/>
                </a:prstGeom>
                <a:solidFill>
                  <a:srgbClr val="BBE6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172564" y="1303020"/>
                  <a:ext cx="4620122" cy="596676"/>
                </a:xfrm>
                <a:prstGeom prst="rect">
                  <a:avLst/>
                </a:prstGeom>
                <a:solidFill>
                  <a:srgbClr val="BBE6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6507753" y="1303020"/>
                  <a:ext cx="593081" cy="593082"/>
                </a:xfrm>
                <a:prstGeom prst="ellipse">
                  <a:avLst/>
                </a:prstGeom>
                <a:solidFill>
                  <a:srgbClr val="BBE6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a:off x="155170" y="-1697223"/>
                <a:ext cx="2240780" cy="256870"/>
                <a:chOff x="1895792" y="1303020"/>
                <a:chExt cx="5205042" cy="596676"/>
              </a:xfrm>
            </p:grpSpPr>
            <p:sp>
              <p:nvSpPr>
                <p:cNvPr id="10" name="椭圆 9"/>
                <p:cNvSpPr/>
                <p:nvPr/>
              </p:nvSpPr>
              <p:spPr>
                <a:xfrm>
                  <a:off x="1895792" y="1303020"/>
                  <a:ext cx="593080" cy="593083"/>
                </a:xfrm>
                <a:prstGeom prst="ellipse">
                  <a:avLst/>
                </a:prstGeom>
                <a:solidFill>
                  <a:srgbClr val="BBE6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172562" y="1303020"/>
                  <a:ext cx="4620118" cy="596676"/>
                </a:xfrm>
                <a:prstGeom prst="rect">
                  <a:avLst/>
                </a:prstGeom>
                <a:solidFill>
                  <a:srgbClr val="BBE6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6507754" y="1303020"/>
                  <a:ext cx="593080" cy="593083"/>
                </a:xfrm>
                <a:prstGeom prst="ellipse">
                  <a:avLst/>
                </a:prstGeom>
                <a:solidFill>
                  <a:srgbClr val="BBE6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 name="组合 12"/>
              <p:cNvGrpSpPr/>
              <p:nvPr/>
            </p:nvGrpSpPr>
            <p:grpSpPr>
              <a:xfrm>
                <a:off x="-219302" y="-1943047"/>
                <a:ext cx="2240780" cy="256870"/>
                <a:chOff x="1895792" y="1303020"/>
                <a:chExt cx="5205042" cy="596676"/>
              </a:xfrm>
            </p:grpSpPr>
            <p:sp>
              <p:nvSpPr>
                <p:cNvPr id="14" name="椭圆 13"/>
                <p:cNvSpPr/>
                <p:nvPr/>
              </p:nvSpPr>
              <p:spPr>
                <a:xfrm>
                  <a:off x="1895792" y="1303020"/>
                  <a:ext cx="593080" cy="593083"/>
                </a:xfrm>
                <a:prstGeom prst="ellipse">
                  <a:avLst/>
                </a:prstGeom>
                <a:solidFill>
                  <a:srgbClr val="BBE6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2172562" y="1303020"/>
                  <a:ext cx="4620118" cy="596676"/>
                </a:xfrm>
                <a:prstGeom prst="rect">
                  <a:avLst/>
                </a:prstGeom>
                <a:solidFill>
                  <a:srgbClr val="BBE6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6507754" y="1303020"/>
                  <a:ext cx="593080" cy="593083"/>
                </a:xfrm>
                <a:prstGeom prst="ellipse">
                  <a:avLst/>
                </a:prstGeom>
                <a:solidFill>
                  <a:srgbClr val="BBE6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1259023" y="-1944594"/>
                <a:ext cx="2240780" cy="256870"/>
                <a:chOff x="1895792" y="1303020"/>
                <a:chExt cx="5205042" cy="596676"/>
              </a:xfrm>
              <a:solidFill>
                <a:schemeClr val="bg1"/>
              </a:solidFill>
            </p:grpSpPr>
            <p:sp>
              <p:nvSpPr>
                <p:cNvPr id="18" name="椭圆 17"/>
                <p:cNvSpPr/>
                <p:nvPr/>
              </p:nvSpPr>
              <p:spPr>
                <a:xfrm>
                  <a:off x="1895792" y="1303020"/>
                  <a:ext cx="593080" cy="59308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2172562" y="1303020"/>
                  <a:ext cx="4620118" cy="59667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6507754" y="1303020"/>
                  <a:ext cx="593080" cy="59308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5" name="组合 24"/>
            <p:cNvGrpSpPr/>
            <p:nvPr/>
          </p:nvGrpSpPr>
          <p:grpSpPr>
            <a:xfrm>
              <a:off x="-1687075" y="552230"/>
              <a:ext cx="2240780" cy="256870"/>
              <a:chOff x="1895792" y="1303020"/>
              <a:chExt cx="5205042" cy="596676"/>
            </a:xfrm>
            <a:solidFill>
              <a:schemeClr val="bg1"/>
            </a:solidFill>
          </p:grpSpPr>
          <p:sp>
            <p:nvSpPr>
              <p:cNvPr id="26" name="椭圆 25"/>
              <p:cNvSpPr/>
              <p:nvPr/>
            </p:nvSpPr>
            <p:spPr>
              <a:xfrm>
                <a:off x="1895792" y="1303020"/>
                <a:ext cx="593080" cy="59308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2172562" y="1303020"/>
                <a:ext cx="4620118" cy="59667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6507754" y="1303020"/>
                <a:ext cx="593080" cy="59308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96" name="组合 95"/>
          <p:cNvGrpSpPr/>
          <p:nvPr/>
        </p:nvGrpSpPr>
        <p:grpSpPr>
          <a:xfrm>
            <a:off x="3712553" y="2809215"/>
            <a:ext cx="2240780" cy="256870"/>
            <a:chOff x="7728786" y="4465654"/>
            <a:chExt cx="2240780" cy="256870"/>
          </a:xfrm>
          <a:solidFill>
            <a:srgbClr val="C1E7FF"/>
          </a:solidFill>
        </p:grpSpPr>
        <p:sp>
          <p:nvSpPr>
            <p:cNvPr id="97" name="椭圆 96"/>
            <p:cNvSpPr/>
            <p:nvPr/>
          </p:nvSpPr>
          <p:spPr>
            <a:xfrm>
              <a:off x="8235919" y="4467201"/>
              <a:ext cx="255322" cy="25532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椭圆 97"/>
            <p:cNvSpPr/>
            <p:nvPr/>
          </p:nvSpPr>
          <p:spPr>
            <a:xfrm>
              <a:off x="7728786" y="4465654"/>
              <a:ext cx="255322" cy="25532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矩形 99"/>
            <p:cNvSpPr/>
            <p:nvPr/>
          </p:nvSpPr>
          <p:spPr>
            <a:xfrm>
              <a:off x="7847936" y="4465654"/>
              <a:ext cx="1988969" cy="25687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椭圆 103"/>
            <p:cNvSpPr/>
            <p:nvPr/>
          </p:nvSpPr>
          <p:spPr>
            <a:xfrm>
              <a:off x="9714244" y="4465654"/>
              <a:ext cx="255322" cy="25532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p:cNvGrpSpPr/>
          <p:nvPr/>
        </p:nvGrpSpPr>
        <p:grpSpPr>
          <a:xfrm rot="10800000">
            <a:off x="-1053631" y="3553754"/>
            <a:ext cx="4872408" cy="747523"/>
            <a:chOff x="-1677895" y="1043319"/>
            <a:chExt cx="4872408" cy="747523"/>
          </a:xfrm>
        </p:grpSpPr>
        <p:grpSp>
          <p:nvGrpSpPr>
            <p:cNvPr id="29" name="组合 28"/>
            <p:cNvGrpSpPr/>
            <p:nvPr/>
          </p:nvGrpSpPr>
          <p:grpSpPr>
            <a:xfrm>
              <a:off x="-1113043" y="1043319"/>
              <a:ext cx="2780380" cy="256870"/>
              <a:chOff x="1895793" y="1303020"/>
              <a:chExt cx="5205041" cy="596676"/>
            </a:xfrm>
            <a:solidFill>
              <a:srgbClr val="7DDEFF"/>
            </a:solidFill>
          </p:grpSpPr>
          <p:sp>
            <p:nvSpPr>
              <p:cNvPr id="30" name="椭圆 29"/>
              <p:cNvSpPr/>
              <p:nvPr/>
            </p:nvSpPr>
            <p:spPr>
              <a:xfrm>
                <a:off x="1895793" y="1303020"/>
                <a:ext cx="593081" cy="59308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2172564" y="1303020"/>
                <a:ext cx="4620122" cy="59667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6507753" y="1303020"/>
                <a:ext cx="593081" cy="59308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3" name="组合 32"/>
            <p:cNvGrpSpPr/>
            <p:nvPr/>
          </p:nvGrpSpPr>
          <p:grpSpPr>
            <a:xfrm>
              <a:off x="268766" y="1298642"/>
              <a:ext cx="1887542" cy="256870"/>
              <a:chOff x="1895793" y="1303020"/>
              <a:chExt cx="5205041" cy="596676"/>
            </a:xfrm>
            <a:solidFill>
              <a:srgbClr val="7DDEFF"/>
            </a:solidFill>
          </p:grpSpPr>
          <p:sp>
            <p:nvSpPr>
              <p:cNvPr id="34" name="椭圆 33"/>
              <p:cNvSpPr/>
              <p:nvPr/>
            </p:nvSpPr>
            <p:spPr>
              <a:xfrm>
                <a:off x="1895793" y="1303020"/>
                <a:ext cx="593081" cy="59308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2172564" y="1303020"/>
                <a:ext cx="4620122" cy="59667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6507753" y="1303020"/>
                <a:ext cx="593081" cy="59308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 name="组合 36"/>
            <p:cNvGrpSpPr/>
            <p:nvPr/>
          </p:nvGrpSpPr>
          <p:grpSpPr>
            <a:xfrm>
              <a:off x="953733" y="1287596"/>
              <a:ext cx="2240780" cy="268493"/>
              <a:chOff x="1895792" y="1303020"/>
              <a:chExt cx="5205042" cy="596676"/>
            </a:xfrm>
            <a:solidFill>
              <a:schemeClr val="bg1"/>
            </a:solidFill>
          </p:grpSpPr>
          <p:sp>
            <p:nvSpPr>
              <p:cNvPr id="38" name="椭圆 37"/>
              <p:cNvSpPr/>
              <p:nvPr/>
            </p:nvSpPr>
            <p:spPr>
              <a:xfrm>
                <a:off x="1895792" y="1303020"/>
                <a:ext cx="593080" cy="59308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2172562" y="1303020"/>
                <a:ext cx="4620118" cy="59667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6507754" y="1303020"/>
                <a:ext cx="593080" cy="59308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1" name="组合 40"/>
            <p:cNvGrpSpPr/>
            <p:nvPr/>
          </p:nvGrpSpPr>
          <p:grpSpPr>
            <a:xfrm>
              <a:off x="-1677895" y="1297869"/>
              <a:ext cx="2240780" cy="256870"/>
              <a:chOff x="1895792" y="1303020"/>
              <a:chExt cx="5205042" cy="596676"/>
            </a:xfrm>
            <a:solidFill>
              <a:schemeClr val="bg1"/>
            </a:solidFill>
          </p:grpSpPr>
          <p:sp>
            <p:nvSpPr>
              <p:cNvPr id="42" name="椭圆 41"/>
              <p:cNvSpPr/>
              <p:nvPr/>
            </p:nvSpPr>
            <p:spPr>
              <a:xfrm>
                <a:off x="1895792" y="1303020"/>
                <a:ext cx="593080" cy="59308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2172562" y="1303020"/>
                <a:ext cx="4620118" cy="59667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6507754" y="1303020"/>
                <a:ext cx="593080" cy="59308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6" name="椭圆 45"/>
            <p:cNvSpPr/>
            <p:nvPr/>
          </p:nvSpPr>
          <p:spPr>
            <a:xfrm>
              <a:off x="-40013" y="1553192"/>
              <a:ext cx="239660" cy="237509"/>
            </a:xfrm>
            <a:prstGeom prst="ellipse">
              <a:avLst/>
            </a:prstGeom>
            <a:solidFill>
              <a:srgbClr val="7DDE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69904" y="1553193"/>
              <a:ext cx="1015491" cy="237508"/>
            </a:xfrm>
            <a:prstGeom prst="rect">
              <a:avLst/>
            </a:prstGeom>
            <a:solidFill>
              <a:srgbClr val="7DDE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978438" y="1553192"/>
              <a:ext cx="251111" cy="237650"/>
            </a:xfrm>
            <a:prstGeom prst="ellipse">
              <a:avLst/>
            </a:prstGeom>
            <a:solidFill>
              <a:srgbClr val="7DDE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9" name="椭圆 78"/>
          <p:cNvSpPr/>
          <p:nvPr/>
        </p:nvSpPr>
        <p:spPr>
          <a:xfrm>
            <a:off x="2948340" y="3830630"/>
            <a:ext cx="255323" cy="255323"/>
          </a:xfrm>
          <a:prstGeom prst="ellipse">
            <a:avLst/>
          </a:prstGeom>
          <a:solidFill>
            <a:srgbClr val="89C5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椭圆 71"/>
          <p:cNvSpPr/>
          <p:nvPr/>
        </p:nvSpPr>
        <p:spPr>
          <a:xfrm>
            <a:off x="7068927" y="3506916"/>
            <a:ext cx="255323" cy="25532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椭圆 89"/>
          <p:cNvSpPr/>
          <p:nvPr/>
        </p:nvSpPr>
        <p:spPr>
          <a:xfrm>
            <a:off x="3040455" y="1407090"/>
            <a:ext cx="133351" cy="133350"/>
          </a:xfrm>
          <a:prstGeom prst="ellipse">
            <a:avLst/>
          </a:prstGeom>
          <a:solidFill>
            <a:srgbClr val="89C5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椭圆 90"/>
          <p:cNvSpPr/>
          <p:nvPr/>
        </p:nvSpPr>
        <p:spPr>
          <a:xfrm>
            <a:off x="4022374" y="1240313"/>
            <a:ext cx="103247" cy="103246"/>
          </a:xfrm>
          <a:prstGeom prst="ellipse">
            <a:avLst/>
          </a:prstGeom>
          <a:solidFill>
            <a:srgbClr val="B6E6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椭圆 93"/>
          <p:cNvSpPr/>
          <p:nvPr/>
        </p:nvSpPr>
        <p:spPr>
          <a:xfrm>
            <a:off x="4272940" y="5712015"/>
            <a:ext cx="131125" cy="131125"/>
          </a:xfrm>
          <a:prstGeom prst="ellipse">
            <a:avLst/>
          </a:prstGeom>
          <a:solidFill>
            <a:srgbClr val="B6E6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椭圆 94"/>
          <p:cNvSpPr/>
          <p:nvPr/>
        </p:nvSpPr>
        <p:spPr>
          <a:xfrm>
            <a:off x="4890409" y="5919547"/>
            <a:ext cx="102183" cy="102182"/>
          </a:xfrm>
          <a:prstGeom prst="ellipse">
            <a:avLst/>
          </a:prstGeom>
          <a:solidFill>
            <a:srgbClr val="89C5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矩形 98"/>
          <p:cNvSpPr/>
          <p:nvPr/>
        </p:nvSpPr>
        <p:spPr>
          <a:xfrm>
            <a:off x="7615573" y="1310271"/>
            <a:ext cx="2031325" cy="646331"/>
          </a:xfrm>
          <a:prstGeom prst="rect">
            <a:avLst/>
          </a:prstGeom>
        </p:spPr>
        <p:txBody>
          <a:bodyPr wrap="none">
            <a:spAutoFit/>
          </a:bodyPr>
          <a:lstStyle/>
          <a:p>
            <a:r>
              <a:rPr lang="zh-CN" altLang="en-US" sz="3600" dirty="0" smtClean="0">
                <a:solidFill>
                  <a:srgbClr val="00B0F0"/>
                </a:solidFill>
                <a:latin typeface="微软雅黑 Light" panose="020B0502040204020203" pitchFamily="34" charset="-122"/>
                <a:ea typeface="微软雅黑 Light" panose="020B0502040204020203" pitchFamily="34" charset="-122"/>
                <a:cs typeface="Arial" panose="020B0604020202020204" pitchFamily="34" charset="0"/>
              </a:rPr>
              <a:t>商业模式</a:t>
            </a:r>
            <a:endParaRPr lang="zh-CN" altLang="en-US" sz="3600" dirty="0">
              <a:solidFill>
                <a:srgbClr val="00B0F0"/>
              </a:solidFill>
              <a:latin typeface="微软雅黑 Light" panose="020B0502040204020203" pitchFamily="34" charset="-122"/>
              <a:ea typeface="微软雅黑 Light" panose="020B0502040204020203" pitchFamily="34" charset="-122"/>
            </a:endParaRPr>
          </a:p>
        </p:txBody>
      </p:sp>
      <p:sp>
        <p:nvSpPr>
          <p:cNvPr id="106" name="矩形 105"/>
          <p:cNvSpPr/>
          <p:nvPr/>
        </p:nvSpPr>
        <p:spPr>
          <a:xfrm>
            <a:off x="6677650" y="2086255"/>
            <a:ext cx="3922681" cy="3416320"/>
          </a:xfrm>
          <a:prstGeom prst="rect">
            <a:avLst/>
          </a:prstGeom>
        </p:spPr>
        <p:txBody>
          <a:bodyPr wrap="square">
            <a:spAutoFit/>
          </a:bodyPr>
          <a:lstStyle/>
          <a:p>
            <a:pPr marL="285750" indent="-285750">
              <a:lnSpc>
                <a:spcPct val="150000"/>
              </a:lnSpc>
              <a:buFont typeface="Arial" panose="020B0604020202020204" pitchFamily="34" charset="0"/>
              <a:buChar char="•"/>
            </a:pPr>
            <a:r>
              <a:rPr lang="zh-CN" altLang="en-US" dirty="0" smtClean="0">
                <a:solidFill>
                  <a:schemeClr val="bg1">
                    <a:lumMod val="65000"/>
                  </a:schemeClr>
                </a:solidFill>
                <a:latin typeface="微软雅黑 Light" panose="020B0502040204020203" pitchFamily="34" charset="-122"/>
                <a:ea typeface="微软雅黑 Light" panose="020B0502040204020203" pitchFamily="34" charset="-122"/>
                <a:cs typeface="Arial" panose="020B0604020202020204" pitchFamily="34" charset="0"/>
              </a:rPr>
              <a:t>介绍文字介绍文字介绍文字介绍文字介绍文字介绍文字</a:t>
            </a:r>
            <a:endParaRPr lang="en-US" altLang="zh-CN" dirty="0" smtClean="0">
              <a:solidFill>
                <a:schemeClr val="bg1">
                  <a:lumMod val="65000"/>
                </a:schemeClr>
              </a:solidFill>
              <a:latin typeface="微软雅黑 Light" panose="020B0502040204020203" pitchFamily="34" charset="-122"/>
              <a:ea typeface="微软雅黑 Light" panose="020B0502040204020203" pitchFamily="34" charset="-122"/>
              <a:cs typeface="Arial" panose="020B0604020202020204" pitchFamily="34" charset="0"/>
            </a:endParaRPr>
          </a:p>
          <a:p>
            <a:pPr marL="285750" indent="-285750">
              <a:lnSpc>
                <a:spcPct val="150000"/>
              </a:lnSpc>
              <a:buFont typeface="Arial" panose="020B0604020202020204" pitchFamily="34" charset="0"/>
              <a:buChar char="•"/>
            </a:pPr>
            <a:r>
              <a:rPr lang="zh-CN" altLang="en-US" dirty="0" smtClean="0">
                <a:solidFill>
                  <a:schemeClr val="bg1">
                    <a:lumMod val="65000"/>
                  </a:schemeClr>
                </a:solidFill>
                <a:latin typeface="微软雅黑 Light" panose="020B0502040204020203" pitchFamily="34" charset="-122"/>
                <a:ea typeface="微软雅黑 Light" panose="020B0502040204020203" pitchFamily="34" charset="-122"/>
                <a:cs typeface="Arial" panose="020B0604020202020204" pitchFamily="34" charset="0"/>
              </a:rPr>
              <a:t>介绍文字介绍文字介绍文字介绍文字介绍文字介绍文字</a:t>
            </a:r>
            <a:endParaRPr lang="en-US" altLang="zh-CN" dirty="0" smtClean="0">
              <a:solidFill>
                <a:schemeClr val="bg1">
                  <a:lumMod val="65000"/>
                </a:schemeClr>
              </a:solidFill>
              <a:latin typeface="微软雅黑 Light" panose="020B0502040204020203" pitchFamily="34" charset="-122"/>
              <a:ea typeface="微软雅黑 Light" panose="020B0502040204020203" pitchFamily="34" charset="-122"/>
              <a:cs typeface="Arial" panose="020B0604020202020204" pitchFamily="34" charset="0"/>
            </a:endParaRPr>
          </a:p>
          <a:p>
            <a:pPr marL="285750" indent="-285750">
              <a:lnSpc>
                <a:spcPct val="150000"/>
              </a:lnSpc>
              <a:buFont typeface="Arial" panose="020B0604020202020204" pitchFamily="34" charset="0"/>
              <a:buChar char="•"/>
            </a:pPr>
            <a:r>
              <a:rPr lang="zh-CN" altLang="en-US" dirty="0" smtClean="0">
                <a:solidFill>
                  <a:schemeClr val="bg1">
                    <a:lumMod val="65000"/>
                  </a:schemeClr>
                </a:solidFill>
                <a:latin typeface="微软雅黑 Light" panose="020B0502040204020203" pitchFamily="34" charset="-122"/>
                <a:ea typeface="微软雅黑 Light" panose="020B0502040204020203" pitchFamily="34" charset="-122"/>
                <a:cs typeface="Arial" panose="020B0604020202020204" pitchFamily="34" charset="0"/>
              </a:rPr>
              <a:t>介绍文字介绍文字介绍文字介绍文字介绍</a:t>
            </a:r>
            <a:r>
              <a:rPr lang="zh-CN" altLang="en-US" dirty="0">
                <a:solidFill>
                  <a:schemeClr val="bg1">
                    <a:lumMod val="65000"/>
                  </a:schemeClr>
                </a:solidFill>
                <a:latin typeface="微软雅黑 Light" panose="020B0502040204020203" pitchFamily="34" charset="-122"/>
                <a:ea typeface="微软雅黑 Light" panose="020B0502040204020203" pitchFamily="34" charset="-122"/>
                <a:cs typeface="Arial" panose="020B0604020202020204" pitchFamily="34" charset="0"/>
              </a:rPr>
              <a:t>文字介绍</a:t>
            </a:r>
            <a:r>
              <a:rPr lang="zh-CN" altLang="en-US" dirty="0" smtClean="0">
                <a:solidFill>
                  <a:schemeClr val="bg1">
                    <a:lumMod val="65000"/>
                  </a:schemeClr>
                </a:solidFill>
                <a:latin typeface="微软雅黑 Light" panose="020B0502040204020203" pitchFamily="34" charset="-122"/>
                <a:ea typeface="微软雅黑 Light" panose="020B0502040204020203" pitchFamily="34" charset="-122"/>
                <a:cs typeface="Arial" panose="020B0604020202020204" pitchFamily="34" charset="0"/>
              </a:rPr>
              <a:t>文字</a:t>
            </a:r>
            <a:endParaRPr lang="en-US" altLang="zh-CN" dirty="0" smtClean="0">
              <a:solidFill>
                <a:schemeClr val="bg1">
                  <a:lumMod val="65000"/>
                </a:schemeClr>
              </a:solidFill>
              <a:latin typeface="微软雅黑 Light" panose="020B0502040204020203" pitchFamily="34" charset="-122"/>
              <a:ea typeface="微软雅黑 Light" panose="020B0502040204020203" pitchFamily="34" charset="-122"/>
              <a:cs typeface="Arial" panose="020B0604020202020204" pitchFamily="34" charset="0"/>
            </a:endParaRPr>
          </a:p>
          <a:p>
            <a:pPr marL="285750" indent="-285750">
              <a:lnSpc>
                <a:spcPct val="150000"/>
              </a:lnSpc>
              <a:buFont typeface="Arial" panose="020B0604020202020204" pitchFamily="34" charset="0"/>
              <a:buChar char="•"/>
            </a:pPr>
            <a:r>
              <a:rPr lang="zh-CN" altLang="en-US" dirty="0" smtClean="0">
                <a:solidFill>
                  <a:schemeClr val="bg1">
                    <a:lumMod val="65000"/>
                  </a:schemeClr>
                </a:solidFill>
                <a:latin typeface="微软雅黑 Light" panose="020B0502040204020203" pitchFamily="34" charset="-122"/>
                <a:ea typeface="微软雅黑 Light" panose="020B0502040204020203" pitchFamily="34" charset="-122"/>
                <a:cs typeface="Arial" panose="020B0604020202020204" pitchFamily="34" charset="0"/>
              </a:rPr>
              <a:t>介绍</a:t>
            </a:r>
            <a:r>
              <a:rPr lang="zh-CN" altLang="en-US" dirty="0">
                <a:solidFill>
                  <a:schemeClr val="bg1">
                    <a:lumMod val="65000"/>
                  </a:schemeClr>
                </a:solidFill>
                <a:latin typeface="微软雅黑 Light" panose="020B0502040204020203" pitchFamily="34" charset="-122"/>
                <a:ea typeface="微软雅黑 Light" panose="020B0502040204020203" pitchFamily="34" charset="-122"/>
                <a:cs typeface="Arial" panose="020B0604020202020204" pitchFamily="34" charset="0"/>
              </a:rPr>
              <a:t>文字介绍文字介绍文字介绍文字介绍</a:t>
            </a:r>
            <a:r>
              <a:rPr lang="zh-CN" altLang="en-US" dirty="0" smtClean="0">
                <a:solidFill>
                  <a:schemeClr val="bg1">
                    <a:lumMod val="65000"/>
                  </a:schemeClr>
                </a:solidFill>
                <a:latin typeface="微软雅黑 Light" panose="020B0502040204020203" pitchFamily="34" charset="-122"/>
                <a:ea typeface="微软雅黑 Light" panose="020B0502040204020203" pitchFamily="34" charset="-122"/>
                <a:cs typeface="Arial" panose="020B0604020202020204" pitchFamily="34" charset="0"/>
              </a:rPr>
              <a:t>文字</a:t>
            </a:r>
            <a:endParaRPr lang="zh-CN" altLang="en-US" dirty="0">
              <a:solidFill>
                <a:schemeClr val="bg1">
                  <a:lumMod val="65000"/>
                </a:schemeClr>
              </a:solidFill>
              <a:latin typeface="微软雅黑 Light" panose="020B0502040204020203" pitchFamily="34" charset="-122"/>
              <a:ea typeface="微软雅黑 Light" panose="020B0502040204020203" pitchFamily="34" charset="-122"/>
            </a:endParaRPr>
          </a:p>
        </p:txBody>
      </p:sp>
      <p:sp>
        <p:nvSpPr>
          <p:cNvPr id="108" name="椭圆 107"/>
          <p:cNvSpPr/>
          <p:nvPr/>
        </p:nvSpPr>
        <p:spPr>
          <a:xfrm>
            <a:off x="5104363" y="458917"/>
            <a:ext cx="103247" cy="103246"/>
          </a:xfrm>
          <a:prstGeom prst="ellipse">
            <a:avLst/>
          </a:prstGeom>
          <a:solidFill>
            <a:srgbClr val="B6E6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椭圆 108"/>
          <p:cNvSpPr/>
          <p:nvPr/>
        </p:nvSpPr>
        <p:spPr>
          <a:xfrm>
            <a:off x="1672790" y="5418130"/>
            <a:ext cx="133351" cy="133350"/>
          </a:xfrm>
          <a:prstGeom prst="ellipse">
            <a:avLst/>
          </a:prstGeom>
          <a:solidFill>
            <a:srgbClr val="D1E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0" name="组合 109"/>
          <p:cNvGrpSpPr/>
          <p:nvPr/>
        </p:nvGrpSpPr>
        <p:grpSpPr>
          <a:xfrm rot="16200000">
            <a:off x="3065525" y="5856022"/>
            <a:ext cx="788983" cy="436780"/>
            <a:chOff x="483839" y="5821106"/>
            <a:chExt cx="880942" cy="487688"/>
          </a:xfrm>
        </p:grpSpPr>
        <p:sp>
          <p:nvSpPr>
            <p:cNvPr id="111" name="椭圆 110"/>
            <p:cNvSpPr/>
            <p:nvPr/>
          </p:nvSpPr>
          <p:spPr>
            <a:xfrm rot="16200000">
              <a:off x="877093" y="5821106"/>
              <a:ext cx="487688" cy="487688"/>
            </a:xfrm>
            <a:prstGeom prst="ellipse">
              <a:avLst/>
            </a:prstGeom>
            <a:solidFill>
              <a:srgbClr val="FFD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椭圆 111"/>
            <p:cNvSpPr/>
            <p:nvPr/>
          </p:nvSpPr>
          <p:spPr>
            <a:xfrm rot="16200000">
              <a:off x="977727" y="5921740"/>
              <a:ext cx="286420" cy="2864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等腰三角形 112"/>
            <p:cNvSpPr/>
            <p:nvPr/>
          </p:nvSpPr>
          <p:spPr>
            <a:xfrm rot="16200000">
              <a:off x="558165" y="5832718"/>
              <a:ext cx="315813" cy="464465"/>
            </a:xfrm>
            <a:prstGeom prst="triangle">
              <a:avLst/>
            </a:prstGeom>
            <a:solidFill>
              <a:srgbClr val="FFD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3" name="直接连接符 22"/>
          <p:cNvCxnSpPr/>
          <p:nvPr/>
        </p:nvCxnSpPr>
        <p:spPr>
          <a:xfrm>
            <a:off x="3253927" y="0"/>
            <a:ext cx="0" cy="1030514"/>
          </a:xfrm>
          <a:prstGeom prst="line">
            <a:avLst/>
          </a:prstGeom>
          <a:ln>
            <a:solidFill>
              <a:srgbClr val="89C5FA"/>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a:off x="1987923" y="676703"/>
            <a:ext cx="0" cy="797062"/>
          </a:xfrm>
          <a:prstGeom prst="line">
            <a:avLst/>
          </a:prstGeom>
          <a:ln>
            <a:solidFill>
              <a:srgbClr val="D9F1FF"/>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a:off x="657813" y="1792114"/>
            <a:ext cx="0" cy="1714800"/>
          </a:xfrm>
          <a:prstGeom prst="line">
            <a:avLst/>
          </a:prstGeom>
          <a:ln>
            <a:solidFill>
              <a:srgbClr val="7DDEFF"/>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a:off x="1079351" y="5712013"/>
            <a:ext cx="0" cy="1126388"/>
          </a:xfrm>
          <a:prstGeom prst="line">
            <a:avLst/>
          </a:prstGeom>
          <a:ln>
            <a:solidFill>
              <a:srgbClr val="7DDEFF"/>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4759263" y="445005"/>
            <a:ext cx="0" cy="1286262"/>
          </a:xfrm>
          <a:prstGeom prst="line">
            <a:avLst/>
          </a:prstGeom>
          <a:ln>
            <a:solidFill>
              <a:srgbClr val="63CEFF"/>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4185824" y="5476051"/>
            <a:ext cx="0" cy="836896"/>
          </a:xfrm>
          <a:prstGeom prst="line">
            <a:avLst/>
          </a:prstGeom>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a:off x="5633693" y="5452531"/>
            <a:ext cx="0" cy="836896"/>
          </a:xfrm>
          <a:prstGeom prst="line">
            <a:avLst/>
          </a:prstGeom>
          <a:ln>
            <a:solidFill>
              <a:srgbClr val="62CCFF"/>
            </a:solidFill>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a:off x="816217" y="1088136"/>
            <a:ext cx="0" cy="797062"/>
          </a:xfrm>
          <a:prstGeom prst="line">
            <a:avLst/>
          </a:prstGeom>
          <a:ln>
            <a:solidFill>
              <a:srgbClr val="D9F1FF"/>
            </a:solidFill>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p:nvCxnSpPr>
        <p:spPr>
          <a:xfrm>
            <a:off x="975723" y="5233697"/>
            <a:ext cx="0" cy="797062"/>
          </a:xfrm>
          <a:prstGeom prst="line">
            <a:avLst/>
          </a:prstGeom>
          <a:ln>
            <a:solidFill>
              <a:srgbClr val="D9F1FF"/>
            </a:solidFill>
          </a:ln>
        </p:spPr>
        <p:style>
          <a:lnRef idx="1">
            <a:schemeClr val="accent1"/>
          </a:lnRef>
          <a:fillRef idx="0">
            <a:schemeClr val="accent1"/>
          </a:fillRef>
          <a:effectRef idx="0">
            <a:schemeClr val="accent1"/>
          </a:effectRef>
          <a:fontRef idx="minor">
            <a:schemeClr val="tx1"/>
          </a:fontRef>
        </p:style>
      </p:cxnSp>
      <p:cxnSp>
        <p:nvCxnSpPr>
          <p:cNvPr id="117" name="直接连接符 116"/>
          <p:cNvCxnSpPr/>
          <p:nvPr/>
        </p:nvCxnSpPr>
        <p:spPr>
          <a:xfrm>
            <a:off x="5820671" y="3432097"/>
            <a:ext cx="0" cy="797062"/>
          </a:xfrm>
          <a:prstGeom prst="line">
            <a:avLst/>
          </a:prstGeom>
          <a:ln>
            <a:solidFill>
              <a:srgbClr val="89C5FA"/>
            </a:solidFil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a:off x="10811719" y="345594"/>
            <a:ext cx="0" cy="1286262"/>
          </a:xfrm>
          <a:prstGeom prst="line">
            <a:avLst/>
          </a:prstGeom>
          <a:ln>
            <a:solidFill>
              <a:srgbClr val="62CCFF"/>
            </a:solidFill>
          </a:ln>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a:off x="8823263" y="5387628"/>
            <a:ext cx="0" cy="1286262"/>
          </a:xfrm>
          <a:prstGeom prst="line">
            <a:avLst/>
          </a:prstGeom>
          <a:ln>
            <a:solidFill>
              <a:srgbClr val="D9F1FF"/>
            </a:solidFill>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p:nvCxnSpPr>
        <p:spPr>
          <a:xfrm>
            <a:off x="11450347" y="3818637"/>
            <a:ext cx="0" cy="1286262"/>
          </a:xfrm>
          <a:prstGeom prst="line">
            <a:avLst/>
          </a:prstGeom>
          <a:ln>
            <a:solidFill>
              <a:srgbClr val="85D1FF"/>
            </a:solidFill>
          </a:ln>
        </p:spPr>
        <p:style>
          <a:lnRef idx="1">
            <a:schemeClr val="accent1"/>
          </a:lnRef>
          <a:fillRef idx="0">
            <a:schemeClr val="accent1"/>
          </a:fillRef>
          <a:effectRef idx="0">
            <a:schemeClr val="accent1"/>
          </a:effectRef>
          <a:fontRef idx="minor">
            <a:schemeClr val="tx1"/>
          </a:fontRef>
        </p:style>
      </p:cxnSp>
      <p:cxnSp>
        <p:nvCxnSpPr>
          <p:cNvPr id="121" name="直接连接符 120"/>
          <p:cNvCxnSpPr/>
          <p:nvPr/>
        </p:nvCxnSpPr>
        <p:spPr>
          <a:xfrm>
            <a:off x="9100927" y="5632228"/>
            <a:ext cx="0" cy="801222"/>
          </a:xfrm>
          <a:prstGeom prst="line">
            <a:avLst/>
          </a:prstGeom>
          <a:ln w="111125">
            <a:solidFill>
              <a:srgbClr val="D9F1FF"/>
            </a:solidFill>
          </a:ln>
        </p:spPr>
        <p:style>
          <a:lnRef idx="1">
            <a:schemeClr val="accent1"/>
          </a:lnRef>
          <a:fillRef idx="0">
            <a:schemeClr val="accent1"/>
          </a:fillRef>
          <a:effectRef idx="0">
            <a:schemeClr val="accent1"/>
          </a:effectRef>
          <a:fontRef idx="minor">
            <a:schemeClr val="tx1"/>
          </a:fontRef>
        </p:style>
      </p:cxnSp>
      <p:cxnSp>
        <p:nvCxnSpPr>
          <p:cNvPr id="122" name="直接连接符 121"/>
          <p:cNvCxnSpPr/>
          <p:nvPr/>
        </p:nvCxnSpPr>
        <p:spPr>
          <a:xfrm>
            <a:off x="816217" y="2306822"/>
            <a:ext cx="0" cy="1068783"/>
          </a:xfrm>
          <a:prstGeom prst="line">
            <a:avLst/>
          </a:prstGeom>
          <a:ln w="111125">
            <a:solidFill>
              <a:srgbClr val="D9F1FF"/>
            </a:solidFill>
          </a:ln>
        </p:spPr>
        <p:style>
          <a:lnRef idx="1">
            <a:schemeClr val="accent1"/>
          </a:lnRef>
          <a:fillRef idx="0">
            <a:schemeClr val="accent1"/>
          </a:fillRef>
          <a:effectRef idx="0">
            <a:schemeClr val="accent1"/>
          </a:effectRef>
          <a:fontRef idx="minor">
            <a:schemeClr val="tx1"/>
          </a:fontRef>
        </p:style>
      </p:cxnSp>
      <p:cxnSp>
        <p:nvCxnSpPr>
          <p:cNvPr id="123" name="直接连接符 122"/>
          <p:cNvCxnSpPr/>
          <p:nvPr/>
        </p:nvCxnSpPr>
        <p:spPr>
          <a:xfrm>
            <a:off x="11945727" y="3046766"/>
            <a:ext cx="0" cy="801222"/>
          </a:xfrm>
          <a:prstGeom prst="line">
            <a:avLst/>
          </a:prstGeom>
          <a:ln w="111125">
            <a:solidFill>
              <a:srgbClr val="C1E7FF">
                <a:alpha val="34000"/>
              </a:srgbClr>
            </a:solidFill>
          </a:ln>
        </p:spPr>
        <p:style>
          <a:lnRef idx="1">
            <a:schemeClr val="accent1"/>
          </a:lnRef>
          <a:fillRef idx="0">
            <a:schemeClr val="accent1"/>
          </a:fillRef>
          <a:effectRef idx="0">
            <a:schemeClr val="accent1"/>
          </a:effectRef>
          <a:fontRef idx="minor">
            <a:schemeClr val="tx1"/>
          </a:fontRef>
        </p:style>
      </p:cxnSp>
      <p:sp>
        <p:nvSpPr>
          <p:cNvPr id="124" name="椭圆 123"/>
          <p:cNvSpPr/>
          <p:nvPr/>
        </p:nvSpPr>
        <p:spPr>
          <a:xfrm>
            <a:off x="11569412" y="5935254"/>
            <a:ext cx="131125" cy="131125"/>
          </a:xfrm>
          <a:prstGeom prst="ellipse">
            <a:avLst/>
          </a:prstGeom>
          <a:solidFill>
            <a:srgbClr val="B6E6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5" name="椭圆 124"/>
          <p:cNvSpPr/>
          <p:nvPr/>
        </p:nvSpPr>
        <p:spPr>
          <a:xfrm>
            <a:off x="11649446" y="2586818"/>
            <a:ext cx="102183" cy="102182"/>
          </a:xfrm>
          <a:prstGeom prst="ellipse">
            <a:avLst/>
          </a:prstGeom>
          <a:solidFill>
            <a:srgbClr val="89C5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6" name="组合 125"/>
          <p:cNvGrpSpPr/>
          <p:nvPr/>
        </p:nvGrpSpPr>
        <p:grpSpPr>
          <a:xfrm>
            <a:off x="1437221" y="1635092"/>
            <a:ext cx="3844195" cy="3867482"/>
            <a:chOff x="5935982" y="1911322"/>
            <a:chExt cx="3844195" cy="3867482"/>
          </a:xfrm>
        </p:grpSpPr>
        <p:sp>
          <p:nvSpPr>
            <p:cNvPr id="127" name="椭圆 126"/>
            <p:cNvSpPr/>
            <p:nvPr/>
          </p:nvSpPr>
          <p:spPr>
            <a:xfrm>
              <a:off x="5935982" y="1911322"/>
              <a:ext cx="3844195" cy="3844195"/>
            </a:xfrm>
            <a:prstGeom prst="ellipse">
              <a:avLst/>
            </a:prstGeom>
            <a:gradFill flip="none" rotWithShape="1">
              <a:gsLst>
                <a:gs pos="0">
                  <a:srgbClr val="6BDDFF"/>
                </a:gs>
                <a:gs pos="100000">
                  <a:srgbClr val="61CBF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8" name="椭圆 127"/>
            <p:cNvSpPr/>
            <p:nvPr/>
          </p:nvSpPr>
          <p:spPr>
            <a:xfrm>
              <a:off x="6430588" y="3013327"/>
              <a:ext cx="133350" cy="13335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椭圆 128"/>
            <p:cNvSpPr/>
            <p:nvPr/>
          </p:nvSpPr>
          <p:spPr>
            <a:xfrm>
              <a:off x="6978897" y="2368378"/>
              <a:ext cx="92882" cy="92882"/>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0" name="椭圆 129"/>
            <p:cNvSpPr/>
            <p:nvPr/>
          </p:nvSpPr>
          <p:spPr>
            <a:xfrm>
              <a:off x="9268428" y="4789620"/>
              <a:ext cx="116840" cy="11684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1" name="椭圆 130"/>
            <p:cNvSpPr/>
            <p:nvPr/>
          </p:nvSpPr>
          <p:spPr>
            <a:xfrm>
              <a:off x="8123412" y="2624921"/>
              <a:ext cx="108754" cy="108754"/>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2" name="椭圆 131"/>
            <p:cNvSpPr/>
            <p:nvPr/>
          </p:nvSpPr>
          <p:spPr>
            <a:xfrm>
              <a:off x="9182634" y="2860428"/>
              <a:ext cx="116840" cy="11684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3" name="椭圆 132"/>
            <p:cNvSpPr/>
            <p:nvPr/>
          </p:nvSpPr>
          <p:spPr>
            <a:xfrm>
              <a:off x="9431075" y="3873197"/>
              <a:ext cx="133350" cy="13335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4" name="图片 13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6435793" y="2982244"/>
              <a:ext cx="2892037" cy="2796560"/>
            </a:xfrm>
            <a:custGeom>
              <a:avLst/>
              <a:gdLst>
                <a:gd name="connsiteX0" fmla="*/ 0 w 2892037"/>
                <a:gd name="connsiteY0" fmla="*/ 0 h 2796560"/>
                <a:gd name="connsiteX1" fmla="*/ 2892037 w 2892037"/>
                <a:gd name="connsiteY1" fmla="*/ 0 h 2796560"/>
                <a:gd name="connsiteX2" fmla="*/ 2892037 w 2892037"/>
                <a:gd name="connsiteY2" fmla="*/ 2088292 h 2796560"/>
                <a:gd name="connsiteX3" fmla="*/ 2884994 w 2892037"/>
                <a:gd name="connsiteY3" fmla="*/ 2097710 h 2796560"/>
                <a:gd name="connsiteX4" fmla="*/ 1403115 w 2892037"/>
                <a:gd name="connsiteY4" fmla="*/ 2796560 h 2796560"/>
                <a:gd name="connsiteX5" fmla="*/ 45182 w 2892037"/>
                <a:gd name="connsiteY5" fmla="*/ 2234086 h 2796560"/>
                <a:gd name="connsiteX6" fmla="*/ 0 w 2892037"/>
                <a:gd name="connsiteY6" fmla="*/ 2184373 h 2796560"/>
                <a:gd name="connsiteX7" fmla="*/ 0 w 2892037"/>
                <a:gd name="connsiteY7" fmla="*/ 0 h 2796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2037" h="2796560">
                  <a:moveTo>
                    <a:pt x="0" y="0"/>
                  </a:moveTo>
                  <a:lnTo>
                    <a:pt x="2892037" y="0"/>
                  </a:lnTo>
                  <a:lnTo>
                    <a:pt x="2892037" y="2088292"/>
                  </a:lnTo>
                  <a:lnTo>
                    <a:pt x="2884994" y="2097710"/>
                  </a:lnTo>
                  <a:cubicBezTo>
                    <a:pt x="2532763" y="2524515"/>
                    <a:pt x="1999709" y="2796560"/>
                    <a:pt x="1403115" y="2796560"/>
                  </a:cubicBezTo>
                  <a:cubicBezTo>
                    <a:pt x="872810" y="2796560"/>
                    <a:pt x="392708" y="2581611"/>
                    <a:pt x="45182" y="2234086"/>
                  </a:cubicBezTo>
                  <a:lnTo>
                    <a:pt x="0" y="2184373"/>
                  </a:lnTo>
                  <a:lnTo>
                    <a:pt x="0" y="0"/>
                  </a:lnTo>
                  <a:close/>
                </a:path>
              </a:pathLst>
            </a:custGeom>
          </p:spPr>
        </p:pic>
        <p:sp>
          <p:nvSpPr>
            <p:cNvPr id="135" name="椭圆 134"/>
            <p:cNvSpPr/>
            <p:nvPr/>
          </p:nvSpPr>
          <p:spPr>
            <a:xfrm>
              <a:off x="6206421" y="3711571"/>
              <a:ext cx="79463" cy="79463"/>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rot="16200000">
            <a:off x="1988062" y="1910705"/>
            <a:ext cx="531322" cy="294139"/>
            <a:chOff x="483839" y="5821106"/>
            <a:chExt cx="880942" cy="487688"/>
          </a:xfrm>
        </p:grpSpPr>
        <p:sp>
          <p:nvSpPr>
            <p:cNvPr id="52" name="椭圆 51"/>
            <p:cNvSpPr/>
            <p:nvPr/>
          </p:nvSpPr>
          <p:spPr>
            <a:xfrm rot="16200000">
              <a:off x="877093" y="5821106"/>
              <a:ext cx="487688" cy="487688"/>
            </a:xfrm>
            <a:prstGeom prst="ellipse">
              <a:avLst/>
            </a:prstGeom>
            <a:solidFill>
              <a:srgbClr val="FFD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rot="16200000">
              <a:off x="977727" y="5921740"/>
              <a:ext cx="286420" cy="2864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等腰三角形 53"/>
            <p:cNvSpPr/>
            <p:nvPr/>
          </p:nvSpPr>
          <p:spPr>
            <a:xfrm rot="16200000">
              <a:off x="558165" y="5832718"/>
              <a:ext cx="315813" cy="464465"/>
            </a:xfrm>
            <a:prstGeom prst="triangle">
              <a:avLst/>
            </a:prstGeom>
            <a:solidFill>
              <a:srgbClr val="FFD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5663412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椭圆 11"/>
          <p:cNvSpPr/>
          <p:nvPr/>
        </p:nvSpPr>
        <p:spPr>
          <a:xfrm>
            <a:off x="5153083" y="6600716"/>
            <a:ext cx="1955659" cy="99420"/>
          </a:xfrm>
          <a:prstGeom prst="ellipse">
            <a:avLst/>
          </a:prstGeom>
          <a:solidFill>
            <a:schemeClr val="bg1">
              <a:lumMod val="75000"/>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5030940" y="824795"/>
            <a:ext cx="2236510" cy="707886"/>
          </a:xfrm>
          <a:prstGeom prst="rect">
            <a:avLst/>
          </a:prstGeom>
        </p:spPr>
        <p:txBody>
          <a:bodyPr wrap="none">
            <a:spAutoFit/>
          </a:bodyPr>
          <a:lstStyle/>
          <a:p>
            <a:r>
              <a:rPr lang="zh-CN" altLang="en-US" sz="4000" dirty="0" smtClean="0">
                <a:solidFill>
                  <a:srgbClr val="00B0F0"/>
                </a:solidFill>
                <a:latin typeface="微软雅黑 Light" panose="020B0502040204020203" pitchFamily="34" charset="-122"/>
                <a:ea typeface="微软雅黑 Light" panose="020B0502040204020203" pitchFamily="34" charset="-122"/>
                <a:cs typeface="Arial" panose="020B0604020202020204" pitchFamily="34" charset="0"/>
              </a:rPr>
              <a:t>团队介绍</a:t>
            </a:r>
            <a:endParaRPr lang="zh-CN" altLang="en-US" sz="4000" dirty="0">
              <a:solidFill>
                <a:srgbClr val="00B0F0"/>
              </a:solidFill>
              <a:latin typeface="微软雅黑 Light" panose="020B0502040204020203" pitchFamily="34" charset="-122"/>
              <a:ea typeface="微软雅黑 Light" panose="020B0502040204020203" pitchFamily="34" charset="-122"/>
            </a:endParaRPr>
          </a:p>
        </p:txBody>
      </p:sp>
      <p:pic>
        <p:nvPicPr>
          <p:cNvPr id="17" name="图片 16"/>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0649147" y="5338121"/>
            <a:ext cx="470739" cy="462692"/>
          </a:xfrm>
          <a:prstGeom prst="ellipse">
            <a:avLst/>
          </a:prstGeom>
        </p:spPr>
      </p:pic>
      <p:pic>
        <p:nvPicPr>
          <p:cNvPr id="16" name="图片 15"/>
          <p:cNvPicPr>
            <a:picLocks noChangeAspect="1"/>
          </p:cNvPicPr>
          <p:nvPr/>
        </p:nvPicPr>
        <p:blipFill rotWithShape="1">
          <a:blip r:embed="rId3" cstate="screen">
            <a:extLst>
              <a:ext uri="{28A0092B-C50C-407E-A947-70E740481C1C}">
                <a14:useLocalDpi xmlns:a14="http://schemas.microsoft.com/office/drawing/2010/main"/>
              </a:ext>
            </a:extLst>
          </a:blip>
          <a:srcRect l="18945" t="22361" r="16317" b="13542"/>
          <a:stretch/>
        </p:blipFill>
        <p:spPr>
          <a:xfrm>
            <a:off x="10008859" y="5463146"/>
            <a:ext cx="1021091" cy="1010981"/>
          </a:xfrm>
          <a:prstGeom prst="ellipse">
            <a:avLst/>
          </a:prstGeom>
        </p:spPr>
      </p:pic>
      <p:sp>
        <p:nvSpPr>
          <p:cNvPr id="18" name="椭圆 17"/>
          <p:cNvSpPr/>
          <p:nvPr/>
        </p:nvSpPr>
        <p:spPr>
          <a:xfrm>
            <a:off x="10179857" y="4501214"/>
            <a:ext cx="162049" cy="162049"/>
          </a:xfrm>
          <a:prstGeom prst="ellipse">
            <a:avLst/>
          </a:prstGeom>
          <a:solidFill>
            <a:srgbClr val="89C5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10019534" y="4248051"/>
            <a:ext cx="103247" cy="103246"/>
          </a:xfrm>
          <a:prstGeom prst="ellipse">
            <a:avLst/>
          </a:prstGeom>
          <a:solidFill>
            <a:srgbClr val="B6E6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2418084" y="5411647"/>
            <a:ext cx="162049" cy="162049"/>
          </a:xfrm>
          <a:prstGeom prst="ellipse">
            <a:avLst/>
          </a:prstGeom>
          <a:solidFill>
            <a:srgbClr val="C1E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2393986" y="5562700"/>
            <a:ext cx="103247" cy="103246"/>
          </a:xfrm>
          <a:prstGeom prst="ellipse">
            <a:avLst/>
          </a:prstGeom>
          <a:solidFill>
            <a:srgbClr val="B6E6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2541084" y="4597130"/>
            <a:ext cx="162049" cy="162049"/>
          </a:xfrm>
          <a:prstGeom prst="ellipse">
            <a:avLst/>
          </a:prstGeom>
          <a:solidFill>
            <a:srgbClr val="89C5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3" name="图片 2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045088" y="4892034"/>
            <a:ext cx="592381" cy="586516"/>
          </a:xfrm>
          <a:prstGeom prst="ellipse">
            <a:avLst/>
          </a:prstGeom>
        </p:spPr>
      </p:pic>
      <p:sp>
        <p:nvSpPr>
          <p:cNvPr id="24" name="圆角矩形 23"/>
          <p:cNvSpPr/>
          <p:nvPr/>
        </p:nvSpPr>
        <p:spPr>
          <a:xfrm>
            <a:off x="1630369" y="1884011"/>
            <a:ext cx="1885507" cy="2459956"/>
          </a:xfrm>
          <a:prstGeom prst="roundRect">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圆角矩形 24"/>
          <p:cNvSpPr/>
          <p:nvPr/>
        </p:nvSpPr>
        <p:spPr>
          <a:xfrm>
            <a:off x="4001104" y="1888906"/>
            <a:ext cx="1885507" cy="2459956"/>
          </a:xfrm>
          <a:prstGeom prst="roundRect">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圆角矩形 25"/>
          <p:cNvSpPr/>
          <p:nvPr/>
        </p:nvSpPr>
        <p:spPr>
          <a:xfrm>
            <a:off x="6365931" y="1888906"/>
            <a:ext cx="1885507" cy="2459956"/>
          </a:xfrm>
          <a:prstGeom prst="roundRect">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圆角矩形 26"/>
          <p:cNvSpPr/>
          <p:nvPr/>
        </p:nvSpPr>
        <p:spPr>
          <a:xfrm>
            <a:off x="8730757" y="1888906"/>
            <a:ext cx="1885507" cy="2459956"/>
          </a:xfrm>
          <a:prstGeom prst="roundRect">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3753651" y="1855896"/>
            <a:ext cx="116840" cy="116840"/>
          </a:xfrm>
          <a:prstGeom prst="ellipse">
            <a:avLst/>
          </a:prstGeom>
          <a:solidFill>
            <a:srgbClr val="E7EE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4379725" y="1576410"/>
            <a:ext cx="79463" cy="79463"/>
          </a:xfrm>
          <a:prstGeom prst="ellipse">
            <a:avLst/>
          </a:prstGeom>
          <a:solidFill>
            <a:srgbClr val="A0D8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3909274" y="15887"/>
            <a:ext cx="150495" cy="150495"/>
          </a:xfrm>
          <a:prstGeom prst="ellipse">
            <a:avLst/>
          </a:prstGeom>
          <a:solidFill>
            <a:srgbClr val="DEEF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3647714" y="778990"/>
            <a:ext cx="79463" cy="79463"/>
          </a:xfrm>
          <a:prstGeom prst="ellipse">
            <a:avLst/>
          </a:prstGeom>
          <a:solidFill>
            <a:srgbClr val="A0D8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3" name="图片 32"/>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8263809" y="-1333195"/>
            <a:ext cx="2003131" cy="1968888"/>
          </a:xfrm>
          <a:prstGeom prst="ellipse">
            <a:avLst/>
          </a:prstGeom>
        </p:spPr>
      </p:pic>
      <p:grpSp>
        <p:nvGrpSpPr>
          <p:cNvPr id="34" name="组合 33"/>
          <p:cNvGrpSpPr/>
          <p:nvPr/>
        </p:nvGrpSpPr>
        <p:grpSpPr>
          <a:xfrm>
            <a:off x="5246673" y="4765180"/>
            <a:ext cx="1698657" cy="1708947"/>
            <a:chOff x="5935982" y="1911322"/>
            <a:chExt cx="3844195" cy="3867482"/>
          </a:xfrm>
        </p:grpSpPr>
        <p:sp>
          <p:nvSpPr>
            <p:cNvPr id="35" name="椭圆 34"/>
            <p:cNvSpPr/>
            <p:nvPr/>
          </p:nvSpPr>
          <p:spPr>
            <a:xfrm>
              <a:off x="5935982" y="1911322"/>
              <a:ext cx="3844195" cy="3844195"/>
            </a:xfrm>
            <a:prstGeom prst="ellipse">
              <a:avLst/>
            </a:prstGeom>
            <a:gradFill flip="none" rotWithShape="1">
              <a:gsLst>
                <a:gs pos="0">
                  <a:srgbClr val="6BDDFF"/>
                </a:gs>
                <a:gs pos="100000">
                  <a:srgbClr val="61CBF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6430588" y="3013327"/>
              <a:ext cx="133350" cy="13335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6978897" y="2368378"/>
              <a:ext cx="92882" cy="92882"/>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9268428" y="4789620"/>
              <a:ext cx="116840" cy="11684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8123412" y="2624921"/>
              <a:ext cx="108754" cy="108754"/>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9182634" y="2860428"/>
              <a:ext cx="116840" cy="11684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9431075" y="3873197"/>
              <a:ext cx="133350" cy="13335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2" name="图片 41"/>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6435793" y="2982244"/>
              <a:ext cx="2892037" cy="2796560"/>
            </a:xfrm>
            <a:custGeom>
              <a:avLst/>
              <a:gdLst>
                <a:gd name="connsiteX0" fmla="*/ 0 w 2892037"/>
                <a:gd name="connsiteY0" fmla="*/ 0 h 2796560"/>
                <a:gd name="connsiteX1" fmla="*/ 2892037 w 2892037"/>
                <a:gd name="connsiteY1" fmla="*/ 0 h 2796560"/>
                <a:gd name="connsiteX2" fmla="*/ 2892037 w 2892037"/>
                <a:gd name="connsiteY2" fmla="*/ 2088292 h 2796560"/>
                <a:gd name="connsiteX3" fmla="*/ 2884994 w 2892037"/>
                <a:gd name="connsiteY3" fmla="*/ 2097710 h 2796560"/>
                <a:gd name="connsiteX4" fmla="*/ 1403115 w 2892037"/>
                <a:gd name="connsiteY4" fmla="*/ 2796560 h 2796560"/>
                <a:gd name="connsiteX5" fmla="*/ 45182 w 2892037"/>
                <a:gd name="connsiteY5" fmla="*/ 2234086 h 2796560"/>
                <a:gd name="connsiteX6" fmla="*/ 0 w 2892037"/>
                <a:gd name="connsiteY6" fmla="*/ 2184373 h 2796560"/>
                <a:gd name="connsiteX7" fmla="*/ 0 w 2892037"/>
                <a:gd name="connsiteY7" fmla="*/ 0 h 2796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2037" h="2796560">
                  <a:moveTo>
                    <a:pt x="0" y="0"/>
                  </a:moveTo>
                  <a:lnTo>
                    <a:pt x="2892037" y="0"/>
                  </a:lnTo>
                  <a:lnTo>
                    <a:pt x="2892037" y="2088292"/>
                  </a:lnTo>
                  <a:lnTo>
                    <a:pt x="2884994" y="2097710"/>
                  </a:lnTo>
                  <a:cubicBezTo>
                    <a:pt x="2532763" y="2524515"/>
                    <a:pt x="1999709" y="2796560"/>
                    <a:pt x="1403115" y="2796560"/>
                  </a:cubicBezTo>
                  <a:cubicBezTo>
                    <a:pt x="872810" y="2796560"/>
                    <a:pt x="392708" y="2581611"/>
                    <a:pt x="45182" y="2234086"/>
                  </a:cubicBezTo>
                  <a:lnTo>
                    <a:pt x="0" y="2184373"/>
                  </a:lnTo>
                  <a:lnTo>
                    <a:pt x="0" y="0"/>
                  </a:lnTo>
                  <a:close/>
                </a:path>
              </a:pathLst>
            </a:custGeom>
          </p:spPr>
        </p:pic>
        <p:sp>
          <p:nvSpPr>
            <p:cNvPr id="43" name="椭圆 42"/>
            <p:cNvSpPr/>
            <p:nvPr/>
          </p:nvSpPr>
          <p:spPr>
            <a:xfrm>
              <a:off x="6206421" y="3711571"/>
              <a:ext cx="79463" cy="79463"/>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1443548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直角三角形 1"/>
          <p:cNvSpPr/>
          <p:nvPr/>
        </p:nvSpPr>
        <p:spPr>
          <a:xfrm rot="10800000">
            <a:off x="3231237" y="5798406"/>
            <a:ext cx="2219097" cy="1102712"/>
          </a:xfrm>
          <a:prstGeom prst="rtTriangle">
            <a:avLst/>
          </a:prstGeom>
          <a:solidFill>
            <a:srgbClr val="87D5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直角三角形 2"/>
          <p:cNvSpPr/>
          <p:nvPr/>
        </p:nvSpPr>
        <p:spPr>
          <a:xfrm rot="10800000" flipH="1">
            <a:off x="5445353" y="5798406"/>
            <a:ext cx="2813983" cy="1102712"/>
          </a:xfrm>
          <a:prstGeom prst="rtTriangle">
            <a:avLst/>
          </a:prstGeom>
          <a:solidFill>
            <a:srgbClr val="A1D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直角三角形 7"/>
          <p:cNvSpPr/>
          <p:nvPr/>
        </p:nvSpPr>
        <p:spPr>
          <a:xfrm rot="10800000">
            <a:off x="5096458" y="6606862"/>
            <a:ext cx="354148" cy="294256"/>
          </a:xfrm>
          <a:custGeom>
            <a:avLst/>
            <a:gdLst>
              <a:gd name="connsiteX0" fmla="*/ 0 w 2654300"/>
              <a:gd name="connsiteY0" fmla="*/ 1084943 h 1084943"/>
              <a:gd name="connsiteX1" fmla="*/ 0 w 2654300"/>
              <a:gd name="connsiteY1" fmla="*/ 0 h 1084943"/>
              <a:gd name="connsiteX2" fmla="*/ 2654300 w 2654300"/>
              <a:gd name="connsiteY2" fmla="*/ 1084943 h 1084943"/>
              <a:gd name="connsiteX3" fmla="*/ 0 w 2654300"/>
              <a:gd name="connsiteY3" fmla="*/ 1084943 h 1084943"/>
              <a:gd name="connsiteX0" fmla="*/ 0 w 1473200"/>
              <a:gd name="connsiteY0" fmla="*/ 1084943 h 1084943"/>
              <a:gd name="connsiteX1" fmla="*/ 0 w 1473200"/>
              <a:gd name="connsiteY1" fmla="*/ 0 h 1084943"/>
              <a:gd name="connsiteX2" fmla="*/ 1473200 w 1473200"/>
              <a:gd name="connsiteY2" fmla="*/ 627743 h 1084943"/>
              <a:gd name="connsiteX3" fmla="*/ 0 w 1473200"/>
              <a:gd name="connsiteY3" fmla="*/ 1084943 h 1084943"/>
              <a:gd name="connsiteX0" fmla="*/ 0 w 1720850"/>
              <a:gd name="connsiteY0" fmla="*/ 1084943 h 1084943"/>
              <a:gd name="connsiteX1" fmla="*/ 0 w 1720850"/>
              <a:gd name="connsiteY1" fmla="*/ 0 h 1084943"/>
              <a:gd name="connsiteX2" fmla="*/ 1720850 w 1720850"/>
              <a:gd name="connsiteY2" fmla="*/ 703943 h 1084943"/>
              <a:gd name="connsiteX3" fmla="*/ 0 w 1720850"/>
              <a:gd name="connsiteY3" fmla="*/ 1084943 h 1084943"/>
              <a:gd name="connsiteX0" fmla="*/ 0 w 1720850"/>
              <a:gd name="connsiteY0" fmla="*/ 1084943 h 1084943"/>
              <a:gd name="connsiteX1" fmla="*/ 0 w 1720850"/>
              <a:gd name="connsiteY1" fmla="*/ 542471 h 1084943"/>
              <a:gd name="connsiteX2" fmla="*/ 0 w 1720850"/>
              <a:gd name="connsiteY2" fmla="*/ 0 h 1084943"/>
              <a:gd name="connsiteX3" fmla="*/ 1720850 w 1720850"/>
              <a:gd name="connsiteY3" fmla="*/ 703943 h 1084943"/>
              <a:gd name="connsiteX4" fmla="*/ 0 w 1720850"/>
              <a:gd name="connsiteY4"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0 w 1720850"/>
              <a:gd name="connsiteY5"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860425 w 1720850"/>
              <a:gd name="connsiteY5" fmla="*/ 894443 h 1084943"/>
              <a:gd name="connsiteX6" fmla="*/ 0 w 1720850"/>
              <a:gd name="connsiteY6" fmla="*/ 1084943 h 1084943"/>
              <a:gd name="connsiteX0" fmla="*/ 0 w 1720850"/>
              <a:gd name="connsiteY0" fmla="*/ 1084943 h 1084943"/>
              <a:gd name="connsiteX1" fmla="*/ 0 w 1720850"/>
              <a:gd name="connsiteY1" fmla="*/ 0 h 1084943"/>
              <a:gd name="connsiteX2" fmla="*/ 860425 w 1720850"/>
              <a:gd name="connsiteY2" fmla="*/ 351971 h 1084943"/>
              <a:gd name="connsiteX3" fmla="*/ 1720850 w 1720850"/>
              <a:gd name="connsiteY3" fmla="*/ 703943 h 1084943"/>
              <a:gd name="connsiteX4" fmla="*/ 860425 w 1720850"/>
              <a:gd name="connsiteY4" fmla="*/ 894443 h 1084943"/>
              <a:gd name="connsiteX5" fmla="*/ 0 w 1720850"/>
              <a:gd name="connsiteY5" fmla="*/ 1084943 h 108494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23548"/>
              <a:gd name="connsiteX1" fmla="*/ 0 w 1720850"/>
              <a:gd name="connsiteY1" fmla="*/ 0 h 1223548"/>
              <a:gd name="connsiteX2" fmla="*/ 860425 w 1720850"/>
              <a:gd name="connsiteY2" fmla="*/ 351971 h 1223548"/>
              <a:gd name="connsiteX3" fmla="*/ 1720850 w 1720850"/>
              <a:gd name="connsiteY3" fmla="*/ 703943 h 1223548"/>
              <a:gd name="connsiteX4" fmla="*/ 546100 w 1720850"/>
              <a:gd name="connsiteY4" fmla="*/ 1218293 h 1223548"/>
              <a:gd name="connsiteX5" fmla="*/ 0 w 1720850"/>
              <a:gd name="connsiteY5" fmla="*/ 1084943 h 1223548"/>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55625 w 1730375"/>
              <a:gd name="connsiteY4" fmla="*/ 1218293 h 1221740"/>
              <a:gd name="connsiteX5" fmla="*/ 0 w 1730375"/>
              <a:gd name="connsiteY5" fmla="*/ 1008743 h 1221740"/>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08000 w 1730375"/>
              <a:gd name="connsiteY4" fmla="*/ 1218293 h 1221740"/>
              <a:gd name="connsiteX5" fmla="*/ 0 w 1730375"/>
              <a:gd name="connsiteY5" fmla="*/ 1008743 h 1221740"/>
              <a:gd name="connsiteX0" fmla="*/ 0 w 1730375"/>
              <a:gd name="connsiteY0" fmla="*/ 1008743 h 1147348"/>
              <a:gd name="connsiteX1" fmla="*/ 9525 w 1730375"/>
              <a:gd name="connsiteY1" fmla="*/ 0 h 1147348"/>
              <a:gd name="connsiteX2" fmla="*/ 869950 w 1730375"/>
              <a:gd name="connsiteY2" fmla="*/ 351971 h 1147348"/>
              <a:gd name="connsiteX3" fmla="*/ 1730375 w 1730375"/>
              <a:gd name="connsiteY3" fmla="*/ 703943 h 1147348"/>
              <a:gd name="connsiteX4" fmla="*/ 631825 w 1730375"/>
              <a:gd name="connsiteY4" fmla="*/ 1142093 h 1147348"/>
              <a:gd name="connsiteX5" fmla="*/ 0 w 1730375"/>
              <a:gd name="connsiteY5" fmla="*/ 1008743 h 1147348"/>
              <a:gd name="connsiteX0" fmla="*/ 0 w 1730375"/>
              <a:gd name="connsiteY0" fmla="*/ 1008743 h 1165791"/>
              <a:gd name="connsiteX1" fmla="*/ 9525 w 1730375"/>
              <a:gd name="connsiteY1" fmla="*/ 0 h 1165791"/>
              <a:gd name="connsiteX2" fmla="*/ 869950 w 1730375"/>
              <a:gd name="connsiteY2" fmla="*/ 351971 h 1165791"/>
              <a:gd name="connsiteX3" fmla="*/ 1730375 w 1730375"/>
              <a:gd name="connsiteY3" fmla="*/ 703943 h 1165791"/>
              <a:gd name="connsiteX4" fmla="*/ 593725 w 1730375"/>
              <a:gd name="connsiteY4" fmla="*/ 1161143 h 1165791"/>
              <a:gd name="connsiteX5" fmla="*/ 0 w 1730375"/>
              <a:gd name="connsiteY5" fmla="*/ 1008743 h 1165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0375" h="1165791">
                <a:moveTo>
                  <a:pt x="0" y="1008743"/>
                </a:moveTo>
                <a:lnTo>
                  <a:pt x="9525" y="0"/>
                </a:lnTo>
                <a:lnTo>
                  <a:pt x="869950" y="351971"/>
                </a:lnTo>
                <a:lnTo>
                  <a:pt x="1730375" y="703943"/>
                </a:lnTo>
                <a:cubicBezTo>
                  <a:pt x="1338792" y="875393"/>
                  <a:pt x="947208" y="684893"/>
                  <a:pt x="593725" y="1161143"/>
                </a:cubicBezTo>
                <a:cubicBezTo>
                  <a:pt x="373592" y="1192893"/>
                  <a:pt x="182033" y="1053193"/>
                  <a:pt x="0" y="1008743"/>
                </a:cubicBezTo>
                <a:close/>
              </a:path>
            </a:pathLst>
          </a:custGeom>
          <a:solidFill>
            <a:srgbClr val="B6E6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直角三角形 7"/>
          <p:cNvSpPr/>
          <p:nvPr/>
        </p:nvSpPr>
        <p:spPr>
          <a:xfrm rot="10800000" flipH="1">
            <a:off x="5450334" y="6628439"/>
            <a:ext cx="455105" cy="272681"/>
          </a:xfrm>
          <a:custGeom>
            <a:avLst/>
            <a:gdLst>
              <a:gd name="connsiteX0" fmla="*/ 0 w 2654300"/>
              <a:gd name="connsiteY0" fmla="*/ 1084943 h 1084943"/>
              <a:gd name="connsiteX1" fmla="*/ 0 w 2654300"/>
              <a:gd name="connsiteY1" fmla="*/ 0 h 1084943"/>
              <a:gd name="connsiteX2" fmla="*/ 2654300 w 2654300"/>
              <a:gd name="connsiteY2" fmla="*/ 1084943 h 1084943"/>
              <a:gd name="connsiteX3" fmla="*/ 0 w 2654300"/>
              <a:gd name="connsiteY3" fmla="*/ 1084943 h 1084943"/>
              <a:gd name="connsiteX0" fmla="*/ 0 w 1473200"/>
              <a:gd name="connsiteY0" fmla="*/ 1084943 h 1084943"/>
              <a:gd name="connsiteX1" fmla="*/ 0 w 1473200"/>
              <a:gd name="connsiteY1" fmla="*/ 0 h 1084943"/>
              <a:gd name="connsiteX2" fmla="*/ 1473200 w 1473200"/>
              <a:gd name="connsiteY2" fmla="*/ 627743 h 1084943"/>
              <a:gd name="connsiteX3" fmla="*/ 0 w 1473200"/>
              <a:gd name="connsiteY3" fmla="*/ 1084943 h 1084943"/>
              <a:gd name="connsiteX0" fmla="*/ 0 w 1720850"/>
              <a:gd name="connsiteY0" fmla="*/ 1084943 h 1084943"/>
              <a:gd name="connsiteX1" fmla="*/ 0 w 1720850"/>
              <a:gd name="connsiteY1" fmla="*/ 0 h 1084943"/>
              <a:gd name="connsiteX2" fmla="*/ 1720850 w 1720850"/>
              <a:gd name="connsiteY2" fmla="*/ 703943 h 1084943"/>
              <a:gd name="connsiteX3" fmla="*/ 0 w 1720850"/>
              <a:gd name="connsiteY3" fmla="*/ 1084943 h 1084943"/>
              <a:gd name="connsiteX0" fmla="*/ 0 w 1720850"/>
              <a:gd name="connsiteY0" fmla="*/ 1084943 h 1084943"/>
              <a:gd name="connsiteX1" fmla="*/ 0 w 1720850"/>
              <a:gd name="connsiteY1" fmla="*/ 542471 h 1084943"/>
              <a:gd name="connsiteX2" fmla="*/ 0 w 1720850"/>
              <a:gd name="connsiteY2" fmla="*/ 0 h 1084943"/>
              <a:gd name="connsiteX3" fmla="*/ 1720850 w 1720850"/>
              <a:gd name="connsiteY3" fmla="*/ 703943 h 1084943"/>
              <a:gd name="connsiteX4" fmla="*/ 0 w 1720850"/>
              <a:gd name="connsiteY4"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0 w 1720850"/>
              <a:gd name="connsiteY5"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860425 w 1720850"/>
              <a:gd name="connsiteY5" fmla="*/ 894443 h 1084943"/>
              <a:gd name="connsiteX6" fmla="*/ 0 w 1720850"/>
              <a:gd name="connsiteY6" fmla="*/ 1084943 h 1084943"/>
              <a:gd name="connsiteX0" fmla="*/ 0 w 1720850"/>
              <a:gd name="connsiteY0" fmla="*/ 1084943 h 1084943"/>
              <a:gd name="connsiteX1" fmla="*/ 0 w 1720850"/>
              <a:gd name="connsiteY1" fmla="*/ 0 h 1084943"/>
              <a:gd name="connsiteX2" fmla="*/ 860425 w 1720850"/>
              <a:gd name="connsiteY2" fmla="*/ 351971 h 1084943"/>
              <a:gd name="connsiteX3" fmla="*/ 1720850 w 1720850"/>
              <a:gd name="connsiteY3" fmla="*/ 703943 h 1084943"/>
              <a:gd name="connsiteX4" fmla="*/ 860425 w 1720850"/>
              <a:gd name="connsiteY4" fmla="*/ 894443 h 1084943"/>
              <a:gd name="connsiteX5" fmla="*/ 0 w 1720850"/>
              <a:gd name="connsiteY5" fmla="*/ 1084943 h 108494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23548"/>
              <a:gd name="connsiteX1" fmla="*/ 0 w 1720850"/>
              <a:gd name="connsiteY1" fmla="*/ 0 h 1223548"/>
              <a:gd name="connsiteX2" fmla="*/ 860425 w 1720850"/>
              <a:gd name="connsiteY2" fmla="*/ 351971 h 1223548"/>
              <a:gd name="connsiteX3" fmla="*/ 1720850 w 1720850"/>
              <a:gd name="connsiteY3" fmla="*/ 703943 h 1223548"/>
              <a:gd name="connsiteX4" fmla="*/ 546100 w 1720850"/>
              <a:gd name="connsiteY4" fmla="*/ 1218293 h 1223548"/>
              <a:gd name="connsiteX5" fmla="*/ 0 w 1720850"/>
              <a:gd name="connsiteY5" fmla="*/ 1084943 h 1223548"/>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55625 w 1730375"/>
              <a:gd name="connsiteY4" fmla="*/ 1218293 h 1221740"/>
              <a:gd name="connsiteX5" fmla="*/ 0 w 1730375"/>
              <a:gd name="connsiteY5" fmla="*/ 1008743 h 1221740"/>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08000 w 1730375"/>
              <a:gd name="connsiteY4" fmla="*/ 1218293 h 1221740"/>
              <a:gd name="connsiteX5" fmla="*/ 0 w 1730375"/>
              <a:gd name="connsiteY5" fmla="*/ 1008743 h 1221740"/>
              <a:gd name="connsiteX0" fmla="*/ 0 w 1730375"/>
              <a:gd name="connsiteY0" fmla="*/ 1008743 h 1147348"/>
              <a:gd name="connsiteX1" fmla="*/ 9525 w 1730375"/>
              <a:gd name="connsiteY1" fmla="*/ 0 h 1147348"/>
              <a:gd name="connsiteX2" fmla="*/ 869950 w 1730375"/>
              <a:gd name="connsiteY2" fmla="*/ 351971 h 1147348"/>
              <a:gd name="connsiteX3" fmla="*/ 1730375 w 1730375"/>
              <a:gd name="connsiteY3" fmla="*/ 703943 h 1147348"/>
              <a:gd name="connsiteX4" fmla="*/ 631825 w 1730375"/>
              <a:gd name="connsiteY4" fmla="*/ 1142093 h 1147348"/>
              <a:gd name="connsiteX5" fmla="*/ 0 w 1730375"/>
              <a:gd name="connsiteY5" fmla="*/ 1008743 h 1147348"/>
              <a:gd name="connsiteX0" fmla="*/ 0 w 1730375"/>
              <a:gd name="connsiteY0" fmla="*/ 1008743 h 1165791"/>
              <a:gd name="connsiteX1" fmla="*/ 9525 w 1730375"/>
              <a:gd name="connsiteY1" fmla="*/ 0 h 1165791"/>
              <a:gd name="connsiteX2" fmla="*/ 869950 w 1730375"/>
              <a:gd name="connsiteY2" fmla="*/ 351971 h 1165791"/>
              <a:gd name="connsiteX3" fmla="*/ 1730375 w 1730375"/>
              <a:gd name="connsiteY3" fmla="*/ 703943 h 1165791"/>
              <a:gd name="connsiteX4" fmla="*/ 593725 w 1730375"/>
              <a:gd name="connsiteY4" fmla="*/ 1161143 h 1165791"/>
              <a:gd name="connsiteX5" fmla="*/ 0 w 1730375"/>
              <a:gd name="connsiteY5" fmla="*/ 1008743 h 1165791"/>
              <a:gd name="connsiteX0" fmla="*/ 0 w 1730375"/>
              <a:gd name="connsiteY0" fmla="*/ 1008743 h 1076641"/>
              <a:gd name="connsiteX1" fmla="*/ 9525 w 1730375"/>
              <a:gd name="connsiteY1" fmla="*/ 0 h 1076641"/>
              <a:gd name="connsiteX2" fmla="*/ 869950 w 1730375"/>
              <a:gd name="connsiteY2" fmla="*/ 351971 h 1076641"/>
              <a:gd name="connsiteX3" fmla="*/ 1730375 w 1730375"/>
              <a:gd name="connsiteY3" fmla="*/ 703943 h 1076641"/>
              <a:gd name="connsiteX4" fmla="*/ 1177727 w 1730375"/>
              <a:gd name="connsiteY4" fmla="*/ 1065893 h 1076641"/>
              <a:gd name="connsiteX5" fmla="*/ 0 w 1730375"/>
              <a:gd name="connsiteY5" fmla="*/ 1008743 h 1076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0375" h="1076641">
                <a:moveTo>
                  <a:pt x="0" y="1008743"/>
                </a:moveTo>
                <a:lnTo>
                  <a:pt x="9525" y="0"/>
                </a:lnTo>
                <a:lnTo>
                  <a:pt x="869950" y="351971"/>
                </a:lnTo>
                <a:lnTo>
                  <a:pt x="1730375" y="703943"/>
                </a:lnTo>
                <a:cubicBezTo>
                  <a:pt x="1338792" y="875393"/>
                  <a:pt x="1531210" y="589643"/>
                  <a:pt x="1177727" y="1065893"/>
                </a:cubicBezTo>
                <a:cubicBezTo>
                  <a:pt x="957594" y="1097643"/>
                  <a:pt x="182033" y="1053193"/>
                  <a:pt x="0" y="1008743"/>
                </a:cubicBezTo>
                <a:close/>
              </a:path>
            </a:pathLst>
          </a:cu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p:cNvSpPr/>
          <p:nvPr/>
        </p:nvSpPr>
        <p:spPr>
          <a:xfrm rot="10800000">
            <a:off x="794570" y="5407663"/>
            <a:ext cx="2781015" cy="1102712"/>
          </a:xfrm>
          <a:prstGeom prst="rtTriangle">
            <a:avLst/>
          </a:prstGeom>
          <a:solidFill>
            <a:srgbClr val="AFE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直角三角形 6"/>
          <p:cNvSpPr/>
          <p:nvPr/>
        </p:nvSpPr>
        <p:spPr>
          <a:xfrm rot="10800000" flipH="1">
            <a:off x="3575584" y="5407663"/>
            <a:ext cx="2871853" cy="1102712"/>
          </a:xfrm>
          <a:prstGeom prst="rtTriangle">
            <a:avLst/>
          </a:prstGeom>
          <a:solidFill>
            <a:srgbClr val="C1E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直角三角形 7"/>
          <p:cNvSpPr/>
          <p:nvPr/>
        </p:nvSpPr>
        <p:spPr>
          <a:xfrm rot="10800000">
            <a:off x="3135388" y="6221181"/>
            <a:ext cx="439317" cy="294257"/>
          </a:xfrm>
          <a:custGeom>
            <a:avLst/>
            <a:gdLst>
              <a:gd name="connsiteX0" fmla="*/ 0 w 2654300"/>
              <a:gd name="connsiteY0" fmla="*/ 1084943 h 1084943"/>
              <a:gd name="connsiteX1" fmla="*/ 0 w 2654300"/>
              <a:gd name="connsiteY1" fmla="*/ 0 h 1084943"/>
              <a:gd name="connsiteX2" fmla="*/ 2654300 w 2654300"/>
              <a:gd name="connsiteY2" fmla="*/ 1084943 h 1084943"/>
              <a:gd name="connsiteX3" fmla="*/ 0 w 2654300"/>
              <a:gd name="connsiteY3" fmla="*/ 1084943 h 1084943"/>
              <a:gd name="connsiteX0" fmla="*/ 0 w 1473200"/>
              <a:gd name="connsiteY0" fmla="*/ 1084943 h 1084943"/>
              <a:gd name="connsiteX1" fmla="*/ 0 w 1473200"/>
              <a:gd name="connsiteY1" fmla="*/ 0 h 1084943"/>
              <a:gd name="connsiteX2" fmla="*/ 1473200 w 1473200"/>
              <a:gd name="connsiteY2" fmla="*/ 627743 h 1084943"/>
              <a:gd name="connsiteX3" fmla="*/ 0 w 1473200"/>
              <a:gd name="connsiteY3" fmla="*/ 1084943 h 1084943"/>
              <a:gd name="connsiteX0" fmla="*/ 0 w 1720850"/>
              <a:gd name="connsiteY0" fmla="*/ 1084943 h 1084943"/>
              <a:gd name="connsiteX1" fmla="*/ 0 w 1720850"/>
              <a:gd name="connsiteY1" fmla="*/ 0 h 1084943"/>
              <a:gd name="connsiteX2" fmla="*/ 1720850 w 1720850"/>
              <a:gd name="connsiteY2" fmla="*/ 703943 h 1084943"/>
              <a:gd name="connsiteX3" fmla="*/ 0 w 1720850"/>
              <a:gd name="connsiteY3" fmla="*/ 1084943 h 1084943"/>
              <a:gd name="connsiteX0" fmla="*/ 0 w 1720850"/>
              <a:gd name="connsiteY0" fmla="*/ 1084943 h 1084943"/>
              <a:gd name="connsiteX1" fmla="*/ 0 w 1720850"/>
              <a:gd name="connsiteY1" fmla="*/ 542471 h 1084943"/>
              <a:gd name="connsiteX2" fmla="*/ 0 w 1720850"/>
              <a:gd name="connsiteY2" fmla="*/ 0 h 1084943"/>
              <a:gd name="connsiteX3" fmla="*/ 1720850 w 1720850"/>
              <a:gd name="connsiteY3" fmla="*/ 703943 h 1084943"/>
              <a:gd name="connsiteX4" fmla="*/ 0 w 1720850"/>
              <a:gd name="connsiteY4"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0 w 1720850"/>
              <a:gd name="connsiteY5"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860425 w 1720850"/>
              <a:gd name="connsiteY5" fmla="*/ 894443 h 1084943"/>
              <a:gd name="connsiteX6" fmla="*/ 0 w 1720850"/>
              <a:gd name="connsiteY6" fmla="*/ 1084943 h 1084943"/>
              <a:gd name="connsiteX0" fmla="*/ 0 w 1720850"/>
              <a:gd name="connsiteY0" fmla="*/ 1084943 h 1084943"/>
              <a:gd name="connsiteX1" fmla="*/ 0 w 1720850"/>
              <a:gd name="connsiteY1" fmla="*/ 0 h 1084943"/>
              <a:gd name="connsiteX2" fmla="*/ 860425 w 1720850"/>
              <a:gd name="connsiteY2" fmla="*/ 351971 h 1084943"/>
              <a:gd name="connsiteX3" fmla="*/ 1720850 w 1720850"/>
              <a:gd name="connsiteY3" fmla="*/ 703943 h 1084943"/>
              <a:gd name="connsiteX4" fmla="*/ 860425 w 1720850"/>
              <a:gd name="connsiteY4" fmla="*/ 894443 h 1084943"/>
              <a:gd name="connsiteX5" fmla="*/ 0 w 1720850"/>
              <a:gd name="connsiteY5" fmla="*/ 1084943 h 108494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23548"/>
              <a:gd name="connsiteX1" fmla="*/ 0 w 1720850"/>
              <a:gd name="connsiteY1" fmla="*/ 0 h 1223548"/>
              <a:gd name="connsiteX2" fmla="*/ 860425 w 1720850"/>
              <a:gd name="connsiteY2" fmla="*/ 351971 h 1223548"/>
              <a:gd name="connsiteX3" fmla="*/ 1720850 w 1720850"/>
              <a:gd name="connsiteY3" fmla="*/ 703943 h 1223548"/>
              <a:gd name="connsiteX4" fmla="*/ 546100 w 1720850"/>
              <a:gd name="connsiteY4" fmla="*/ 1218293 h 1223548"/>
              <a:gd name="connsiteX5" fmla="*/ 0 w 1720850"/>
              <a:gd name="connsiteY5" fmla="*/ 1084943 h 1223548"/>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55625 w 1730375"/>
              <a:gd name="connsiteY4" fmla="*/ 1218293 h 1221740"/>
              <a:gd name="connsiteX5" fmla="*/ 0 w 1730375"/>
              <a:gd name="connsiteY5" fmla="*/ 1008743 h 1221740"/>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08000 w 1730375"/>
              <a:gd name="connsiteY4" fmla="*/ 1218293 h 1221740"/>
              <a:gd name="connsiteX5" fmla="*/ 0 w 1730375"/>
              <a:gd name="connsiteY5" fmla="*/ 1008743 h 1221740"/>
              <a:gd name="connsiteX0" fmla="*/ 0 w 1730375"/>
              <a:gd name="connsiteY0" fmla="*/ 1008743 h 1147348"/>
              <a:gd name="connsiteX1" fmla="*/ 9525 w 1730375"/>
              <a:gd name="connsiteY1" fmla="*/ 0 h 1147348"/>
              <a:gd name="connsiteX2" fmla="*/ 869950 w 1730375"/>
              <a:gd name="connsiteY2" fmla="*/ 351971 h 1147348"/>
              <a:gd name="connsiteX3" fmla="*/ 1730375 w 1730375"/>
              <a:gd name="connsiteY3" fmla="*/ 703943 h 1147348"/>
              <a:gd name="connsiteX4" fmla="*/ 631825 w 1730375"/>
              <a:gd name="connsiteY4" fmla="*/ 1142093 h 1147348"/>
              <a:gd name="connsiteX5" fmla="*/ 0 w 1730375"/>
              <a:gd name="connsiteY5" fmla="*/ 1008743 h 1147348"/>
              <a:gd name="connsiteX0" fmla="*/ 0 w 1730375"/>
              <a:gd name="connsiteY0" fmla="*/ 1008743 h 1165791"/>
              <a:gd name="connsiteX1" fmla="*/ 9525 w 1730375"/>
              <a:gd name="connsiteY1" fmla="*/ 0 h 1165791"/>
              <a:gd name="connsiteX2" fmla="*/ 869950 w 1730375"/>
              <a:gd name="connsiteY2" fmla="*/ 351971 h 1165791"/>
              <a:gd name="connsiteX3" fmla="*/ 1730375 w 1730375"/>
              <a:gd name="connsiteY3" fmla="*/ 703943 h 1165791"/>
              <a:gd name="connsiteX4" fmla="*/ 593725 w 1730375"/>
              <a:gd name="connsiteY4" fmla="*/ 1161143 h 1165791"/>
              <a:gd name="connsiteX5" fmla="*/ 0 w 1730375"/>
              <a:gd name="connsiteY5" fmla="*/ 1008743 h 1165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0375" h="1165791">
                <a:moveTo>
                  <a:pt x="0" y="1008743"/>
                </a:moveTo>
                <a:lnTo>
                  <a:pt x="9525" y="0"/>
                </a:lnTo>
                <a:lnTo>
                  <a:pt x="869950" y="351971"/>
                </a:lnTo>
                <a:lnTo>
                  <a:pt x="1730375" y="703943"/>
                </a:lnTo>
                <a:cubicBezTo>
                  <a:pt x="1338792" y="875393"/>
                  <a:pt x="947208" y="684893"/>
                  <a:pt x="593725" y="1161143"/>
                </a:cubicBezTo>
                <a:cubicBezTo>
                  <a:pt x="373592" y="1192893"/>
                  <a:pt x="182033" y="1053193"/>
                  <a:pt x="0" y="1008743"/>
                </a:cubicBezTo>
                <a:close/>
              </a:path>
            </a:pathLst>
          </a:custGeom>
          <a:solidFill>
            <a:srgbClr val="D4F0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直角三角形 7"/>
          <p:cNvSpPr/>
          <p:nvPr/>
        </p:nvSpPr>
        <p:spPr>
          <a:xfrm rot="10800000" flipH="1">
            <a:off x="3574434" y="6242754"/>
            <a:ext cx="455105" cy="272682"/>
          </a:xfrm>
          <a:custGeom>
            <a:avLst/>
            <a:gdLst>
              <a:gd name="connsiteX0" fmla="*/ 0 w 2654300"/>
              <a:gd name="connsiteY0" fmla="*/ 1084943 h 1084943"/>
              <a:gd name="connsiteX1" fmla="*/ 0 w 2654300"/>
              <a:gd name="connsiteY1" fmla="*/ 0 h 1084943"/>
              <a:gd name="connsiteX2" fmla="*/ 2654300 w 2654300"/>
              <a:gd name="connsiteY2" fmla="*/ 1084943 h 1084943"/>
              <a:gd name="connsiteX3" fmla="*/ 0 w 2654300"/>
              <a:gd name="connsiteY3" fmla="*/ 1084943 h 1084943"/>
              <a:gd name="connsiteX0" fmla="*/ 0 w 1473200"/>
              <a:gd name="connsiteY0" fmla="*/ 1084943 h 1084943"/>
              <a:gd name="connsiteX1" fmla="*/ 0 w 1473200"/>
              <a:gd name="connsiteY1" fmla="*/ 0 h 1084943"/>
              <a:gd name="connsiteX2" fmla="*/ 1473200 w 1473200"/>
              <a:gd name="connsiteY2" fmla="*/ 627743 h 1084943"/>
              <a:gd name="connsiteX3" fmla="*/ 0 w 1473200"/>
              <a:gd name="connsiteY3" fmla="*/ 1084943 h 1084943"/>
              <a:gd name="connsiteX0" fmla="*/ 0 w 1720850"/>
              <a:gd name="connsiteY0" fmla="*/ 1084943 h 1084943"/>
              <a:gd name="connsiteX1" fmla="*/ 0 w 1720850"/>
              <a:gd name="connsiteY1" fmla="*/ 0 h 1084943"/>
              <a:gd name="connsiteX2" fmla="*/ 1720850 w 1720850"/>
              <a:gd name="connsiteY2" fmla="*/ 703943 h 1084943"/>
              <a:gd name="connsiteX3" fmla="*/ 0 w 1720850"/>
              <a:gd name="connsiteY3" fmla="*/ 1084943 h 1084943"/>
              <a:gd name="connsiteX0" fmla="*/ 0 w 1720850"/>
              <a:gd name="connsiteY0" fmla="*/ 1084943 h 1084943"/>
              <a:gd name="connsiteX1" fmla="*/ 0 w 1720850"/>
              <a:gd name="connsiteY1" fmla="*/ 542471 h 1084943"/>
              <a:gd name="connsiteX2" fmla="*/ 0 w 1720850"/>
              <a:gd name="connsiteY2" fmla="*/ 0 h 1084943"/>
              <a:gd name="connsiteX3" fmla="*/ 1720850 w 1720850"/>
              <a:gd name="connsiteY3" fmla="*/ 703943 h 1084943"/>
              <a:gd name="connsiteX4" fmla="*/ 0 w 1720850"/>
              <a:gd name="connsiteY4"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0 w 1720850"/>
              <a:gd name="connsiteY5"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860425 w 1720850"/>
              <a:gd name="connsiteY5" fmla="*/ 894443 h 1084943"/>
              <a:gd name="connsiteX6" fmla="*/ 0 w 1720850"/>
              <a:gd name="connsiteY6" fmla="*/ 1084943 h 1084943"/>
              <a:gd name="connsiteX0" fmla="*/ 0 w 1720850"/>
              <a:gd name="connsiteY0" fmla="*/ 1084943 h 1084943"/>
              <a:gd name="connsiteX1" fmla="*/ 0 w 1720850"/>
              <a:gd name="connsiteY1" fmla="*/ 0 h 1084943"/>
              <a:gd name="connsiteX2" fmla="*/ 860425 w 1720850"/>
              <a:gd name="connsiteY2" fmla="*/ 351971 h 1084943"/>
              <a:gd name="connsiteX3" fmla="*/ 1720850 w 1720850"/>
              <a:gd name="connsiteY3" fmla="*/ 703943 h 1084943"/>
              <a:gd name="connsiteX4" fmla="*/ 860425 w 1720850"/>
              <a:gd name="connsiteY4" fmla="*/ 894443 h 1084943"/>
              <a:gd name="connsiteX5" fmla="*/ 0 w 1720850"/>
              <a:gd name="connsiteY5" fmla="*/ 1084943 h 108494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23548"/>
              <a:gd name="connsiteX1" fmla="*/ 0 w 1720850"/>
              <a:gd name="connsiteY1" fmla="*/ 0 h 1223548"/>
              <a:gd name="connsiteX2" fmla="*/ 860425 w 1720850"/>
              <a:gd name="connsiteY2" fmla="*/ 351971 h 1223548"/>
              <a:gd name="connsiteX3" fmla="*/ 1720850 w 1720850"/>
              <a:gd name="connsiteY3" fmla="*/ 703943 h 1223548"/>
              <a:gd name="connsiteX4" fmla="*/ 546100 w 1720850"/>
              <a:gd name="connsiteY4" fmla="*/ 1218293 h 1223548"/>
              <a:gd name="connsiteX5" fmla="*/ 0 w 1720850"/>
              <a:gd name="connsiteY5" fmla="*/ 1084943 h 1223548"/>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55625 w 1730375"/>
              <a:gd name="connsiteY4" fmla="*/ 1218293 h 1221740"/>
              <a:gd name="connsiteX5" fmla="*/ 0 w 1730375"/>
              <a:gd name="connsiteY5" fmla="*/ 1008743 h 1221740"/>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08000 w 1730375"/>
              <a:gd name="connsiteY4" fmla="*/ 1218293 h 1221740"/>
              <a:gd name="connsiteX5" fmla="*/ 0 w 1730375"/>
              <a:gd name="connsiteY5" fmla="*/ 1008743 h 1221740"/>
              <a:gd name="connsiteX0" fmla="*/ 0 w 1730375"/>
              <a:gd name="connsiteY0" fmla="*/ 1008743 h 1147348"/>
              <a:gd name="connsiteX1" fmla="*/ 9525 w 1730375"/>
              <a:gd name="connsiteY1" fmla="*/ 0 h 1147348"/>
              <a:gd name="connsiteX2" fmla="*/ 869950 w 1730375"/>
              <a:gd name="connsiteY2" fmla="*/ 351971 h 1147348"/>
              <a:gd name="connsiteX3" fmla="*/ 1730375 w 1730375"/>
              <a:gd name="connsiteY3" fmla="*/ 703943 h 1147348"/>
              <a:gd name="connsiteX4" fmla="*/ 631825 w 1730375"/>
              <a:gd name="connsiteY4" fmla="*/ 1142093 h 1147348"/>
              <a:gd name="connsiteX5" fmla="*/ 0 w 1730375"/>
              <a:gd name="connsiteY5" fmla="*/ 1008743 h 1147348"/>
              <a:gd name="connsiteX0" fmla="*/ 0 w 1730375"/>
              <a:gd name="connsiteY0" fmla="*/ 1008743 h 1165791"/>
              <a:gd name="connsiteX1" fmla="*/ 9525 w 1730375"/>
              <a:gd name="connsiteY1" fmla="*/ 0 h 1165791"/>
              <a:gd name="connsiteX2" fmla="*/ 869950 w 1730375"/>
              <a:gd name="connsiteY2" fmla="*/ 351971 h 1165791"/>
              <a:gd name="connsiteX3" fmla="*/ 1730375 w 1730375"/>
              <a:gd name="connsiteY3" fmla="*/ 703943 h 1165791"/>
              <a:gd name="connsiteX4" fmla="*/ 593725 w 1730375"/>
              <a:gd name="connsiteY4" fmla="*/ 1161143 h 1165791"/>
              <a:gd name="connsiteX5" fmla="*/ 0 w 1730375"/>
              <a:gd name="connsiteY5" fmla="*/ 1008743 h 1165791"/>
              <a:gd name="connsiteX0" fmla="*/ 0 w 1730375"/>
              <a:gd name="connsiteY0" fmla="*/ 1008743 h 1076641"/>
              <a:gd name="connsiteX1" fmla="*/ 9525 w 1730375"/>
              <a:gd name="connsiteY1" fmla="*/ 0 h 1076641"/>
              <a:gd name="connsiteX2" fmla="*/ 869950 w 1730375"/>
              <a:gd name="connsiteY2" fmla="*/ 351971 h 1076641"/>
              <a:gd name="connsiteX3" fmla="*/ 1730375 w 1730375"/>
              <a:gd name="connsiteY3" fmla="*/ 703943 h 1076641"/>
              <a:gd name="connsiteX4" fmla="*/ 1177727 w 1730375"/>
              <a:gd name="connsiteY4" fmla="*/ 1065893 h 1076641"/>
              <a:gd name="connsiteX5" fmla="*/ 0 w 1730375"/>
              <a:gd name="connsiteY5" fmla="*/ 1008743 h 1076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0375" h="1076641">
                <a:moveTo>
                  <a:pt x="0" y="1008743"/>
                </a:moveTo>
                <a:lnTo>
                  <a:pt x="9525" y="0"/>
                </a:lnTo>
                <a:lnTo>
                  <a:pt x="869950" y="351971"/>
                </a:lnTo>
                <a:lnTo>
                  <a:pt x="1730375" y="703943"/>
                </a:lnTo>
                <a:cubicBezTo>
                  <a:pt x="1338792" y="875393"/>
                  <a:pt x="1531210" y="589643"/>
                  <a:pt x="1177727" y="1065893"/>
                </a:cubicBezTo>
                <a:cubicBezTo>
                  <a:pt x="957594" y="1097643"/>
                  <a:pt x="182033" y="1053193"/>
                  <a:pt x="0" y="1008743"/>
                </a:cubicBezTo>
                <a:close/>
              </a:path>
            </a:pathLst>
          </a:custGeom>
          <a:solidFill>
            <a:srgbClr val="FDFD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直角三角形 9"/>
          <p:cNvSpPr/>
          <p:nvPr/>
        </p:nvSpPr>
        <p:spPr>
          <a:xfrm rot="10800000">
            <a:off x="3621575" y="5400471"/>
            <a:ext cx="3952007" cy="1102712"/>
          </a:xfrm>
          <a:prstGeom prst="rtTriangle">
            <a:avLst/>
          </a:prstGeom>
          <a:solidFill>
            <a:srgbClr val="A0D8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直角三角形 10"/>
          <p:cNvSpPr/>
          <p:nvPr/>
        </p:nvSpPr>
        <p:spPr>
          <a:xfrm rot="10800000" flipH="1">
            <a:off x="7573581" y="5400471"/>
            <a:ext cx="2223563" cy="1102712"/>
          </a:xfrm>
          <a:prstGeom prst="rtTriangle">
            <a:avLst/>
          </a:prstGeom>
          <a:solidFill>
            <a:srgbClr val="B7E4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直角三角形 7"/>
          <p:cNvSpPr/>
          <p:nvPr/>
        </p:nvSpPr>
        <p:spPr>
          <a:xfrm rot="10800000">
            <a:off x="6634199" y="6067877"/>
            <a:ext cx="946328" cy="440100"/>
          </a:xfrm>
          <a:custGeom>
            <a:avLst/>
            <a:gdLst>
              <a:gd name="connsiteX0" fmla="*/ 0 w 2654300"/>
              <a:gd name="connsiteY0" fmla="*/ 1084943 h 1084943"/>
              <a:gd name="connsiteX1" fmla="*/ 0 w 2654300"/>
              <a:gd name="connsiteY1" fmla="*/ 0 h 1084943"/>
              <a:gd name="connsiteX2" fmla="*/ 2654300 w 2654300"/>
              <a:gd name="connsiteY2" fmla="*/ 1084943 h 1084943"/>
              <a:gd name="connsiteX3" fmla="*/ 0 w 2654300"/>
              <a:gd name="connsiteY3" fmla="*/ 1084943 h 1084943"/>
              <a:gd name="connsiteX0" fmla="*/ 0 w 1473200"/>
              <a:gd name="connsiteY0" fmla="*/ 1084943 h 1084943"/>
              <a:gd name="connsiteX1" fmla="*/ 0 w 1473200"/>
              <a:gd name="connsiteY1" fmla="*/ 0 h 1084943"/>
              <a:gd name="connsiteX2" fmla="*/ 1473200 w 1473200"/>
              <a:gd name="connsiteY2" fmla="*/ 627743 h 1084943"/>
              <a:gd name="connsiteX3" fmla="*/ 0 w 1473200"/>
              <a:gd name="connsiteY3" fmla="*/ 1084943 h 1084943"/>
              <a:gd name="connsiteX0" fmla="*/ 0 w 1720850"/>
              <a:gd name="connsiteY0" fmla="*/ 1084943 h 1084943"/>
              <a:gd name="connsiteX1" fmla="*/ 0 w 1720850"/>
              <a:gd name="connsiteY1" fmla="*/ 0 h 1084943"/>
              <a:gd name="connsiteX2" fmla="*/ 1720850 w 1720850"/>
              <a:gd name="connsiteY2" fmla="*/ 703943 h 1084943"/>
              <a:gd name="connsiteX3" fmla="*/ 0 w 1720850"/>
              <a:gd name="connsiteY3" fmla="*/ 1084943 h 1084943"/>
              <a:gd name="connsiteX0" fmla="*/ 0 w 1720850"/>
              <a:gd name="connsiteY0" fmla="*/ 1084943 h 1084943"/>
              <a:gd name="connsiteX1" fmla="*/ 0 w 1720850"/>
              <a:gd name="connsiteY1" fmla="*/ 542471 h 1084943"/>
              <a:gd name="connsiteX2" fmla="*/ 0 w 1720850"/>
              <a:gd name="connsiteY2" fmla="*/ 0 h 1084943"/>
              <a:gd name="connsiteX3" fmla="*/ 1720850 w 1720850"/>
              <a:gd name="connsiteY3" fmla="*/ 703943 h 1084943"/>
              <a:gd name="connsiteX4" fmla="*/ 0 w 1720850"/>
              <a:gd name="connsiteY4"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0 w 1720850"/>
              <a:gd name="connsiteY5"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860425 w 1720850"/>
              <a:gd name="connsiteY5" fmla="*/ 894443 h 1084943"/>
              <a:gd name="connsiteX6" fmla="*/ 0 w 1720850"/>
              <a:gd name="connsiteY6" fmla="*/ 1084943 h 1084943"/>
              <a:gd name="connsiteX0" fmla="*/ 0 w 1720850"/>
              <a:gd name="connsiteY0" fmla="*/ 1084943 h 1084943"/>
              <a:gd name="connsiteX1" fmla="*/ 0 w 1720850"/>
              <a:gd name="connsiteY1" fmla="*/ 0 h 1084943"/>
              <a:gd name="connsiteX2" fmla="*/ 860425 w 1720850"/>
              <a:gd name="connsiteY2" fmla="*/ 351971 h 1084943"/>
              <a:gd name="connsiteX3" fmla="*/ 1720850 w 1720850"/>
              <a:gd name="connsiteY3" fmla="*/ 703943 h 1084943"/>
              <a:gd name="connsiteX4" fmla="*/ 860425 w 1720850"/>
              <a:gd name="connsiteY4" fmla="*/ 894443 h 1084943"/>
              <a:gd name="connsiteX5" fmla="*/ 0 w 1720850"/>
              <a:gd name="connsiteY5" fmla="*/ 1084943 h 108494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23548"/>
              <a:gd name="connsiteX1" fmla="*/ 0 w 1720850"/>
              <a:gd name="connsiteY1" fmla="*/ 0 h 1223548"/>
              <a:gd name="connsiteX2" fmla="*/ 860425 w 1720850"/>
              <a:gd name="connsiteY2" fmla="*/ 351971 h 1223548"/>
              <a:gd name="connsiteX3" fmla="*/ 1720850 w 1720850"/>
              <a:gd name="connsiteY3" fmla="*/ 703943 h 1223548"/>
              <a:gd name="connsiteX4" fmla="*/ 546100 w 1720850"/>
              <a:gd name="connsiteY4" fmla="*/ 1218293 h 1223548"/>
              <a:gd name="connsiteX5" fmla="*/ 0 w 1720850"/>
              <a:gd name="connsiteY5" fmla="*/ 1084943 h 1223548"/>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55625 w 1730375"/>
              <a:gd name="connsiteY4" fmla="*/ 1218293 h 1221740"/>
              <a:gd name="connsiteX5" fmla="*/ 0 w 1730375"/>
              <a:gd name="connsiteY5" fmla="*/ 1008743 h 1221740"/>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08000 w 1730375"/>
              <a:gd name="connsiteY4" fmla="*/ 1218293 h 1221740"/>
              <a:gd name="connsiteX5" fmla="*/ 0 w 1730375"/>
              <a:gd name="connsiteY5" fmla="*/ 1008743 h 1221740"/>
              <a:gd name="connsiteX0" fmla="*/ 0 w 1730375"/>
              <a:gd name="connsiteY0" fmla="*/ 1008743 h 1147348"/>
              <a:gd name="connsiteX1" fmla="*/ 9525 w 1730375"/>
              <a:gd name="connsiteY1" fmla="*/ 0 h 1147348"/>
              <a:gd name="connsiteX2" fmla="*/ 869950 w 1730375"/>
              <a:gd name="connsiteY2" fmla="*/ 351971 h 1147348"/>
              <a:gd name="connsiteX3" fmla="*/ 1730375 w 1730375"/>
              <a:gd name="connsiteY3" fmla="*/ 703943 h 1147348"/>
              <a:gd name="connsiteX4" fmla="*/ 631825 w 1730375"/>
              <a:gd name="connsiteY4" fmla="*/ 1142093 h 1147348"/>
              <a:gd name="connsiteX5" fmla="*/ 0 w 1730375"/>
              <a:gd name="connsiteY5" fmla="*/ 1008743 h 1147348"/>
              <a:gd name="connsiteX0" fmla="*/ 0 w 1730375"/>
              <a:gd name="connsiteY0" fmla="*/ 1008743 h 1165791"/>
              <a:gd name="connsiteX1" fmla="*/ 9525 w 1730375"/>
              <a:gd name="connsiteY1" fmla="*/ 0 h 1165791"/>
              <a:gd name="connsiteX2" fmla="*/ 869950 w 1730375"/>
              <a:gd name="connsiteY2" fmla="*/ 351971 h 1165791"/>
              <a:gd name="connsiteX3" fmla="*/ 1730375 w 1730375"/>
              <a:gd name="connsiteY3" fmla="*/ 703943 h 1165791"/>
              <a:gd name="connsiteX4" fmla="*/ 593725 w 1730375"/>
              <a:gd name="connsiteY4" fmla="*/ 1161143 h 1165791"/>
              <a:gd name="connsiteX5" fmla="*/ 0 w 1730375"/>
              <a:gd name="connsiteY5" fmla="*/ 1008743 h 1165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0375" h="1165791">
                <a:moveTo>
                  <a:pt x="0" y="1008743"/>
                </a:moveTo>
                <a:lnTo>
                  <a:pt x="9525" y="0"/>
                </a:lnTo>
                <a:lnTo>
                  <a:pt x="869950" y="351971"/>
                </a:lnTo>
                <a:lnTo>
                  <a:pt x="1730375" y="703943"/>
                </a:lnTo>
                <a:cubicBezTo>
                  <a:pt x="1338792" y="875393"/>
                  <a:pt x="947208" y="684893"/>
                  <a:pt x="593725" y="1161143"/>
                </a:cubicBezTo>
                <a:cubicBezTo>
                  <a:pt x="373592" y="1192893"/>
                  <a:pt x="182033" y="1053193"/>
                  <a:pt x="0" y="1008743"/>
                </a:cubicBezTo>
                <a:close/>
              </a:path>
            </a:pathLst>
          </a:custGeom>
          <a:solidFill>
            <a:srgbClr val="DEEF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直角三角形 7"/>
          <p:cNvSpPr/>
          <p:nvPr/>
        </p:nvSpPr>
        <p:spPr>
          <a:xfrm rot="10800000" flipH="1">
            <a:off x="7573582" y="6096740"/>
            <a:ext cx="538700" cy="406445"/>
          </a:xfrm>
          <a:custGeom>
            <a:avLst/>
            <a:gdLst>
              <a:gd name="connsiteX0" fmla="*/ 0 w 2654300"/>
              <a:gd name="connsiteY0" fmla="*/ 1084943 h 1084943"/>
              <a:gd name="connsiteX1" fmla="*/ 0 w 2654300"/>
              <a:gd name="connsiteY1" fmla="*/ 0 h 1084943"/>
              <a:gd name="connsiteX2" fmla="*/ 2654300 w 2654300"/>
              <a:gd name="connsiteY2" fmla="*/ 1084943 h 1084943"/>
              <a:gd name="connsiteX3" fmla="*/ 0 w 2654300"/>
              <a:gd name="connsiteY3" fmla="*/ 1084943 h 1084943"/>
              <a:gd name="connsiteX0" fmla="*/ 0 w 1473200"/>
              <a:gd name="connsiteY0" fmla="*/ 1084943 h 1084943"/>
              <a:gd name="connsiteX1" fmla="*/ 0 w 1473200"/>
              <a:gd name="connsiteY1" fmla="*/ 0 h 1084943"/>
              <a:gd name="connsiteX2" fmla="*/ 1473200 w 1473200"/>
              <a:gd name="connsiteY2" fmla="*/ 627743 h 1084943"/>
              <a:gd name="connsiteX3" fmla="*/ 0 w 1473200"/>
              <a:gd name="connsiteY3" fmla="*/ 1084943 h 1084943"/>
              <a:gd name="connsiteX0" fmla="*/ 0 w 1720850"/>
              <a:gd name="connsiteY0" fmla="*/ 1084943 h 1084943"/>
              <a:gd name="connsiteX1" fmla="*/ 0 w 1720850"/>
              <a:gd name="connsiteY1" fmla="*/ 0 h 1084943"/>
              <a:gd name="connsiteX2" fmla="*/ 1720850 w 1720850"/>
              <a:gd name="connsiteY2" fmla="*/ 703943 h 1084943"/>
              <a:gd name="connsiteX3" fmla="*/ 0 w 1720850"/>
              <a:gd name="connsiteY3" fmla="*/ 1084943 h 1084943"/>
              <a:gd name="connsiteX0" fmla="*/ 0 w 1720850"/>
              <a:gd name="connsiteY0" fmla="*/ 1084943 h 1084943"/>
              <a:gd name="connsiteX1" fmla="*/ 0 w 1720850"/>
              <a:gd name="connsiteY1" fmla="*/ 542471 h 1084943"/>
              <a:gd name="connsiteX2" fmla="*/ 0 w 1720850"/>
              <a:gd name="connsiteY2" fmla="*/ 0 h 1084943"/>
              <a:gd name="connsiteX3" fmla="*/ 1720850 w 1720850"/>
              <a:gd name="connsiteY3" fmla="*/ 703943 h 1084943"/>
              <a:gd name="connsiteX4" fmla="*/ 0 w 1720850"/>
              <a:gd name="connsiteY4"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0 w 1720850"/>
              <a:gd name="connsiteY5"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860425 w 1720850"/>
              <a:gd name="connsiteY5" fmla="*/ 894443 h 1084943"/>
              <a:gd name="connsiteX6" fmla="*/ 0 w 1720850"/>
              <a:gd name="connsiteY6" fmla="*/ 1084943 h 1084943"/>
              <a:gd name="connsiteX0" fmla="*/ 0 w 1720850"/>
              <a:gd name="connsiteY0" fmla="*/ 1084943 h 1084943"/>
              <a:gd name="connsiteX1" fmla="*/ 0 w 1720850"/>
              <a:gd name="connsiteY1" fmla="*/ 0 h 1084943"/>
              <a:gd name="connsiteX2" fmla="*/ 860425 w 1720850"/>
              <a:gd name="connsiteY2" fmla="*/ 351971 h 1084943"/>
              <a:gd name="connsiteX3" fmla="*/ 1720850 w 1720850"/>
              <a:gd name="connsiteY3" fmla="*/ 703943 h 1084943"/>
              <a:gd name="connsiteX4" fmla="*/ 860425 w 1720850"/>
              <a:gd name="connsiteY4" fmla="*/ 894443 h 1084943"/>
              <a:gd name="connsiteX5" fmla="*/ 0 w 1720850"/>
              <a:gd name="connsiteY5" fmla="*/ 1084943 h 108494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23548"/>
              <a:gd name="connsiteX1" fmla="*/ 0 w 1720850"/>
              <a:gd name="connsiteY1" fmla="*/ 0 h 1223548"/>
              <a:gd name="connsiteX2" fmla="*/ 860425 w 1720850"/>
              <a:gd name="connsiteY2" fmla="*/ 351971 h 1223548"/>
              <a:gd name="connsiteX3" fmla="*/ 1720850 w 1720850"/>
              <a:gd name="connsiteY3" fmla="*/ 703943 h 1223548"/>
              <a:gd name="connsiteX4" fmla="*/ 546100 w 1720850"/>
              <a:gd name="connsiteY4" fmla="*/ 1218293 h 1223548"/>
              <a:gd name="connsiteX5" fmla="*/ 0 w 1720850"/>
              <a:gd name="connsiteY5" fmla="*/ 1084943 h 1223548"/>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55625 w 1730375"/>
              <a:gd name="connsiteY4" fmla="*/ 1218293 h 1221740"/>
              <a:gd name="connsiteX5" fmla="*/ 0 w 1730375"/>
              <a:gd name="connsiteY5" fmla="*/ 1008743 h 1221740"/>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08000 w 1730375"/>
              <a:gd name="connsiteY4" fmla="*/ 1218293 h 1221740"/>
              <a:gd name="connsiteX5" fmla="*/ 0 w 1730375"/>
              <a:gd name="connsiteY5" fmla="*/ 1008743 h 1221740"/>
              <a:gd name="connsiteX0" fmla="*/ 0 w 1730375"/>
              <a:gd name="connsiteY0" fmla="*/ 1008743 h 1147348"/>
              <a:gd name="connsiteX1" fmla="*/ 9525 w 1730375"/>
              <a:gd name="connsiteY1" fmla="*/ 0 h 1147348"/>
              <a:gd name="connsiteX2" fmla="*/ 869950 w 1730375"/>
              <a:gd name="connsiteY2" fmla="*/ 351971 h 1147348"/>
              <a:gd name="connsiteX3" fmla="*/ 1730375 w 1730375"/>
              <a:gd name="connsiteY3" fmla="*/ 703943 h 1147348"/>
              <a:gd name="connsiteX4" fmla="*/ 631825 w 1730375"/>
              <a:gd name="connsiteY4" fmla="*/ 1142093 h 1147348"/>
              <a:gd name="connsiteX5" fmla="*/ 0 w 1730375"/>
              <a:gd name="connsiteY5" fmla="*/ 1008743 h 1147348"/>
              <a:gd name="connsiteX0" fmla="*/ 0 w 1730375"/>
              <a:gd name="connsiteY0" fmla="*/ 1008743 h 1165791"/>
              <a:gd name="connsiteX1" fmla="*/ 9525 w 1730375"/>
              <a:gd name="connsiteY1" fmla="*/ 0 h 1165791"/>
              <a:gd name="connsiteX2" fmla="*/ 869950 w 1730375"/>
              <a:gd name="connsiteY2" fmla="*/ 351971 h 1165791"/>
              <a:gd name="connsiteX3" fmla="*/ 1730375 w 1730375"/>
              <a:gd name="connsiteY3" fmla="*/ 703943 h 1165791"/>
              <a:gd name="connsiteX4" fmla="*/ 593725 w 1730375"/>
              <a:gd name="connsiteY4" fmla="*/ 1161143 h 1165791"/>
              <a:gd name="connsiteX5" fmla="*/ 0 w 1730375"/>
              <a:gd name="connsiteY5" fmla="*/ 1008743 h 1165791"/>
              <a:gd name="connsiteX0" fmla="*/ 0 w 1730375"/>
              <a:gd name="connsiteY0" fmla="*/ 1008743 h 1076641"/>
              <a:gd name="connsiteX1" fmla="*/ 9525 w 1730375"/>
              <a:gd name="connsiteY1" fmla="*/ 0 h 1076641"/>
              <a:gd name="connsiteX2" fmla="*/ 869950 w 1730375"/>
              <a:gd name="connsiteY2" fmla="*/ 351971 h 1076641"/>
              <a:gd name="connsiteX3" fmla="*/ 1730375 w 1730375"/>
              <a:gd name="connsiteY3" fmla="*/ 703943 h 1076641"/>
              <a:gd name="connsiteX4" fmla="*/ 1177727 w 1730375"/>
              <a:gd name="connsiteY4" fmla="*/ 1065893 h 1076641"/>
              <a:gd name="connsiteX5" fmla="*/ 0 w 1730375"/>
              <a:gd name="connsiteY5" fmla="*/ 1008743 h 1076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0375" h="1076641">
                <a:moveTo>
                  <a:pt x="0" y="1008743"/>
                </a:moveTo>
                <a:lnTo>
                  <a:pt x="9525" y="0"/>
                </a:lnTo>
                <a:lnTo>
                  <a:pt x="869950" y="351971"/>
                </a:lnTo>
                <a:lnTo>
                  <a:pt x="1730375" y="703943"/>
                </a:lnTo>
                <a:cubicBezTo>
                  <a:pt x="1338792" y="875393"/>
                  <a:pt x="1531210" y="589643"/>
                  <a:pt x="1177727" y="1065893"/>
                </a:cubicBezTo>
                <a:cubicBezTo>
                  <a:pt x="957594" y="1097643"/>
                  <a:pt x="182033" y="1053193"/>
                  <a:pt x="0" y="1008743"/>
                </a:cubicBezTo>
                <a:close/>
              </a:path>
            </a:pathLst>
          </a:custGeom>
          <a:solidFill>
            <a:srgbClr val="EFF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13"/>
          <p:cNvSpPr/>
          <p:nvPr/>
        </p:nvSpPr>
        <p:spPr>
          <a:xfrm rot="10800000">
            <a:off x="1" y="5402604"/>
            <a:ext cx="1978865" cy="904551"/>
          </a:xfrm>
          <a:prstGeom prst="rtTriangle">
            <a:avLst/>
          </a:prstGeom>
          <a:solidFill>
            <a:srgbClr val="6FC4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直角三角形 14"/>
          <p:cNvSpPr/>
          <p:nvPr/>
        </p:nvSpPr>
        <p:spPr>
          <a:xfrm rot="10800000" flipH="1">
            <a:off x="1978866" y="5402604"/>
            <a:ext cx="1653127" cy="904551"/>
          </a:xfrm>
          <a:prstGeom prst="rtTriangle">
            <a:avLst/>
          </a:prstGeom>
          <a:solidFill>
            <a:srgbClr val="85D1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直角三角形 7"/>
          <p:cNvSpPr/>
          <p:nvPr/>
        </p:nvSpPr>
        <p:spPr>
          <a:xfrm rot="10800000">
            <a:off x="1333270" y="5981128"/>
            <a:ext cx="645597" cy="326024"/>
          </a:xfrm>
          <a:custGeom>
            <a:avLst/>
            <a:gdLst>
              <a:gd name="connsiteX0" fmla="*/ 0 w 2654300"/>
              <a:gd name="connsiteY0" fmla="*/ 1084943 h 1084943"/>
              <a:gd name="connsiteX1" fmla="*/ 0 w 2654300"/>
              <a:gd name="connsiteY1" fmla="*/ 0 h 1084943"/>
              <a:gd name="connsiteX2" fmla="*/ 2654300 w 2654300"/>
              <a:gd name="connsiteY2" fmla="*/ 1084943 h 1084943"/>
              <a:gd name="connsiteX3" fmla="*/ 0 w 2654300"/>
              <a:gd name="connsiteY3" fmla="*/ 1084943 h 1084943"/>
              <a:gd name="connsiteX0" fmla="*/ 0 w 1473200"/>
              <a:gd name="connsiteY0" fmla="*/ 1084943 h 1084943"/>
              <a:gd name="connsiteX1" fmla="*/ 0 w 1473200"/>
              <a:gd name="connsiteY1" fmla="*/ 0 h 1084943"/>
              <a:gd name="connsiteX2" fmla="*/ 1473200 w 1473200"/>
              <a:gd name="connsiteY2" fmla="*/ 627743 h 1084943"/>
              <a:gd name="connsiteX3" fmla="*/ 0 w 1473200"/>
              <a:gd name="connsiteY3" fmla="*/ 1084943 h 1084943"/>
              <a:gd name="connsiteX0" fmla="*/ 0 w 1720850"/>
              <a:gd name="connsiteY0" fmla="*/ 1084943 h 1084943"/>
              <a:gd name="connsiteX1" fmla="*/ 0 w 1720850"/>
              <a:gd name="connsiteY1" fmla="*/ 0 h 1084943"/>
              <a:gd name="connsiteX2" fmla="*/ 1720850 w 1720850"/>
              <a:gd name="connsiteY2" fmla="*/ 703943 h 1084943"/>
              <a:gd name="connsiteX3" fmla="*/ 0 w 1720850"/>
              <a:gd name="connsiteY3" fmla="*/ 1084943 h 1084943"/>
              <a:gd name="connsiteX0" fmla="*/ 0 w 1720850"/>
              <a:gd name="connsiteY0" fmla="*/ 1084943 h 1084943"/>
              <a:gd name="connsiteX1" fmla="*/ 0 w 1720850"/>
              <a:gd name="connsiteY1" fmla="*/ 542471 h 1084943"/>
              <a:gd name="connsiteX2" fmla="*/ 0 w 1720850"/>
              <a:gd name="connsiteY2" fmla="*/ 0 h 1084943"/>
              <a:gd name="connsiteX3" fmla="*/ 1720850 w 1720850"/>
              <a:gd name="connsiteY3" fmla="*/ 703943 h 1084943"/>
              <a:gd name="connsiteX4" fmla="*/ 0 w 1720850"/>
              <a:gd name="connsiteY4"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0 w 1720850"/>
              <a:gd name="connsiteY5"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860425 w 1720850"/>
              <a:gd name="connsiteY5" fmla="*/ 894443 h 1084943"/>
              <a:gd name="connsiteX6" fmla="*/ 0 w 1720850"/>
              <a:gd name="connsiteY6" fmla="*/ 1084943 h 1084943"/>
              <a:gd name="connsiteX0" fmla="*/ 0 w 1720850"/>
              <a:gd name="connsiteY0" fmla="*/ 1084943 h 1084943"/>
              <a:gd name="connsiteX1" fmla="*/ 0 w 1720850"/>
              <a:gd name="connsiteY1" fmla="*/ 0 h 1084943"/>
              <a:gd name="connsiteX2" fmla="*/ 860425 w 1720850"/>
              <a:gd name="connsiteY2" fmla="*/ 351971 h 1084943"/>
              <a:gd name="connsiteX3" fmla="*/ 1720850 w 1720850"/>
              <a:gd name="connsiteY3" fmla="*/ 703943 h 1084943"/>
              <a:gd name="connsiteX4" fmla="*/ 860425 w 1720850"/>
              <a:gd name="connsiteY4" fmla="*/ 894443 h 1084943"/>
              <a:gd name="connsiteX5" fmla="*/ 0 w 1720850"/>
              <a:gd name="connsiteY5" fmla="*/ 1084943 h 108494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23548"/>
              <a:gd name="connsiteX1" fmla="*/ 0 w 1720850"/>
              <a:gd name="connsiteY1" fmla="*/ 0 h 1223548"/>
              <a:gd name="connsiteX2" fmla="*/ 860425 w 1720850"/>
              <a:gd name="connsiteY2" fmla="*/ 351971 h 1223548"/>
              <a:gd name="connsiteX3" fmla="*/ 1720850 w 1720850"/>
              <a:gd name="connsiteY3" fmla="*/ 703943 h 1223548"/>
              <a:gd name="connsiteX4" fmla="*/ 546100 w 1720850"/>
              <a:gd name="connsiteY4" fmla="*/ 1218293 h 1223548"/>
              <a:gd name="connsiteX5" fmla="*/ 0 w 1720850"/>
              <a:gd name="connsiteY5" fmla="*/ 1084943 h 1223548"/>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55625 w 1730375"/>
              <a:gd name="connsiteY4" fmla="*/ 1218293 h 1221740"/>
              <a:gd name="connsiteX5" fmla="*/ 0 w 1730375"/>
              <a:gd name="connsiteY5" fmla="*/ 1008743 h 1221740"/>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08000 w 1730375"/>
              <a:gd name="connsiteY4" fmla="*/ 1218293 h 1221740"/>
              <a:gd name="connsiteX5" fmla="*/ 0 w 1730375"/>
              <a:gd name="connsiteY5" fmla="*/ 1008743 h 1221740"/>
              <a:gd name="connsiteX0" fmla="*/ 0 w 1730375"/>
              <a:gd name="connsiteY0" fmla="*/ 1008743 h 1147348"/>
              <a:gd name="connsiteX1" fmla="*/ 9525 w 1730375"/>
              <a:gd name="connsiteY1" fmla="*/ 0 h 1147348"/>
              <a:gd name="connsiteX2" fmla="*/ 869950 w 1730375"/>
              <a:gd name="connsiteY2" fmla="*/ 351971 h 1147348"/>
              <a:gd name="connsiteX3" fmla="*/ 1730375 w 1730375"/>
              <a:gd name="connsiteY3" fmla="*/ 703943 h 1147348"/>
              <a:gd name="connsiteX4" fmla="*/ 631825 w 1730375"/>
              <a:gd name="connsiteY4" fmla="*/ 1142093 h 1147348"/>
              <a:gd name="connsiteX5" fmla="*/ 0 w 1730375"/>
              <a:gd name="connsiteY5" fmla="*/ 1008743 h 1147348"/>
              <a:gd name="connsiteX0" fmla="*/ 0 w 1730375"/>
              <a:gd name="connsiteY0" fmla="*/ 1008743 h 1165791"/>
              <a:gd name="connsiteX1" fmla="*/ 9525 w 1730375"/>
              <a:gd name="connsiteY1" fmla="*/ 0 h 1165791"/>
              <a:gd name="connsiteX2" fmla="*/ 869950 w 1730375"/>
              <a:gd name="connsiteY2" fmla="*/ 351971 h 1165791"/>
              <a:gd name="connsiteX3" fmla="*/ 1730375 w 1730375"/>
              <a:gd name="connsiteY3" fmla="*/ 703943 h 1165791"/>
              <a:gd name="connsiteX4" fmla="*/ 593725 w 1730375"/>
              <a:gd name="connsiteY4" fmla="*/ 1161143 h 1165791"/>
              <a:gd name="connsiteX5" fmla="*/ 0 w 1730375"/>
              <a:gd name="connsiteY5" fmla="*/ 1008743 h 1165791"/>
              <a:gd name="connsiteX0" fmla="*/ 0 w 1782402"/>
              <a:gd name="connsiteY0" fmla="*/ 1008743 h 1165791"/>
              <a:gd name="connsiteX1" fmla="*/ 9525 w 1782402"/>
              <a:gd name="connsiteY1" fmla="*/ 0 h 1165791"/>
              <a:gd name="connsiteX2" fmla="*/ 869950 w 1782402"/>
              <a:gd name="connsiteY2" fmla="*/ 351971 h 1165791"/>
              <a:gd name="connsiteX3" fmla="*/ 1782402 w 1782402"/>
              <a:gd name="connsiteY3" fmla="*/ 1050789 h 1165791"/>
              <a:gd name="connsiteX4" fmla="*/ 593725 w 1782402"/>
              <a:gd name="connsiteY4" fmla="*/ 1161143 h 1165791"/>
              <a:gd name="connsiteX5" fmla="*/ 0 w 1782402"/>
              <a:gd name="connsiteY5" fmla="*/ 1008743 h 1165791"/>
              <a:gd name="connsiteX0" fmla="*/ 0 w 1782402"/>
              <a:gd name="connsiteY0" fmla="*/ 1008743 h 1165791"/>
              <a:gd name="connsiteX1" fmla="*/ 9525 w 1782402"/>
              <a:gd name="connsiteY1" fmla="*/ 0 h 1165791"/>
              <a:gd name="connsiteX2" fmla="*/ 783239 w 1782402"/>
              <a:gd name="connsiteY2" fmla="*/ 386655 h 1165791"/>
              <a:gd name="connsiteX3" fmla="*/ 1782402 w 1782402"/>
              <a:gd name="connsiteY3" fmla="*/ 1050789 h 1165791"/>
              <a:gd name="connsiteX4" fmla="*/ 593725 w 1782402"/>
              <a:gd name="connsiteY4" fmla="*/ 1161143 h 1165791"/>
              <a:gd name="connsiteX5" fmla="*/ 0 w 1782402"/>
              <a:gd name="connsiteY5" fmla="*/ 1008743 h 1165791"/>
              <a:gd name="connsiteX0" fmla="*/ 0 w 1782402"/>
              <a:gd name="connsiteY0" fmla="*/ 1008743 h 1165791"/>
              <a:gd name="connsiteX1" fmla="*/ 9525 w 1782402"/>
              <a:gd name="connsiteY1" fmla="*/ 0 h 1165791"/>
              <a:gd name="connsiteX2" fmla="*/ 773604 w 1782402"/>
              <a:gd name="connsiteY2" fmla="*/ 405925 h 1165791"/>
              <a:gd name="connsiteX3" fmla="*/ 1782402 w 1782402"/>
              <a:gd name="connsiteY3" fmla="*/ 1050789 h 1165791"/>
              <a:gd name="connsiteX4" fmla="*/ 593725 w 1782402"/>
              <a:gd name="connsiteY4" fmla="*/ 1161143 h 1165791"/>
              <a:gd name="connsiteX5" fmla="*/ 0 w 1782402"/>
              <a:gd name="connsiteY5" fmla="*/ 1008743 h 1165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82402" h="1165791">
                <a:moveTo>
                  <a:pt x="0" y="1008743"/>
                </a:moveTo>
                <a:lnTo>
                  <a:pt x="9525" y="0"/>
                </a:lnTo>
                <a:lnTo>
                  <a:pt x="773604" y="405925"/>
                </a:lnTo>
                <a:lnTo>
                  <a:pt x="1782402" y="1050789"/>
                </a:lnTo>
                <a:cubicBezTo>
                  <a:pt x="1390819" y="1222239"/>
                  <a:pt x="947208" y="684893"/>
                  <a:pt x="593725" y="1161143"/>
                </a:cubicBezTo>
                <a:cubicBezTo>
                  <a:pt x="373592" y="1192893"/>
                  <a:pt x="182033" y="1053193"/>
                  <a:pt x="0" y="1008743"/>
                </a:cubicBezTo>
                <a:close/>
              </a:path>
            </a:pathLst>
          </a:custGeom>
          <a:solidFill>
            <a:srgbClr val="AED7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直角三角形 7"/>
          <p:cNvSpPr/>
          <p:nvPr/>
        </p:nvSpPr>
        <p:spPr>
          <a:xfrm rot="10800000" flipH="1">
            <a:off x="1971414" y="6006061"/>
            <a:ext cx="401837" cy="301093"/>
          </a:xfrm>
          <a:custGeom>
            <a:avLst/>
            <a:gdLst>
              <a:gd name="connsiteX0" fmla="*/ 0 w 2654300"/>
              <a:gd name="connsiteY0" fmla="*/ 1084943 h 1084943"/>
              <a:gd name="connsiteX1" fmla="*/ 0 w 2654300"/>
              <a:gd name="connsiteY1" fmla="*/ 0 h 1084943"/>
              <a:gd name="connsiteX2" fmla="*/ 2654300 w 2654300"/>
              <a:gd name="connsiteY2" fmla="*/ 1084943 h 1084943"/>
              <a:gd name="connsiteX3" fmla="*/ 0 w 2654300"/>
              <a:gd name="connsiteY3" fmla="*/ 1084943 h 1084943"/>
              <a:gd name="connsiteX0" fmla="*/ 0 w 1473200"/>
              <a:gd name="connsiteY0" fmla="*/ 1084943 h 1084943"/>
              <a:gd name="connsiteX1" fmla="*/ 0 w 1473200"/>
              <a:gd name="connsiteY1" fmla="*/ 0 h 1084943"/>
              <a:gd name="connsiteX2" fmla="*/ 1473200 w 1473200"/>
              <a:gd name="connsiteY2" fmla="*/ 627743 h 1084943"/>
              <a:gd name="connsiteX3" fmla="*/ 0 w 1473200"/>
              <a:gd name="connsiteY3" fmla="*/ 1084943 h 1084943"/>
              <a:gd name="connsiteX0" fmla="*/ 0 w 1720850"/>
              <a:gd name="connsiteY0" fmla="*/ 1084943 h 1084943"/>
              <a:gd name="connsiteX1" fmla="*/ 0 w 1720850"/>
              <a:gd name="connsiteY1" fmla="*/ 0 h 1084943"/>
              <a:gd name="connsiteX2" fmla="*/ 1720850 w 1720850"/>
              <a:gd name="connsiteY2" fmla="*/ 703943 h 1084943"/>
              <a:gd name="connsiteX3" fmla="*/ 0 w 1720850"/>
              <a:gd name="connsiteY3" fmla="*/ 1084943 h 1084943"/>
              <a:gd name="connsiteX0" fmla="*/ 0 w 1720850"/>
              <a:gd name="connsiteY0" fmla="*/ 1084943 h 1084943"/>
              <a:gd name="connsiteX1" fmla="*/ 0 w 1720850"/>
              <a:gd name="connsiteY1" fmla="*/ 542471 h 1084943"/>
              <a:gd name="connsiteX2" fmla="*/ 0 w 1720850"/>
              <a:gd name="connsiteY2" fmla="*/ 0 h 1084943"/>
              <a:gd name="connsiteX3" fmla="*/ 1720850 w 1720850"/>
              <a:gd name="connsiteY3" fmla="*/ 703943 h 1084943"/>
              <a:gd name="connsiteX4" fmla="*/ 0 w 1720850"/>
              <a:gd name="connsiteY4"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0 w 1720850"/>
              <a:gd name="connsiteY5"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860425 w 1720850"/>
              <a:gd name="connsiteY5" fmla="*/ 894443 h 1084943"/>
              <a:gd name="connsiteX6" fmla="*/ 0 w 1720850"/>
              <a:gd name="connsiteY6" fmla="*/ 1084943 h 1084943"/>
              <a:gd name="connsiteX0" fmla="*/ 0 w 1720850"/>
              <a:gd name="connsiteY0" fmla="*/ 1084943 h 1084943"/>
              <a:gd name="connsiteX1" fmla="*/ 0 w 1720850"/>
              <a:gd name="connsiteY1" fmla="*/ 0 h 1084943"/>
              <a:gd name="connsiteX2" fmla="*/ 860425 w 1720850"/>
              <a:gd name="connsiteY2" fmla="*/ 351971 h 1084943"/>
              <a:gd name="connsiteX3" fmla="*/ 1720850 w 1720850"/>
              <a:gd name="connsiteY3" fmla="*/ 703943 h 1084943"/>
              <a:gd name="connsiteX4" fmla="*/ 860425 w 1720850"/>
              <a:gd name="connsiteY4" fmla="*/ 894443 h 1084943"/>
              <a:gd name="connsiteX5" fmla="*/ 0 w 1720850"/>
              <a:gd name="connsiteY5" fmla="*/ 1084943 h 108494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23548"/>
              <a:gd name="connsiteX1" fmla="*/ 0 w 1720850"/>
              <a:gd name="connsiteY1" fmla="*/ 0 h 1223548"/>
              <a:gd name="connsiteX2" fmla="*/ 860425 w 1720850"/>
              <a:gd name="connsiteY2" fmla="*/ 351971 h 1223548"/>
              <a:gd name="connsiteX3" fmla="*/ 1720850 w 1720850"/>
              <a:gd name="connsiteY3" fmla="*/ 703943 h 1223548"/>
              <a:gd name="connsiteX4" fmla="*/ 546100 w 1720850"/>
              <a:gd name="connsiteY4" fmla="*/ 1218293 h 1223548"/>
              <a:gd name="connsiteX5" fmla="*/ 0 w 1720850"/>
              <a:gd name="connsiteY5" fmla="*/ 1084943 h 1223548"/>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55625 w 1730375"/>
              <a:gd name="connsiteY4" fmla="*/ 1218293 h 1221740"/>
              <a:gd name="connsiteX5" fmla="*/ 0 w 1730375"/>
              <a:gd name="connsiteY5" fmla="*/ 1008743 h 1221740"/>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08000 w 1730375"/>
              <a:gd name="connsiteY4" fmla="*/ 1218293 h 1221740"/>
              <a:gd name="connsiteX5" fmla="*/ 0 w 1730375"/>
              <a:gd name="connsiteY5" fmla="*/ 1008743 h 1221740"/>
              <a:gd name="connsiteX0" fmla="*/ 0 w 1730375"/>
              <a:gd name="connsiteY0" fmla="*/ 1008743 h 1147348"/>
              <a:gd name="connsiteX1" fmla="*/ 9525 w 1730375"/>
              <a:gd name="connsiteY1" fmla="*/ 0 h 1147348"/>
              <a:gd name="connsiteX2" fmla="*/ 869950 w 1730375"/>
              <a:gd name="connsiteY2" fmla="*/ 351971 h 1147348"/>
              <a:gd name="connsiteX3" fmla="*/ 1730375 w 1730375"/>
              <a:gd name="connsiteY3" fmla="*/ 703943 h 1147348"/>
              <a:gd name="connsiteX4" fmla="*/ 631825 w 1730375"/>
              <a:gd name="connsiteY4" fmla="*/ 1142093 h 1147348"/>
              <a:gd name="connsiteX5" fmla="*/ 0 w 1730375"/>
              <a:gd name="connsiteY5" fmla="*/ 1008743 h 1147348"/>
              <a:gd name="connsiteX0" fmla="*/ 0 w 1730375"/>
              <a:gd name="connsiteY0" fmla="*/ 1008743 h 1165791"/>
              <a:gd name="connsiteX1" fmla="*/ 9525 w 1730375"/>
              <a:gd name="connsiteY1" fmla="*/ 0 h 1165791"/>
              <a:gd name="connsiteX2" fmla="*/ 869950 w 1730375"/>
              <a:gd name="connsiteY2" fmla="*/ 351971 h 1165791"/>
              <a:gd name="connsiteX3" fmla="*/ 1730375 w 1730375"/>
              <a:gd name="connsiteY3" fmla="*/ 703943 h 1165791"/>
              <a:gd name="connsiteX4" fmla="*/ 593725 w 1730375"/>
              <a:gd name="connsiteY4" fmla="*/ 1161143 h 1165791"/>
              <a:gd name="connsiteX5" fmla="*/ 0 w 1730375"/>
              <a:gd name="connsiteY5" fmla="*/ 1008743 h 1165791"/>
              <a:gd name="connsiteX0" fmla="*/ 0 w 1730375"/>
              <a:gd name="connsiteY0" fmla="*/ 1008743 h 1076641"/>
              <a:gd name="connsiteX1" fmla="*/ 9525 w 1730375"/>
              <a:gd name="connsiteY1" fmla="*/ 0 h 1076641"/>
              <a:gd name="connsiteX2" fmla="*/ 869950 w 1730375"/>
              <a:gd name="connsiteY2" fmla="*/ 351971 h 1076641"/>
              <a:gd name="connsiteX3" fmla="*/ 1730375 w 1730375"/>
              <a:gd name="connsiteY3" fmla="*/ 703943 h 1076641"/>
              <a:gd name="connsiteX4" fmla="*/ 1177727 w 1730375"/>
              <a:gd name="connsiteY4" fmla="*/ 1065893 h 1076641"/>
              <a:gd name="connsiteX5" fmla="*/ 0 w 1730375"/>
              <a:gd name="connsiteY5" fmla="*/ 1008743 h 1076641"/>
              <a:gd name="connsiteX0" fmla="*/ 0 w 1769756"/>
              <a:gd name="connsiteY0" fmla="*/ 1008743 h 1076641"/>
              <a:gd name="connsiteX1" fmla="*/ 9525 w 1769756"/>
              <a:gd name="connsiteY1" fmla="*/ 0 h 1076641"/>
              <a:gd name="connsiteX2" fmla="*/ 869950 w 1769756"/>
              <a:gd name="connsiteY2" fmla="*/ 351971 h 1076641"/>
              <a:gd name="connsiteX3" fmla="*/ 1769756 w 1769756"/>
              <a:gd name="connsiteY3" fmla="*/ 750189 h 1076641"/>
              <a:gd name="connsiteX4" fmla="*/ 1177727 w 1769756"/>
              <a:gd name="connsiteY4" fmla="*/ 1065893 h 1076641"/>
              <a:gd name="connsiteX5" fmla="*/ 0 w 1769756"/>
              <a:gd name="connsiteY5" fmla="*/ 1008743 h 1076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69756" h="1076641">
                <a:moveTo>
                  <a:pt x="0" y="1008743"/>
                </a:moveTo>
                <a:lnTo>
                  <a:pt x="9525" y="0"/>
                </a:lnTo>
                <a:lnTo>
                  <a:pt x="869950" y="351971"/>
                </a:lnTo>
                <a:lnTo>
                  <a:pt x="1769756" y="750189"/>
                </a:lnTo>
                <a:cubicBezTo>
                  <a:pt x="1378173" y="921639"/>
                  <a:pt x="1531210" y="589643"/>
                  <a:pt x="1177727" y="1065893"/>
                </a:cubicBezTo>
                <a:cubicBezTo>
                  <a:pt x="957594" y="1097643"/>
                  <a:pt x="182033" y="1053193"/>
                  <a:pt x="0" y="1008743"/>
                </a:cubicBezTo>
                <a:close/>
              </a:path>
            </a:pathLst>
          </a:custGeom>
          <a:solidFill>
            <a:srgbClr val="E7EE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4731361" y="766737"/>
            <a:ext cx="2749471" cy="707886"/>
          </a:xfrm>
          <a:prstGeom prst="rect">
            <a:avLst/>
          </a:prstGeom>
        </p:spPr>
        <p:txBody>
          <a:bodyPr wrap="none">
            <a:spAutoFit/>
          </a:bodyPr>
          <a:lstStyle/>
          <a:p>
            <a:r>
              <a:rPr lang="zh-CN" altLang="en-US" sz="4000" dirty="0" smtClean="0">
                <a:solidFill>
                  <a:srgbClr val="00B0F0"/>
                </a:solidFill>
                <a:latin typeface="微软雅黑 Light" panose="020B0502040204020203" pitchFamily="34" charset="-122"/>
                <a:ea typeface="微软雅黑 Light" panose="020B0502040204020203" pitchFamily="34" charset="-122"/>
                <a:cs typeface="Arial" panose="020B0604020202020204" pitchFamily="34" charset="0"/>
              </a:rPr>
              <a:t>融资需求表</a:t>
            </a:r>
            <a:endParaRPr lang="zh-CN" altLang="en-US" sz="4000" dirty="0">
              <a:solidFill>
                <a:srgbClr val="00B0F0"/>
              </a:solidFill>
              <a:latin typeface="微软雅黑 Light" panose="020B0502040204020203" pitchFamily="34" charset="-122"/>
              <a:ea typeface="微软雅黑 Light" panose="020B0502040204020203" pitchFamily="34" charset="-122"/>
            </a:endParaRPr>
          </a:p>
        </p:txBody>
      </p:sp>
      <p:sp>
        <p:nvSpPr>
          <p:cNvPr id="40" name="矩形 39"/>
          <p:cNvSpPr/>
          <p:nvPr/>
        </p:nvSpPr>
        <p:spPr>
          <a:xfrm>
            <a:off x="6503745" y="3923447"/>
            <a:ext cx="2746275" cy="3154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6503745" y="2604375"/>
            <a:ext cx="2746275" cy="30857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3757471" y="1918642"/>
            <a:ext cx="2746275" cy="308577"/>
          </a:xfrm>
          <a:prstGeom prst="rect">
            <a:avLst/>
          </a:prstGeom>
          <a:gradFill flip="none" rotWithShape="1">
            <a:gsLst>
              <a:gs pos="100000">
                <a:srgbClr val="6BDDFF"/>
              </a:gs>
              <a:gs pos="0">
                <a:srgbClr val="62CC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6503745" y="1920779"/>
            <a:ext cx="2746275" cy="30857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757471" y="2602236"/>
            <a:ext cx="4556379" cy="308577"/>
          </a:xfrm>
          <a:prstGeom prst="rect">
            <a:avLst/>
          </a:prstGeom>
          <a:gradFill flip="none" rotWithShape="1">
            <a:gsLst>
              <a:gs pos="100000">
                <a:srgbClr val="6BDDFF"/>
              </a:gs>
              <a:gs pos="0">
                <a:srgbClr val="62CC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3757471" y="3281166"/>
            <a:ext cx="2746275" cy="308577"/>
          </a:xfrm>
          <a:prstGeom prst="rect">
            <a:avLst/>
          </a:prstGeom>
          <a:gradFill flip="none" rotWithShape="1">
            <a:gsLst>
              <a:gs pos="100000">
                <a:srgbClr val="6BDDFF"/>
              </a:gs>
              <a:gs pos="0">
                <a:srgbClr val="62CC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4810183" y="3280518"/>
            <a:ext cx="4439836" cy="30979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3757471" y="3928151"/>
            <a:ext cx="3558540" cy="308577"/>
          </a:xfrm>
          <a:prstGeom prst="rect">
            <a:avLst/>
          </a:prstGeom>
          <a:gradFill flip="none" rotWithShape="1">
            <a:gsLst>
              <a:gs pos="100000">
                <a:srgbClr val="6BDDFF"/>
              </a:gs>
              <a:gs pos="0">
                <a:srgbClr val="62CC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3757471" y="4609947"/>
            <a:ext cx="2050744" cy="308577"/>
          </a:xfrm>
          <a:prstGeom prst="rect">
            <a:avLst/>
          </a:prstGeom>
          <a:gradFill flip="none" rotWithShape="1">
            <a:gsLst>
              <a:gs pos="100000">
                <a:srgbClr val="6BDDFF"/>
              </a:gs>
              <a:gs pos="0">
                <a:srgbClr val="62CC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5808215" y="4605812"/>
            <a:ext cx="3441804" cy="30857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2395904" y="1832686"/>
            <a:ext cx="1107996" cy="461665"/>
          </a:xfrm>
          <a:prstGeom prst="rect">
            <a:avLst/>
          </a:prstGeom>
        </p:spPr>
        <p:txBody>
          <a:bodyPr wrap="none">
            <a:spAutoFit/>
          </a:bodyPr>
          <a:lstStyle/>
          <a:p>
            <a:r>
              <a:rPr lang="zh-CN" altLang="en-US" sz="2400" dirty="0" smtClean="0">
                <a:solidFill>
                  <a:schemeClr val="bg1">
                    <a:lumMod val="50000"/>
                  </a:schemeClr>
                </a:solidFill>
                <a:latin typeface="微软雅黑 Light" panose="020B0502040204020203" pitchFamily="34" charset="-122"/>
                <a:ea typeface="微软雅黑 Light" panose="020B0502040204020203" pitchFamily="34" charset="-122"/>
                <a:cs typeface="Arial" panose="020B0604020202020204" pitchFamily="34" charset="0"/>
              </a:rPr>
              <a:t>需求一</a:t>
            </a:r>
            <a:endParaRPr lang="zh-CN" altLang="en-US" sz="2400" dirty="0">
              <a:solidFill>
                <a:schemeClr val="bg1">
                  <a:lumMod val="50000"/>
                </a:schemeClr>
              </a:solidFill>
              <a:latin typeface="微软雅黑 Light" panose="020B0502040204020203" pitchFamily="34" charset="-122"/>
              <a:ea typeface="微软雅黑 Light" panose="020B0502040204020203" pitchFamily="34" charset="-122"/>
            </a:endParaRPr>
          </a:p>
        </p:txBody>
      </p:sp>
      <p:sp>
        <p:nvSpPr>
          <p:cNvPr id="46" name="矩形 45"/>
          <p:cNvSpPr/>
          <p:nvPr/>
        </p:nvSpPr>
        <p:spPr>
          <a:xfrm>
            <a:off x="2399380" y="2521578"/>
            <a:ext cx="1107996" cy="461665"/>
          </a:xfrm>
          <a:prstGeom prst="rect">
            <a:avLst/>
          </a:prstGeom>
        </p:spPr>
        <p:txBody>
          <a:bodyPr wrap="none">
            <a:spAutoFit/>
          </a:bodyPr>
          <a:lstStyle/>
          <a:p>
            <a:r>
              <a:rPr lang="zh-CN" altLang="en-US" sz="2400" dirty="0" smtClean="0">
                <a:solidFill>
                  <a:schemeClr val="bg1">
                    <a:lumMod val="50000"/>
                  </a:schemeClr>
                </a:solidFill>
                <a:latin typeface="微软雅黑 Light" panose="020B0502040204020203" pitchFamily="34" charset="-122"/>
                <a:ea typeface="微软雅黑 Light" panose="020B0502040204020203" pitchFamily="34" charset="-122"/>
                <a:cs typeface="Arial" panose="020B0604020202020204" pitchFamily="34" charset="0"/>
              </a:rPr>
              <a:t>需求二</a:t>
            </a:r>
            <a:endParaRPr lang="zh-CN" altLang="en-US" sz="2400" dirty="0">
              <a:solidFill>
                <a:schemeClr val="bg1">
                  <a:lumMod val="50000"/>
                </a:schemeClr>
              </a:solidFill>
              <a:latin typeface="微软雅黑 Light" panose="020B0502040204020203" pitchFamily="34" charset="-122"/>
              <a:ea typeface="微软雅黑 Light" panose="020B0502040204020203" pitchFamily="34" charset="-122"/>
            </a:endParaRPr>
          </a:p>
        </p:txBody>
      </p:sp>
      <p:sp>
        <p:nvSpPr>
          <p:cNvPr id="47" name="矩形 46"/>
          <p:cNvSpPr/>
          <p:nvPr/>
        </p:nvSpPr>
        <p:spPr>
          <a:xfrm>
            <a:off x="2399380" y="3215859"/>
            <a:ext cx="1107996" cy="461665"/>
          </a:xfrm>
          <a:prstGeom prst="rect">
            <a:avLst/>
          </a:prstGeom>
        </p:spPr>
        <p:txBody>
          <a:bodyPr wrap="none">
            <a:spAutoFit/>
          </a:bodyPr>
          <a:lstStyle/>
          <a:p>
            <a:r>
              <a:rPr lang="zh-CN" altLang="en-US" sz="2400" dirty="0" smtClean="0">
                <a:solidFill>
                  <a:schemeClr val="bg1">
                    <a:lumMod val="50000"/>
                  </a:schemeClr>
                </a:solidFill>
                <a:latin typeface="微软雅黑 Light" panose="020B0502040204020203" pitchFamily="34" charset="-122"/>
                <a:ea typeface="微软雅黑 Light" panose="020B0502040204020203" pitchFamily="34" charset="-122"/>
                <a:cs typeface="Arial" panose="020B0604020202020204" pitchFamily="34" charset="0"/>
              </a:rPr>
              <a:t>需求三</a:t>
            </a:r>
            <a:endParaRPr lang="zh-CN" altLang="en-US" sz="2400" dirty="0">
              <a:solidFill>
                <a:schemeClr val="bg1">
                  <a:lumMod val="50000"/>
                </a:schemeClr>
              </a:solidFill>
              <a:latin typeface="微软雅黑 Light" panose="020B0502040204020203" pitchFamily="34" charset="-122"/>
              <a:ea typeface="微软雅黑 Light" panose="020B0502040204020203" pitchFamily="34" charset="-122"/>
            </a:endParaRPr>
          </a:p>
        </p:txBody>
      </p:sp>
      <p:sp>
        <p:nvSpPr>
          <p:cNvPr id="48" name="矩形 47"/>
          <p:cNvSpPr/>
          <p:nvPr/>
        </p:nvSpPr>
        <p:spPr>
          <a:xfrm>
            <a:off x="2402687" y="3864386"/>
            <a:ext cx="1107996" cy="461665"/>
          </a:xfrm>
          <a:prstGeom prst="rect">
            <a:avLst/>
          </a:prstGeom>
        </p:spPr>
        <p:txBody>
          <a:bodyPr wrap="none">
            <a:spAutoFit/>
          </a:bodyPr>
          <a:lstStyle/>
          <a:p>
            <a:r>
              <a:rPr lang="zh-CN" altLang="en-US" sz="2400" dirty="0" smtClean="0">
                <a:solidFill>
                  <a:schemeClr val="bg1">
                    <a:lumMod val="50000"/>
                  </a:schemeClr>
                </a:solidFill>
                <a:latin typeface="微软雅黑 Light" panose="020B0502040204020203" pitchFamily="34" charset="-122"/>
                <a:ea typeface="微软雅黑 Light" panose="020B0502040204020203" pitchFamily="34" charset="-122"/>
                <a:cs typeface="Arial" panose="020B0604020202020204" pitchFamily="34" charset="0"/>
              </a:rPr>
              <a:t>需求四</a:t>
            </a:r>
            <a:endParaRPr lang="zh-CN" altLang="en-US" sz="2400" dirty="0">
              <a:solidFill>
                <a:schemeClr val="bg1">
                  <a:lumMod val="50000"/>
                </a:schemeClr>
              </a:solidFill>
              <a:latin typeface="微软雅黑 Light" panose="020B0502040204020203" pitchFamily="34" charset="-122"/>
              <a:ea typeface="微软雅黑 Light" panose="020B0502040204020203" pitchFamily="34" charset="-122"/>
            </a:endParaRPr>
          </a:p>
        </p:txBody>
      </p:sp>
      <p:sp>
        <p:nvSpPr>
          <p:cNvPr id="49" name="矩形 48"/>
          <p:cNvSpPr/>
          <p:nvPr/>
        </p:nvSpPr>
        <p:spPr>
          <a:xfrm>
            <a:off x="2400339" y="4575887"/>
            <a:ext cx="1107996" cy="461665"/>
          </a:xfrm>
          <a:prstGeom prst="rect">
            <a:avLst/>
          </a:prstGeom>
        </p:spPr>
        <p:txBody>
          <a:bodyPr wrap="none">
            <a:spAutoFit/>
          </a:bodyPr>
          <a:lstStyle/>
          <a:p>
            <a:r>
              <a:rPr lang="zh-CN" altLang="en-US" sz="2400" dirty="0" smtClean="0">
                <a:solidFill>
                  <a:schemeClr val="bg1">
                    <a:lumMod val="50000"/>
                  </a:schemeClr>
                </a:solidFill>
                <a:latin typeface="微软雅黑 Light" panose="020B0502040204020203" pitchFamily="34" charset="-122"/>
                <a:ea typeface="微软雅黑 Light" panose="020B0502040204020203" pitchFamily="34" charset="-122"/>
                <a:cs typeface="Arial" panose="020B0604020202020204" pitchFamily="34" charset="0"/>
              </a:rPr>
              <a:t>需求五</a:t>
            </a:r>
            <a:endParaRPr lang="zh-CN" altLang="en-US" sz="2400" dirty="0">
              <a:solidFill>
                <a:schemeClr val="bg1">
                  <a:lumMod val="50000"/>
                </a:schemeClr>
              </a:solidFill>
              <a:latin typeface="微软雅黑 Light" panose="020B0502040204020203" pitchFamily="34" charset="-122"/>
              <a:ea typeface="微软雅黑 Light" panose="020B0502040204020203" pitchFamily="34" charset="-122"/>
            </a:endParaRPr>
          </a:p>
        </p:txBody>
      </p:sp>
      <p:grpSp>
        <p:nvGrpSpPr>
          <p:cNvPr id="60" name="组合 59"/>
          <p:cNvGrpSpPr/>
          <p:nvPr/>
        </p:nvGrpSpPr>
        <p:grpSpPr>
          <a:xfrm rot="10800000">
            <a:off x="10191761" y="2863069"/>
            <a:ext cx="637264" cy="352788"/>
            <a:chOff x="483839" y="5821106"/>
            <a:chExt cx="880942" cy="487688"/>
          </a:xfrm>
        </p:grpSpPr>
        <p:sp>
          <p:nvSpPr>
            <p:cNvPr id="61" name="椭圆 60"/>
            <p:cNvSpPr/>
            <p:nvPr/>
          </p:nvSpPr>
          <p:spPr>
            <a:xfrm rot="16200000">
              <a:off x="877093" y="5821106"/>
              <a:ext cx="487688" cy="487688"/>
            </a:xfrm>
            <a:prstGeom prst="ellipse">
              <a:avLst/>
            </a:prstGeom>
            <a:solidFill>
              <a:srgbClr val="FFD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p:nvPr/>
          </p:nvSpPr>
          <p:spPr>
            <a:xfrm rot="16200000">
              <a:off x="977727" y="5921740"/>
              <a:ext cx="286420" cy="2864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等腰三角形 62"/>
            <p:cNvSpPr/>
            <p:nvPr/>
          </p:nvSpPr>
          <p:spPr>
            <a:xfrm rot="16200000">
              <a:off x="558165" y="5832718"/>
              <a:ext cx="315813" cy="464465"/>
            </a:xfrm>
            <a:prstGeom prst="triangle">
              <a:avLst/>
            </a:prstGeom>
            <a:solidFill>
              <a:srgbClr val="FFD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4" name="组合 63"/>
          <p:cNvGrpSpPr/>
          <p:nvPr/>
        </p:nvGrpSpPr>
        <p:grpSpPr>
          <a:xfrm>
            <a:off x="2660041" y="1284533"/>
            <a:ext cx="549876" cy="304410"/>
            <a:chOff x="483839" y="5821106"/>
            <a:chExt cx="880942" cy="487688"/>
          </a:xfrm>
        </p:grpSpPr>
        <p:sp>
          <p:nvSpPr>
            <p:cNvPr id="65" name="椭圆 64"/>
            <p:cNvSpPr/>
            <p:nvPr/>
          </p:nvSpPr>
          <p:spPr>
            <a:xfrm rot="16200000">
              <a:off x="877093" y="5821106"/>
              <a:ext cx="487688" cy="487688"/>
            </a:xfrm>
            <a:prstGeom prst="ellipse">
              <a:avLst/>
            </a:prstGeom>
            <a:solidFill>
              <a:srgbClr val="FFD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rot="16200000">
              <a:off x="977727" y="5921740"/>
              <a:ext cx="286420" cy="2864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等腰三角形 66"/>
            <p:cNvSpPr/>
            <p:nvPr/>
          </p:nvSpPr>
          <p:spPr>
            <a:xfrm rot="16200000">
              <a:off x="558165" y="5832718"/>
              <a:ext cx="315813" cy="464465"/>
            </a:xfrm>
            <a:prstGeom prst="triangle">
              <a:avLst/>
            </a:prstGeom>
            <a:solidFill>
              <a:srgbClr val="FFD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68" name="图片 67"/>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0610586" y="4498570"/>
            <a:ext cx="539687" cy="534343"/>
          </a:xfrm>
          <a:prstGeom prst="ellipse">
            <a:avLst/>
          </a:prstGeom>
          <a:effectLst>
            <a:outerShdw blurRad="406400" sx="200000" sy="200000" algn="ctr" rotWithShape="0">
              <a:srgbClr val="FFFFFF"/>
            </a:outerShdw>
          </a:effectLst>
        </p:spPr>
      </p:pic>
      <p:pic>
        <p:nvPicPr>
          <p:cNvPr id="70" name="图片 69"/>
          <p:cNvPicPr>
            <a:picLocks noChangeAspect="1"/>
          </p:cNvPicPr>
          <p:nvPr/>
        </p:nvPicPr>
        <p:blipFill rotWithShape="1">
          <a:blip r:embed="rId3" cstate="screen">
            <a:extLst>
              <a:ext uri="{28A0092B-C50C-407E-A947-70E740481C1C}">
                <a14:useLocalDpi xmlns:a14="http://schemas.microsoft.com/office/drawing/2010/main"/>
              </a:ext>
            </a:extLst>
          </a:blip>
          <a:srcRect l="18056" t="22108" r="15893" b="12970"/>
          <a:stretch/>
        </p:blipFill>
        <p:spPr>
          <a:xfrm>
            <a:off x="10191761" y="-220407"/>
            <a:ext cx="1223483" cy="1202568"/>
          </a:xfrm>
          <a:prstGeom prst="ellipse">
            <a:avLst/>
          </a:prstGeom>
        </p:spPr>
      </p:pic>
      <p:sp>
        <p:nvSpPr>
          <p:cNvPr id="71" name="椭圆 70"/>
          <p:cNvSpPr/>
          <p:nvPr/>
        </p:nvSpPr>
        <p:spPr>
          <a:xfrm rot="2605000">
            <a:off x="1736547" y="619594"/>
            <a:ext cx="560559" cy="560558"/>
          </a:xfrm>
          <a:prstGeom prst="ellipse">
            <a:avLst/>
          </a:prstGeom>
          <a:solidFill>
            <a:srgbClr val="ADE7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椭圆 71"/>
          <p:cNvSpPr/>
          <p:nvPr/>
        </p:nvSpPr>
        <p:spPr>
          <a:xfrm>
            <a:off x="1650749" y="3968217"/>
            <a:ext cx="260783" cy="260782"/>
          </a:xfrm>
          <a:prstGeom prst="ellipse">
            <a:avLst/>
          </a:prstGeom>
          <a:solidFill>
            <a:srgbClr val="FDE3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4" name="图片 7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21292" y="2521578"/>
            <a:ext cx="539687" cy="534343"/>
          </a:xfrm>
          <a:prstGeom prst="ellipse">
            <a:avLst/>
          </a:prstGeom>
          <a:effectLst>
            <a:outerShdw blurRad="406400" sx="200000" sy="200000" algn="ctr" rotWithShape="0">
              <a:srgbClr val="FFFFFF"/>
            </a:outerShdw>
          </a:effectLst>
        </p:spPr>
      </p:pic>
      <p:sp>
        <p:nvSpPr>
          <p:cNvPr id="76" name="椭圆 75"/>
          <p:cNvSpPr/>
          <p:nvPr/>
        </p:nvSpPr>
        <p:spPr>
          <a:xfrm rot="2605000">
            <a:off x="1988322" y="4953019"/>
            <a:ext cx="109047" cy="109047"/>
          </a:xfrm>
          <a:prstGeom prst="ellipse">
            <a:avLst/>
          </a:prstGeom>
          <a:solidFill>
            <a:srgbClr val="D9F1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椭圆 76"/>
          <p:cNvSpPr/>
          <p:nvPr/>
        </p:nvSpPr>
        <p:spPr>
          <a:xfrm>
            <a:off x="11664256" y="3596618"/>
            <a:ext cx="112291" cy="112290"/>
          </a:xfrm>
          <a:prstGeom prst="ellipse">
            <a:avLst/>
          </a:prstGeom>
          <a:solidFill>
            <a:srgbClr val="D9F1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6" name="组合 95"/>
          <p:cNvGrpSpPr/>
          <p:nvPr/>
        </p:nvGrpSpPr>
        <p:grpSpPr>
          <a:xfrm>
            <a:off x="7300774" y="5409902"/>
            <a:ext cx="4898679" cy="1102712"/>
            <a:chOff x="7300773" y="5409902"/>
            <a:chExt cx="5028099" cy="1102712"/>
          </a:xfrm>
        </p:grpSpPr>
        <p:sp>
          <p:nvSpPr>
            <p:cNvPr id="79" name="直角三角形 78"/>
            <p:cNvSpPr/>
            <p:nvPr/>
          </p:nvSpPr>
          <p:spPr>
            <a:xfrm rot="10800000">
              <a:off x="7300773" y="5409902"/>
              <a:ext cx="2219097" cy="1102712"/>
            </a:xfrm>
            <a:prstGeom prst="rtTriangle">
              <a:avLst/>
            </a:prstGeom>
            <a:solidFill>
              <a:srgbClr val="87D5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直角三角形 79"/>
            <p:cNvSpPr/>
            <p:nvPr/>
          </p:nvSpPr>
          <p:spPr>
            <a:xfrm rot="10800000" flipH="1">
              <a:off x="9514890" y="5409902"/>
              <a:ext cx="2813982" cy="1102712"/>
            </a:xfrm>
            <a:prstGeom prst="rtTriangle">
              <a:avLst/>
            </a:prstGeom>
            <a:solidFill>
              <a:srgbClr val="A1D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直角三角形 7"/>
            <p:cNvSpPr/>
            <p:nvPr/>
          </p:nvSpPr>
          <p:spPr>
            <a:xfrm rot="10800000">
              <a:off x="9165995" y="6218358"/>
              <a:ext cx="354148" cy="294256"/>
            </a:xfrm>
            <a:custGeom>
              <a:avLst/>
              <a:gdLst>
                <a:gd name="connsiteX0" fmla="*/ 0 w 2654300"/>
                <a:gd name="connsiteY0" fmla="*/ 1084943 h 1084943"/>
                <a:gd name="connsiteX1" fmla="*/ 0 w 2654300"/>
                <a:gd name="connsiteY1" fmla="*/ 0 h 1084943"/>
                <a:gd name="connsiteX2" fmla="*/ 2654300 w 2654300"/>
                <a:gd name="connsiteY2" fmla="*/ 1084943 h 1084943"/>
                <a:gd name="connsiteX3" fmla="*/ 0 w 2654300"/>
                <a:gd name="connsiteY3" fmla="*/ 1084943 h 1084943"/>
                <a:gd name="connsiteX0" fmla="*/ 0 w 1473200"/>
                <a:gd name="connsiteY0" fmla="*/ 1084943 h 1084943"/>
                <a:gd name="connsiteX1" fmla="*/ 0 w 1473200"/>
                <a:gd name="connsiteY1" fmla="*/ 0 h 1084943"/>
                <a:gd name="connsiteX2" fmla="*/ 1473200 w 1473200"/>
                <a:gd name="connsiteY2" fmla="*/ 627743 h 1084943"/>
                <a:gd name="connsiteX3" fmla="*/ 0 w 1473200"/>
                <a:gd name="connsiteY3" fmla="*/ 1084943 h 1084943"/>
                <a:gd name="connsiteX0" fmla="*/ 0 w 1720850"/>
                <a:gd name="connsiteY0" fmla="*/ 1084943 h 1084943"/>
                <a:gd name="connsiteX1" fmla="*/ 0 w 1720850"/>
                <a:gd name="connsiteY1" fmla="*/ 0 h 1084943"/>
                <a:gd name="connsiteX2" fmla="*/ 1720850 w 1720850"/>
                <a:gd name="connsiteY2" fmla="*/ 703943 h 1084943"/>
                <a:gd name="connsiteX3" fmla="*/ 0 w 1720850"/>
                <a:gd name="connsiteY3" fmla="*/ 1084943 h 1084943"/>
                <a:gd name="connsiteX0" fmla="*/ 0 w 1720850"/>
                <a:gd name="connsiteY0" fmla="*/ 1084943 h 1084943"/>
                <a:gd name="connsiteX1" fmla="*/ 0 w 1720850"/>
                <a:gd name="connsiteY1" fmla="*/ 542471 h 1084943"/>
                <a:gd name="connsiteX2" fmla="*/ 0 w 1720850"/>
                <a:gd name="connsiteY2" fmla="*/ 0 h 1084943"/>
                <a:gd name="connsiteX3" fmla="*/ 1720850 w 1720850"/>
                <a:gd name="connsiteY3" fmla="*/ 703943 h 1084943"/>
                <a:gd name="connsiteX4" fmla="*/ 0 w 1720850"/>
                <a:gd name="connsiteY4"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0 w 1720850"/>
                <a:gd name="connsiteY5"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860425 w 1720850"/>
                <a:gd name="connsiteY5" fmla="*/ 894443 h 1084943"/>
                <a:gd name="connsiteX6" fmla="*/ 0 w 1720850"/>
                <a:gd name="connsiteY6" fmla="*/ 1084943 h 1084943"/>
                <a:gd name="connsiteX0" fmla="*/ 0 w 1720850"/>
                <a:gd name="connsiteY0" fmla="*/ 1084943 h 1084943"/>
                <a:gd name="connsiteX1" fmla="*/ 0 w 1720850"/>
                <a:gd name="connsiteY1" fmla="*/ 0 h 1084943"/>
                <a:gd name="connsiteX2" fmla="*/ 860425 w 1720850"/>
                <a:gd name="connsiteY2" fmla="*/ 351971 h 1084943"/>
                <a:gd name="connsiteX3" fmla="*/ 1720850 w 1720850"/>
                <a:gd name="connsiteY3" fmla="*/ 703943 h 1084943"/>
                <a:gd name="connsiteX4" fmla="*/ 860425 w 1720850"/>
                <a:gd name="connsiteY4" fmla="*/ 894443 h 1084943"/>
                <a:gd name="connsiteX5" fmla="*/ 0 w 1720850"/>
                <a:gd name="connsiteY5" fmla="*/ 1084943 h 108494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23548"/>
                <a:gd name="connsiteX1" fmla="*/ 0 w 1720850"/>
                <a:gd name="connsiteY1" fmla="*/ 0 h 1223548"/>
                <a:gd name="connsiteX2" fmla="*/ 860425 w 1720850"/>
                <a:gd name="connsiteY2" fmla="*/ 351971 h 1223548"/>
                <a:gd name="connsiteX3" fmla="*/ 1720850 w 1720850"/>
                <a:gd name="connsiteY3" fmla="*/ 703943 h 1223548"/>
                <a:gd name="connsiteX4" fmla="*/ 546100 w 1720850"/>
                <a:gd name="connsiteY4" fmla="*/ 1218293 h 1223548"/>
                <a:gd name="connsiteX5" fmla="*/ 0 w 1720850"/>
                <a:gd name="connsiteY5" fmla="*/ 1084943 h 1223548"/>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55625 w 1730375"/>
                <a:gd name="connsiteY4" fmla="*/ 1218293 h 1221740"/>
                <a:gd name="connsiteX5" fmla="*/ 0 w 1730375"/>
                <a:gd name="connsiteY5" fmla="*/ 1008743 h 1221740"/>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08000 w 1730375"/>
                <a:gd name="connsiteY4" fmla="*/ 1218293 h 1221740"/>
                <a:gd name="connsiteX5" fmla="*/ 0 w 1730375"/>
                <a:gd name="connsiteY5" fmla="*/ 1008743 h 1221740"/>
                <a:gd name="connsiteX0" fmla="*/ 0 w 1730375"/>
                <a:gd name="connsiteY0" fmla="*/ 1008743 h 1147348"/>
                <a:gd name="connsiteX1" fmla="*/ 9525 w 1730375"/>
                <a:gd name="connsiteY1" fmla="*/ 0 h 1147348"/>
                <a:gd name="connsiteX2" fmla="*/ 869950 w 1730375"/>
                <a:gd name="connsiteY2" fmla="*/ 351971 h 1147348"/>
                <a:gd name="connsiteX3" fmla="*/ 1730375 w 1730375"/>
                <a:gd name="connsiteY3" fmla="*/ 703943 h 1147348"/>
                <a:gd name="connsiteX4" fmla="*/ 631825 w 1730375"/>
                <a:gd name="connsiteY4" fmla="*/ 1142093 h 1147348"/>
                <a:gd name="connsiteX5" fmla="*/ 0 w 1730375"/>
                <a:gd name="connsiteY5" fmla="*/ 1008743 h 1147348"/>
                <a:gd name="connsiteX0" fmla="*/ 0 w 1730375"/>
                <a:gd name="connsiteY0" fmla="*/ 1008743 h 1165791"/>
                <a:gd name="connsiteX1" fmla="*/ 9525 w 1730375"/>
                <a:gd name="connsiteY1" fmla="*/ 0 h 1165791"/>
                <a:gd name="connsiteX2" fmla="*/ 869950 w 1730375"/>
                <a:gd name="connsiteY2" fmla="*/ 351971 h 1165791"/>
                <a:gd name="connsiteX3" fmla="*/ 1730375 w 1730375"/>
                <a:gd name="connsiteY3" fmla="*/ 703943 h 1165791"/>
                <a:gd name="connsiteX4" fmla="*/ 593725 w 1730375"/>
                <a:gd name="connsiteY4" fmla="*/ 1161143 h 1165791"/>
                <a:gd name="connsiteX5" fmla="*/ 0 w 1730375"/>
                <a:gd name="connsiteY5" fmla="*/ 1008743 h 1165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0375" h="1165791">
                  <a:moveTo>
                    <a:pt x="0" y="1008743"/>
                  </a:moveTo>
                  <a:lnTo>
                    <a:pt x="9525" y="0"/>
                  </a:lnTo>
                  <a:lnTo>
                    <a:pt x="869950" y="351971"/>
                  </a:lnTo>
                  <a:lnTo>
                    <a:pt x="1730375" y="703943"/>
                  </a:lnTo>
                  <a:cubicBezTo>
                    <a:pt x="1338792" y="875393"/>
                    <a:pt x="947208" y="684893"/>
                    <a:pt x="593725" y="1161143"/>
                  </a:cubicBezTo>
                  <a:cubicBezTo>
                    <a:pt x="373592" y="1192893"/>
                    <a:pt x="182033" y="1053193"/>
                    <a:pt x="0" y="1008743"/>
                  </a:cubicBezTo>
                  <a:close/>
                </a:path>
              </a:pathLst>
            </a:custGeom>
            <a:solidFill>
              <a:srgbClr val="B6E6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直角三角形 7"/>
            <p:cNvSpPr/>
            <p:nvPr/>
          </p:nvSpPr>
          <p:spPr>
            <a:xfrm rot="10800000" flipH="1">
              <a:off x="9519871" y="6239933"/>
              <a:ext cx="455105" cy="272681"/>
            </a:xfrm>
            <a:custGeom>
              <a:avLst/>
              <a:gdLst>
                <a:gd name="connsiteX0" fmla="*/ 0 w 2654300"/>
                <a:gd name="connsiteY0" fmla="*/ 1084943 h 1084943"/>
                <a:gd name="connsiteX1" fmla="*/ 0 w 2654300"/>
                <a:gd name="connsiteY1" fmla="*/ 0 h 1084943"/>
                <a:gd name="connsiteX2" fmla="*/ 2654300 w 2654300"/>
                <a:gd name="connsiteY2" fmla="*/ 1084943 h 1084943"/>
                <a:gd name="connsiteX3" fmla="*/ 0 w 2654300"/>
                <a:gd name="connsiteY3" fmla="*/ 1084943 h 1084943"/>
                <a:gd name="connsiteX0" fmla="*/ 0 w 1473200"/>
                <a:gd name="connsiteY0" fmla="*/ 1084943 h 1084943"/>
                <a:gd name="connsiteX1" fmla="*/ 0 w 1473200"/>
                <a:gd name="connsiteY1" fmla="*/ 0 h 1084943"/>
                <a:gd name="connsiteX2" fmla="*/ 1473200 w 1473200"/>
                <a:gd name="connsiteY2" fmla="*/ 627743 h 1084943"/>
                <a:gd name="connsiteX3" fmla="*/ 0 w 1473200"/>
                <a:gd name="connsiteY3" fmla="*/ 1084943 h 1084943"/>
                <a:gd name="connsiteX0" fmla="*/ 0 w 1720850"/>
                <a:gd name="connsiteY0" fmla="*/ 1084943 h 1084943"/>
                <a:gd name="connsiteX1" fmla="*/ 0 w 1720850"/>
                <a:gd name="connsiteY1" fmla="*/ 0 h 1084943"/>
                <a:gd name="connsiteX2" fmla="*/ 1720850 w 1720850"/>
                <a:gd name="connsiteY2" fmla="*/ 703943 h 1084943"/>
                <a:gd name="connsiteX3" fmla="*/ 0 w 1720850"/>
                <a:gd name="connsiteY3" fmla="*/ 1084943 h 1084943"/>
                <a:gd name="connsiteX0" fmla="*/ 0 w 1720850"/>
                <a:gd name="connsiteY0" fmla="*/ 1084943 h 1084943"/>
                <a:gd name="connsiteX1" fmla="*/ 0 w 1720850"/>
                <a:gd name="connsiteY1" fmla="*/ 542471 h 1084943"/>
                <a:gd name="connsiteX2" fmla="*/ 0 w 1720850"/>
                <a:gd name="connsiteY2" fmla="*/ 0 h 1084943"/>
                <a:gd name="connsiteX3" fmla="*/ 1720850 w 1720850"/>
                <a:gd name="connsiteY3" fmla="*/ 703943 h 1084943"/>
                <a:gd name="connsiteX4" fmla="*/ 0 w 1720850"/>
                <a:gd name="connsiteY4"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0 w 1720850"/>
                <a:gd name="connsiteY5"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860425 w 1720850"/>
                <a:gd name="connsiteY5" fmla="*/ 894443 h 1084943"/>
                <a:gd name="connsiteX6" fmla="*/ 0 w 1720850"/>
                <a:gd name="connsiteY6" fmla="*/ 1084943 h 1084943"/>
                <a:gd name="connsiteX0" fmla="*/ 0 w 1720850"/>
                <a:gd name="connsiteY0" fmla="*/ 1084943 h 1084943"/>
                <a:gd name="connsiteX1" fmla="*/ 0 w 1720850"/>
                <a:gd name="connsiteY1" fmla="*/ 0 h 1084943"/>
                <a:gd name="connsiteX2" fmla="*/ 860425 w 1720850"/>
                <a:gd name="connsiteY2" fmla="*/ 351971 h 1084943"/>
                <a:gd name="connsiteX3" fmla="*/ 1720850 w 1720850"/>
                <a:gd name="connsiteY3" fmla="*/ 703943 h 1084943"/>
                <a:gd name="connsiteX4" fmla="*/ 860425 w 1720850"/>
                <a:gd name="connsiteY4" fmla="*/ 894443 h 1084943"/>
                <a:gd name="connsiteX5" fmla="*/ 0 w 1720850"/>
                <a:gd name="connsiteY5" fmla="*/ 1084943 h 108494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23548"/>
                <a:gd name="connsiteX1" fmla="*/ 0 w 1720850"/>
                <a:gd name="connsiteY1" fmla="*/ 0 h 1223548"/>
                <a:gd name="connsiteX2" fmla="*/ 860425 w 1720850"/>
                <a:gd name="connsiteY2" fmla="*/ 351971 h 1223548"/>
                <a:gd name="connsiteX3" fmla="*/ 1720850 w 1720850"/>
                <a:gd name="connsiteY3" fmla="*/ 703943 h 1223548"/>
                <a:gd name="connsiteX4" fmla="*/ 546100 w 1720850"/>
                <a:gd name="connsiteY4" fmla="*/ 1218293 h 1223548"/>
                <a:gd name="connsiteX5" fmla="*/ 0 w 1720850"/>
                <a:gd name="connsiteY5" fmla="*/ 1084943 h 1223548"/>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55625 w 1730375"/>
                <a:gd name="connsiteY4" fmla="*/ 1218293 h 1221740"/>
                <a:gd name="connsiteX5" fmla="*/ 0 w 1730375"/>
                <a:gd name="connsiteY5" fmla="*/ 1008743 h 1221740"/>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08000 w 1730375"/>
                <a:gd name="connsiteY4" fmla="*/ 1218293 h 1221740"/>
                <a:gd name="connsiteX5" fmla="*/ 0 w 1730375"/>
                <a:gd name="connsiteY5" fmla="*/ 1008743 h 1221740"/>
                <a:gd name="connsiteX0" fmla="*/ 0 w 1730375"/>
                <a:gd name="connsiteY0" fmla="*/ 1008743 h 1147348"/>
                <a:gd name="connsiteX1" fmla="*/ 9525 w 1730375"/>
                <a:gd name="connsiteY1" fmla="*/ 0 h 1147348"/>
                <a:gd name="connsiteX2" fmla="*/ 869950 w 1730375"/>
                <a:gd name="connsiteY2" fmla="*/ 351971 h 1147348"/>
                <a:gd name="connsiteX3" fmla="*/ 1730375 w 1730375"/>
                <a:gd name="connsiteY3" fmla="*/ 703943 h 1147348"/>
                <a:gd name="connsiteX4" fmla="*/ 631825 w 1730375"/>
                <a:gd name="connsiteY4" fmla="*/ 1142093 h 1147348"/>
                <a:gd name="connsiteX5" fmla="*/ 0 w 1730375"/>
                <a:gd name="connsiteY5" fmla="*/ 1008743 h 1147348"/>
                <a:gd name="connsiteX0" fmla="*/ 0 w 1730375"/>
                <a:gd name="connsiteY0" fmla="*/ 1008743 h 1165791"/>
                <a:gd name="connsiteX1" fmla="*/ 9525 w 1730375"/>
                <a:gd name="connsiteY1" fmla="*/ 0 h 1165791"/>
                <a:gd name="connsiteX2" fmla="*/ 869950 w 1730375"/>
                <a:gd name="connsiteY2" fmla="*/ 351971 h 1165791"/>
                <a:gd name="connsiteX3" fmla="*/ 1730375 w 1730375"/>
                <a:gd name="connsiteY3" fmla="*/ 703943 h 1165791"/>
                <a:gd name="connsiteX4" fmla="*/ 593725 w 1730375"/>
                <a:gd name="connsiteY4" fmla="*/ 1161143 h 1165791"/>
                <a:gd name="connsiteX5" fmla="*/ 0 w 1730375"/>
                <a:gd name="connsiteY5" fmla="*/ 1008743 h 1165791"/>
                <a:gd name="connsiteX0" fmla="*/ 0 w 1730375"/>
                <a:gd name="connsiteY0" fmla="*/ 1008743 h 1076641"/>
                <a:gd name="connsiteX1" fmla="*/ 9525 w 1730375"/>
                <a:gd name="connsiteY1" fmla="*/ 0 h 1076641"/>
                <a:gd name="connsiteX2" fmla="*/ 869950 w 1730375"/>
                <a:gd name="connsiteY2" fmla="*/ 351971 h 1076641"/>
                <a:gd name="connsiteX3" fmla="*/ 1730375 w 1730375"/>
                <a:gd name="connsiteY3" fmla="*/ 703943 h 1076641"/>
                <a:gd name="connsiteX4" fmla="*/ 1177727 w 1730375"/>
                <a:gd name="connsiteY4" fmla="*/ 1065893 h 1076641"/>
                <a:gd name="connsiteX5" fmla="*/ 0 w 1730375"/>
                <a:gd name="connsiteY5" fmla="*/ 1008743 h 1076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0375" h="1076641">
                  <a:moveTo>
                    <a:pt x="0" y="1008743"/>
                  </a:moveTo>
                  <a:lnTo>
                    <a:pt x="9525" y="0"/>
                  </a:lnTo>
                  <a:lnTo>
                    <a:pt x="869950" y="351971"/>
                  </a:lnTo>
                  <a:lnTo>
                    <a:pt x="1730375" y="703943"/>
                  </a:lnTo>
                  <a:cubicBezTo>
                    <a:pt x="1338792" y="875393"/>
                    <a:pt x="1531210" y="589643"/>
                    <a:pt x="1177727" y="1065893"/>
                  </a:cubicBezTo>
                  <a:cubicBezTo>
                    <a:pt x="957594" y="1097643"/>
                    <a:pt x="182033" y="1053193"/>
                    <a:pt x="0" y="1008743"/>
                  </a:cubicBezTo>
                  <a:close/>
                </a:path>
              </a:pathLst>
            </a:cu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98" name="直接连接符 97"/>
          <p:cNvCxnSpPr>
            <a:stCxn id="14" idx="4"/>
            <a:endCxn id="80" idx="4"/>
          </p:cNvCxnSpPr>
          <p:nvPr/>
        </p:nvCxnSpPr>
        <p:spPr>
          <a:xfrm>
            <a:off x="1" y="5402602"/>
            <a:ext cx="12199452" cy="73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816740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rgbClr val="6BDDFF"/>
            </a:gs>
            <a:gs pos="100000">
              <a:srgbClr val="61CBFF"/>
            </a:gs>
          </a:gsLst>
          <a:lin ang="5400000" scaled="1"/>
        </a:gradFill>
        <a:effectLst/>
      </p:bgPr>
    </p:bg>
    <p:spTree>
      <p:nvGrpSpPr>
        <p:cNvPr id="1" name=""/>
        <p:cNvGrpSpPr/>
        <p:nvPr/>
      </p:nvGrpSpPr>
      <p:grpSpPr>
        <a:xfrm>
          <a:off x="0" y="0"/>
          <a:ext cx="0" cy="0"/>
          <a:chOff x="0" y="0"/>
          <a:chExt cx="0" cy="0"/>
        </a:xfrm>
      </p:grpSpPr>
      <p:sp>
        <p:nvSpPr>
          <p:cNvPr id="33" name="椭圆 32"/>
          <p:cNvSpPr/>
          <p:nvPr/>
        </p:nvSpPr>
        <p:spPr>
          <a:xfrm>
            <a:off x="1123950" y="1638300"/>
            <a:ext cx="107951" cy="10795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1849019" y="1238251"/>
            <a:ext cx="133351" cy="13335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2266950" y="1496060"/>
            <a:ext cx="133351" cy="13335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469901" y="1496060"/>
            <a:ext cx="133351" cy="13335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9267907" y="1523864"/>
            <a:ext cx="133351" cy="13335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9991476" y="979442"/>
            <a:ext cx="152672" cy="152672"/>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10693293" y="1629410"/>
            <a:ext cx="116840" cy="11684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11319367" y="1349924"/>
            <a:ext cx="79463" cy="79463"/>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2019953" y="1370965"/>
            <a:ext cx="116840" cy="11684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1982370" y="2324102"/>
            <a:ext cx="88901" cy="88901"/>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10859591" y="1907"/>
            <a:ext cx="150495" cy="150495"/>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1209675" y="431800"/>
            <a:ext cx="171451" cy="17145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11186017" y="2359978"/>
            <a:ext cx="133351" cy="13335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1814612" y="3276998"/>
            <a:ext cx="112349" cy="112349"/>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1600200" y="3508918"/>
            <a:ext cx="15092999" cy="3349082"/>
            <a:chOff x="-1600200" y="3508918"/>
            <a:chExt cx="15092998" cy="3349082"/>
          </a:xfrm>
        </p:grpSpPr>
        <p:sp>
          <p:nvSpPr>
            <p:cNvPr id="10" name="直角三角形 9"/>
            <p:cNvSpPr/>
            <p:nvPr/>
          </p:nvSpPr>
          <p:spPr>
            <a:xfrm>
              <a:off x="5096284" y="3508918"/>
              <a:ext cx="3418632" cy="2460987"/>
            </a:xfrm>
            <a:prstGeom prst="rtTriangle">
              <a:avLst/>
            </a:prstGeom>
            <a:solidFill>
              <a:srgbClr val="87D5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直角三角形 10"/>
            <p:cNvSpPr/>
            <p:nvPr/>
          </p:nvSpPr>
          <p:spPr>
            <a:xfrm flipH="1">
              <a:off x="768873" y="3508918"/>
              <a:ext cx="4335083" cy="2460987"/>
            </a:xfrm>
            <a:prstGeom prst="rtTriangle">
              <a:avLst/>
            </a:prstGeom>
            <a:solidFill>
              <a:srgbClr val="A1D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直角三角形 7"/>
            <p:cNvSpPr/>
            <p:nvPr/>
          </p:nvSpPr>
          <p:spPr>
            <a:xfrm>
              <a:off x="5095864" y="3508918"/>
              <a:ext cx="545583" cy="656709"/>
            </a:xfrm>
            <a:custGeom>
              <a:avLst/>
              <a:gdLst>
                <a:gd name="connsiteX0" fmla="*/ 0 w 2654300"/>
                <a:gd name="connsiteY0" fmla="*/ 1084943 h 1084943"/>
                <a:gd name="connsiteX1" fmla="*/ 0 w 2654300"/>
                <a:gd name="connsiteY1" fmla="*/ 0 h 1084943"/>
                <a:gd name="connsiteX2" fmla="*/ 2654300 w 2654300"/>
                <a:gd name="connsiteY2" fmla="*/ 1084943 h 1084943"/>
                <a:gd name="connsiteX3" fmla="*/ 0 w 2654300"/>
                <a:gd name="connsiteY3" fmla="*/ 1084943 h 1084943"/>
                <a:gd name="connsiteX0" fmla="*/ 0 w 1473200"/>
                <a:gd name="connsiteY0" fmla="*/ 1084943 h 1084943"/>
                <a:gd name="connsiteX1" fmla="*/ 0 w 1473200"/>
                <a:gd name="connsiteY1" fmla="*/ 0 h 1084943"/>
                <a:gd name="connsiteX2" fmla="*/ 1473200 w 1473200"/>
                <a:gd name="connsiteY2" fmla="*/ 627743 h 1084943"/>
                <a:gd name="connsiteX3" fmla="*/ 0 w 1473200"/>
                <a:gd name="connsiteY3" fmla="*/ 1084943 h 1084943"/>
                <a:gd name="connsiteX0" fmla="*/ 0 w 1720850"/>
                <a:gd name="connsiteY0" fmla="*/ 1084943 h 1084943"/>
                <a:gd name="connsiteX1" fmla="*/ 0 w 1720850"/>
                <a:gd name="connsiteY1" fmla="*/ 0 h 1084943"/>
                <a:gd name="connsiteX2" fmla="*/ 1720850 w 1720850"/>
                <a:gd name="connsiteY2" fmla="*/ 703943 h 1084943"/>
                <a:gd name="connsiteX3" fmla="*/ 0 w 1720850"/>
                <a:gd name="connsiteY3" fmla="*/ 1084943 h 1084943"/>
                <a:gd name="connsiteX0" fmla="*/ 0 w 1720850"/>
                <a:gd name="connsiteY0" fmla="*/ 1084943 h 1084943"/>
                <a:gd name="connsiteX1" fmla="*/ 0 w 1720850"/>
                <a:gd name="connsiteY1" fmla="*/ 542471 h 1084943"/>
                <a:gd name="connsiteX2" fmla="*/ 0 w 1720850"/>
                <a:gd name="connsiteY2" fmla="*/ 0 h 1084943"/>
                <a:gd name="connsiteX3" fmla="*/ 1720850 w 1720850"/>
                <a:gd name="connsiteY3" fmla="*/ 703943 h 1084943"/>
                <a:gd name="connsiteX4" fmla="*/ 0 w 1720850"/>
                <a:gd name="connsiteY4"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0 w 1720850"/>
                <a:gd name="connsiteY5"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860425 w 1720850"/>
                <a:gd name="connsiteY5" fmla="*/ 894443 h 1084943"/>
                <a:gd name="connsiteX6" fmla="*/ 0 w 1720850"/>
                <a:gd name="connsiteY6" fmla="*/ 1084943 h 1084943"/>
                <a:gd name="connsiteX0" fmla="*/ 0 w 1720850"/>
                <a:gd name="connsiteY0" fmla="*/ 1084943 h 1084943"/>
                <a:gd name="connsiteX1" fmla="*/ 0 w 1720850"/>
                <a:gd name="connsiteY1" fmla="*/ 0 h 1084943"/>
                <a:gd name="connsiteX2" fmla="*/ 860425 w 1720850"/>
                <a:gd name="connsiteY2" fmla="*/ 351971 h 1084943"/>
                <a:gd name="connsiteX3" fmla="*/ 1720850 w 1720850"/>
                <a:gd name="connsiteY3" fmla="*/ 703943 h 1084943"/>
                <a:gd name="connsiteX4" fmla="*/ 860425 w 1720850"/>
                <a:gd name="connsiteY4" fmla="*/ 894443 h 1084943"/>
                <a:gd name="connsiteX5" fmla="*/ 0 w 1720850"/>
                <a:gd name="connsiteY5" fmla="*/ 1084943 h 108494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23548"/>
                <a:gd name="connsiteX1" fmla="*/ 0 w 1720850"/>
                <a:gd name="connsiteY1" fmla="*/ 0 h 1223548"/>
                <a:gd name="connsiteX2" fmla="*/ 860425 w 1720850"/>
                <a:gd name="connsiteY2" fmla="*/ 351971 h 1223548"/>
                <a:gd name="connsiteX3" fmla="*/ 1720850 w 1720850"/>
                <a:gd name="connsiteY3" fmla="*/ 703943 h 1223548"/>
                <a:gd name="connsiteX4" fmla="*/ 546100 w 1720850"/>
                <a:gd name="connsiteY4" fmla="*/ 1218293 h 1223548"/>
                <a:gd name="connsiteX5" fmla="*/ 0 w 1720850"/>
                <a:gd name="connsiteY5" fmla="*/ 1084943 h 1223548"/>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55625 w 1730375"/>
                <a:gd name="connsiteY4" fmla="*/ 1218293 h 1221740"/>
                <a:gd name="connsiteX5" fmla="*/ 0 w 1730375"/>
                <a:gd name="connsiteY5" fmla="*/ 1008743 h 1221740"/>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08000 w 1730375"/>
                <a:gd name="connsiteY4" fmla="*/ 1218293 h 1221740"/>
                <a:gd name="connsiteX5" fmla="*/ 0 w 1730375"/>
                <a:gd name="connsiteY5" fmla="*/ 1008743 h 1221740"/>
                <a:gd name="connsiteX0" fmla="*/ 0 w 1730375"/>
                <a:gd name="connsiteY0" fmla="*/ 1008743 h 1147348"/>
                <a:gd name="connsiteX1" fmla="*/ 9525 w 1730375"/>
                <a:gd name="connsiteY1" fmla="*/ 0 h 1147348"/>
                <a:gd name="connsiteX2" fmla="*/ 869950 w 1730375"/>
                <a:gd name="connsiteY2" fmla="*/ 351971 h 1147348"/>
                <a:gd name="connsiteX3" fmla="*/ 1730375 w 1730375"/>
                <a:gd name="connsiteY3" fmla="*/ 703943 h 1147348"/>
                <a:gd name="connsiteX4" fmla="*/ 631825 w 1730375"/>
                <a:gd name="connsiteY4" fmla="*/ 1142093 h 1147348"/>
                <a:gd name="connsiteX5" fmla="*/ 0 w 1730375"/>
                <a:gd name="connsiteY5" fmla="*/ 1008743 h 1147348"/>
                <a:gd name="connsiteX0" fmla="*/ 0 w 1730375"/>
                <a:gd name="connsiteY0" fmla="*/ 1008743 h 1165791"/>
                <a:gd name="connsiteX1" fmla="*/ 9525 w 1730375"/>
                <a:gd name="connsiteY1" fmla="*/ 0 h 1165791"/>
                <a:gd name="connsiteX2" fmla="*/ 869950 w 1730375"/>
                <a:gd name="connsiteY2" fmla="*/ 351971 h 1165791"/>
                <a:gd name="connsiteX3" fmla="*/ 1730375 w 1730375"/>
                <a:gd name="connsiteY3" fmla="*/ 703943 h 1165791"/>
                <a:gd name="connsiteX4" fmla="*/ 593725 w 1730375"/>
                <a:gd name="connsiteY4" fmla="*/ 1161143 h 1165791"/>
                <a:gd name="connsiteX5" fmla="*/ 0 w 1730375"/>
                <a:gd name="connsiteY5" fmla="*/ 1008743 h 1165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0375" h="1165791">
                  <a:moveTo>
                    <a:pt x="0" y="1008743"/>
                  </a:moveTo>
                  <a:lnTo>
                    <a:pt x="9525" y="0"/>
                  </a:lnTo>
                  <a:lnTo>
                    <a:pt x="869950" y="351971"/>
                  </a:lnTo>
                  <a:lnTo>
                    <a:pt x="1730375" y="703943"/>
                  </a:lnTo>
                  <a:cubicBezTo>
                    <a:pt x="1338792" y="875393"/>
                    <a:pt x="947208" y="684893"/>
                    <a:pt x="593725" y="1161143"/>
                  </a:cubicBezTo>
                  <a:cubicBezTo>
                    <a:pt x="373592" y="1192893"/>
                    <a:pt x="182033" y="1053193"/>
                    <a:pt x="0" y="1008743"/>
                  </a:cubicBezTo>
                  <a:close/>
                </a:path>
              </a:pathLst>
            </a:custGeom>
            <a:solidFill>
              <a:srgbClr val="B6E6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直角三角形 7"/>
            <p:cNvSpPr/>
            <p:nvPr/>
          </p:nvSpPr>
          <p:spPr>
            <a:xfrm flipH="1">
              <a:off x="4395169" y="3508918"/>
              <a:ext cx="701113" cy="608559"/>
            </a:xfrm>
            <a:custGeom>
              <a:avLst/>
              <a:gdLst>
                <a:gd name="connsiteX0" fmla="*/ 0 w 2654300"/>
                <a:gd name="connsiteY0" fmla="*/ 1084943 h 1084943"/>
                <a:gd name="connsiteX1" fmla="*/ 0 w 2654300"/>
                <a:gd name="connsiteY1" fmla="*/ 0 h 1084943"/>
                <a:gd name="connsiteX2" fmla="*/ 2654300 w 2654300"/>
                <a:gd name="connsiteY2" fmla="*/ 1084943 h 1084943"/>
                <a:gd name="connsiteX3" fmla="*/ 0 w 2654300"/>
                <a:gd name="connsiteY3" fmla="*/ 1084943 h 1084943"/>
                <a:gd name="connsiteX0" fmla="*/ 0 w 1473200"/>
                <a:gd name="connsiteY0" fmla="*/ 1084943 h 1084943"/>
                <a:gd name="connsiteX1" fmla="*/ 0 w 1473200"/>
                <a:gd name="connsiteY1" fmla="*/ 0 h 1084943"/>
                <a:gd name="connsiteX2" fmla="*/ 1473200 w 1473200"/>
                <a:gd name="connsiteY2" fmla="*/ 627743 h 1084943"/>
                <a:gd name="connsiteX3" fmla="*/ 0 w 1473200"/>
                <a:gd name="connsiteY3" fmla="*/ 1084943 h 1084943"/>
                <a:gd name="connsiteX0" fmla="*/ 0 w 1720850"/>
                <a:gd name="connsiteY0" fmla="*/ 1084943 h 1084943"/>
                <a:gd name="connsiteX1" fmla="*/ 0 w 1720850"/>
                <a:gd name="connsiteY1" fmla="*/ 0 h 1084943"/>
                <a:gd name="connsiteX2" fmla="*/ 1720850 w 1720850"/>
                <a:gd name="connsiteY2" fmla="*/ 703943 h 1084943"/>
                <a:gd name="connsiteX3" fmla="*/ 0 w 1720850"/>
                <a:gd name="connsiteY3" fmla="*/ 1084943 h 1084943"/>
                <a:gd name="connsiteX0" fmla="*/ 0 w 1720850"/>
                <a:gd name="connsiteY0" fmla="*/ 1084943 h 1084943"/>
                <a:gd name="connsiteX1" fmla="*/ 0 w 1720850"/>
                <a:gd name="connsiteY1" fmla="*/ 542471 h 1084943"/>
                <a:gd name="connsiteX2" fmla="*/ 0 w 1720850"/>
                <a:gd name="connsiteY2" fmla="*/ 0 h 1084943"/>
                <a:gd name="connsiteX3" fmla="*/ 1720850 w 1720850"/>
                <a:gd name="connsiteY3" fmla="*/ 703943 h 1084943"/>
                <a:gd name="connsiteX4" fmla="*/ 0 w 1720850"/>
                <a:gd name="connsiteY4"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0 w 1720850"/>
                <a:gd name="connsiteY5"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860425 w 1720850"/>
                <a:gd name="connsiteY5" fmla="*/ 894443 h 1084943"/>
                <a:gd name="connsiteX6" fmla="*/ 0 w 1720850"/>
                <a:gd name="connsiteY6" fmla="*/ 1084943 h 1084943"/>
                <a:gd name="connsiteX0" fmla="*/ 0 w 1720850"/>
                <a:gd name="connsiteY0" fmla="*/ 1084943 h 1084943"/>
                <a:gd name="connsiteX1" fmla="*/ 0 w 1720850"/>
                <a:gd name="connsiteY1" fmla="*/ 0 h 1084943"/>
                <a:gd name="connsiteX2" fmla="*/ 860425 w 1720850"/>
                <a:gd name="connsiteY2" fmla="*/ 351971 h 1084943"/>
                <a:gd name="connsiteX3" fmla="*/ 1720850 w 1720850"/>
                <a:gd name="connsiteY3" fmla="*/ 703943 h 1084943"/>
                <a:gd name="connsiteX4" fmla="*/ 860425 w 1720850"/>
                <a:gd name="connsiteY4" fmla="*/ 894443 h 1084943"/>
                <a:gd name="connsiteX5" fmla="*/ 0 w 1720850"/>
                <a:gd name="connsiteY5" fmla="*/ 1084943 h 108494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23548"/>
                <a:gd name="connsiteX1" fmla="*/ 0 w 1720850"/>
                <a:gd name="connsiteY1" fmla="*/ 0 h 1223548"/>
                <a:gd name="connsiteX2" fmla="*/ 860425 w 1720850"/>
                <a:gd name="connsiteY2" fmla="*/ 351971 h 1223548"/>
                <a:gd name="connsiteX3" fmla="*/ 1720850 w 1720850"/>
                <a:gd name="connsiteY3" fmla="*/ 703943 h 1223548"/>
                <a:gd name="connsiteX4" fmla="*/ 546100 w 1720850"/>
                <a:gd name="connsiteY4" fmla="*/ 1218293 h 1223548"/>
                <a:gd name="connsiteX5" fmla="*/ 0 w 1720850"/>
                <a:gd name="connsiteY5" fmla="*/ 1084943 h 1223548"/>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55625 w 1730375"/>
                <a:gd name="connsiteY4" fmla="*/ 1218293 h 1221740"/>
                <a:gd name="connsiteX5" fmla="*/ 0 w 1730375"/>
                <a:gd name="connsiteY5" fmla="*/ 1008743 h 1221740"/>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08000 w 1730375"/>
                <a:gd name="connsiteY4" fmla="*/ 1218293 h 1221740"/>
                <a:gd name="connsiteX5" fmla="*/ 0 w 1730375"/>
                <a:gd name="connsiteY5" fmla="*/ 1008743 h 1221740"/>
                <a:gd name="connsiteX0" fmla="*/ 0 w 1730375"/>
                <a:gd name="connsiteY0" fmla="*/ 1008743 h 1147348"/>
                <a:gd name="connsiteX1" fmla="*/ 9525 w 1730375"/>
                <a:gd name="connsiteY1" fmla="*/ 0 h 1147348"/>
                <a:gd name="connsiteX2" fmla="*/ 869950 w 1730375"/>
                <a:gd name="connsiteY2" fmla="*/ 351971 h 1147348"/>
                <a:gd name="connsiteX3" fmla="*/ 1730375 w 1730375"/>
                <a:gd name="connsiteY3" fmla="*/ 703943 h 1147348"/>
                <a:gd name="connsiteX4" fmla="*/ 631825 w 1730375"/>
                <a:gd name="connsiteY4" fmla="*/ 1142093 h 1147348"/>
                <a:gd name="connsiteX5" fmla="*/ 0 w 1730375"/>
                <a:gd name="connsiteY5" fmla="*/ 1008743 h 1147348"/>
                <a:gd name="connsiteX0" fmla="*/ 0 w 1730375"/>
                <a:gd name="connsiteY0" fmla="*/ 1008743 h 1165791"/>
                <a:gd name="connsiteX1" fmla="*/ 9525 w 1730375"/>
                <a:gd name="connsiteY1" fmla="*/ 0 h 1165791"/>
                <a:gd name="connsiteX2" fmla="*/ 869950 w 1730375"/>
                <a:gd name="connsiteY2" fmla="*/ 351971 h 1165791"/>
                <a:gd name="connsiteX3" fmla="*/ 1730375 w 1730375"/>
                <a:gd name="connsiteY3" fmla="*/ 703943 h 1165791"/>
                <a:gd name="connsiteX4" fmla="*/ 593725 w 1730375"/>
                <a:gd name="connsiteY4" fmla="*/ 1161143 h 1165791"/>
                <a:gd name="connsiteX5" fmla="*/ 0 w 1730375"/>
                <a:gd name="connsiteY5" fmla="*/ 1008743 h 1165791"/>
                <a:gd name="connsiteX0" fmla="*/ 0 w 1730375"/>
                <a:gd name="connsiteY0" fmla="*/ 1008743 h 1076641"/>
                <a:gd name="connsiteX1" fmla="*/ 9525 w 1730375"/>
                <a:gd name="connsiteY1" fmla="*/ 0 h 1076641"/>
                <a:gd name="connsiteX2" fmla="*/ 869950 w 1730375"/>
                <a:gd name="connsiteY2" fmla="*/ 351971 h 1076641"/>
                <a:gd name="connsiteX3" fmla="*/ 1730375 w 1730375"/>
                <a:gd name="connsiteY3" fmla="*/ 703943 h 1076641"/>
                <a:gd name="connsiteX4" fmla="*/ 1177727 w 1730375"/>
                <a:gd name="connsiteY4" fmla="*/ 1065893 h 1076641"/>
                <a:gd name="connsiteX5" fmla="*/ 0 w 1730375"/>
                <a:gd name="connsiteY5" fmla="*/ 1008743 h 1076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0375" h="1076641">
                  <a:moveTo>
                    <a:pt x="0" y="1008743"/>
                  </a:moveTo>
                  <a:lnTo>
                    <a:pt x="9525" y="0"/>
                  </a:lnTo>
                  <a:lnTo>
                    <a:pt x="869950" y="351971"/>
                  </a:lnTo>
                  <a:lnTo>
                    <a:pt x="1730375" y="703943"/>
                  </a:lnTo>
                  <a:cubicBezTo>
                    <a:pt x="1338792" y="875393"/>
                    <a:pt x="1531210" y="589643"/>
                    <a:pt x="1177727" y="1065893"/>
                  </a:cubicBezTo>
                  <a:cubicBezTo>
                    <a:pt x="957594" y="1097643"/>
                    <a:pt x="182033" y="1053193"/>
                    <a:pt x="0" y="1008743"/>
                  </a:cubicBezTo>
                  <a:close/>
                </a:path>
              </a:pathLst>
            </a:cu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直角三角形 11"/>
            <p:cNvSpPr/>
            <p:nvPr/>
          </p:nvSpPr>
          <p:spPr>
            <a:xfrm>
              <a:off x="7984428" y="4380963"/>
              <a:ext cx="4284296" cy="2460987"/>
            </a:xfrm>
            <a:prstGeom prst="rtTriangle">
              <a:avLst/>
            </a:prstGeom>
            <a:solidFill>
              <a:srgbClr val="87D5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直角三角形 12"/>
            <p:cNvSpPr/>
            <p:nvPr/>
          </p:nvSpPr>
          <p:spPr>
            <a:xfrm flipH="1">
              <a:off x="3560192" y="4380963"/>
              <a:ext cx="4424236" cy="2460987"/>
            </a:xfrm>
            <a:prstGeom prst="rtTriangle">
              <a:avLst/>
            </a:prstGeom>
            <a:solidFill>
              <a:srgbClr val="A1D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直角三角形 7"/>
            <p:cNvSpPr/>
            <p:nvPr/>
          </p:nvSpPr>
          <p:spPr>
            <a:xfrm>
              <a:off x="7985784" y="4369668"/>
              <a:ext cx="676790" cy="656710"/>
            </a:xfrm>
            <a:custGeom>
              <a:avLst/>
              <a:gdLst>
                <a:gd name="connsiteX0" fmla="*/ 0 w 2654300"/>
                <a:gd name="connsiteY0" fmla="*/ 1084943 h 1084943"/>
                <a:gd name="connsiteX1" fmla="*/ 0 w 2654300"/>
                <a:gd name="connsiteY1" fmla="*/ 0 h 1084943"/>
                <a:gd name="connsiteX2" fmla="*/ 2654300 w 2654300"/>
                <a:gd name="connsiteY2" fmla="*/ 1084943 h 1084943"/>
                <a:gd name="connsiteX3" fmla="*/ 0 w 2654300"/>
                <a:gd name="connsiteY3" fmla="*/ 1084943 h 1084943"/>
                <a:gd name="connsiteX0" fmla="*/ 0 w 1473200"/>
                <a:gd name="connsiteY0" fmla="*/ 1084943 h 1084943"/>
                <a:gd name="connsiteX1" fmla="*/ 0 w 1473200"/>
                <a:gd name="connsiteY1" fmla="*/ 0 h 1084943"/>
                <a:gd name="connsiteX2" fmla="*/ 1473200 w 1473200"/>
                <a:gd name="connsiteY2" fmla="*/ 627743 h 1084943"/>
                <a:gd name="connsiteX3" fmla="*/ 0 w 1473200"/>
                <a:gd name="connsiteY3" fmla="*/ 1084943 h 1084943"/>
                <a:gd name="connsiteX0" fmla="*/ 0 w 1720850"/>
                <a:gd name="connsiteY0" fmla="*/ 1084943 h 1084943"/>
                <a:gd name="connsiteX1" fmla="*/ 0 w 1720850"/>
                <a:gd name="connsiteY1" fmla="*/ 0 h 1084943"/>
                <a:gd name="connsiteX2" fmla="*/ 1720850 w 1720850"/>
                <a:gd name="connsiteY2" fmla="*/ 703943 h 1084943"/>
                <a:gd name="connsiteX3" fmla="*/ 0 w 1720850"/>
                <a:gd name="connsiteY3" fmla="*/ 1084943 h 1084943"/>
                <a:gd name="connsiteX0" fmla="*/ 0 w 1720850"/>
                <a:gd name="connsiteY0" fmla="*/ 1084943 h 1084943"/>
                <a:gd name="connsiteX1" fmla="*/ 0 w 1720850"/>
                <a:gd name="connsiteY1" fmla="*/ 542471 h 1084943"/>
                <a:gd name="connsiteX2" fmla="*/ 0 w 1720850"/>
                <a:gd name="connsiteY2" fmla="*/ 0 h 1084943"/>
                <a:gd name="connsiteX3" fmla="*/ 1720850 w 1720850"/>
                <a:gd name="connsiteY3" fmla="*/ 703943 h 1084943"/>
                <a:gd name="connsiteX4" fmla="*/ 0 w 1720850"/>
                <a:gd name="connsiteY4"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0 w 1720850"/>
                <a:gd name="connsiteY5"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860425 w 1720850"/>
                <a:gd name="connsiteY5" fmla="*/ 894443 h 1084943"/>
                <a:gd name="connsiteX6" fmla="*/ 0 w 1720850"/>
                <a:gd name="connsiteY6" fmla="*/ 1084943 h 1084943"/>
                <a:gd name="connsiteX0" fmla="*/ 0 w 1720850"/>
                <a:gd name="connsiteY0" fmla="*/ 1084943 h 1084943"/>
                <a:gd name="connsiteX1" fmla="*/ 0 w 1720850"/>
                <a:gd name="connsiteY1" fmla="*/ 0 h 1084943"/>
                <a:gd name="connsiteX2" fmla="*/ 860425 w 1720850"/>
                <a:gd name="connsiteY2" fmla="*/ 351971 h 1084943"/>
                <a:gd name="connsiteX3" fmla="*/ 1720850 w 1720850"/>
                <a:gd name="connsiteY3" fmla="*/ 703943 h 1084943"/>
                <a:gd name="connsiteX4" fmla="*/ 860425 w 1720850"/>
                <a:gd name="connsiteY4" fmla="*/ 894443 h 1084943"/>
                <a:gd name="connsiteX5" fmla="*/ 0 w 1720850"/>
                <a:gd name="connsiteY5" fmla="*/ 1084943 h 108494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23548"/>
                <a:gd name="connsiteX1" fmla="*/ 0 w 1720850"/>
                <a:gd name="connsiteY1" fmla="*/ 0 h 1223548"/>
                <a:gd name="connsiteX2" fmla="*/ 860425 w 1720850"/>
                <a:gd name="connsiteY2" fmla="*/ 351971 h 1223548"/>
                <a:gd name="connsiteX3" fmla="*/ 1720850 w 1720850"/>
                <a:gd name="connsiteY3" fmla="*/ 703943 h 1223548"/>
                <a:gd name="connsiteX4" fmla="*/ 546100 w 1720850"/>
                <a:gd name="connsiteY4" fmla="*/ 1218293 h 1223548"/>
                <a:gd name="connsiteX5" fmla="*/ 0 w 1720850"/>
                <a:gd name="connsiteY5" fmla="*/ 1084943 h 1223548"/>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55625 w 1730375"/>
                <a:gd name="connsiteY4" fmla="*/ 1218293 h 1221740"/>
                <a:gd name="connsiteX5" fmla="*/ 0 w 1730375"/>
                <a:gd name="connsiteY5" fmla="*/ 1008743 h 1221740"/>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08000 w 1730375"/>
                <a:gd name="connsiteY4" fmla="*/ 1218293 h 1221740"/>
                <a:gd name="connsiteX5" fmla="*/ 0 w 1730375"/>
                <a:gd name="connsiteY5" fmla="*/ 1008743 h 1221740"/>
                <a:gd name="connsiteX0" fmla="*/ 0 w 1730375"/>
                <a:gd name="connsiteY0" fmla="*/ 1008743 h 1147348"/>
                <a:gd name="connsiteX1" fmla="*/ 9525 w 1730375"/>
                <a:gd name="connsiteY1" fmla="*/ 0 h 1147348"/>
                <a:gd name="connsiteX2" fmla="*/ 869950 w 1730375"/>
                <a:gd name="connsiteY2" fmla="*/ 351971 h 1147348"/>
                <a:gd name="connsiteX3" fmla="*/ 1730375 w 1730375"/>
                <a:gd name="connsiteY3" fmla="*/ 703943 h 1147348"/>
                <a:gd name="connsiteX4" fmla="*/ 631825 w 1730375"/>
                <a:gd name="connsiteY4" fmla="*/ 1142093 h 1147348"/>
                <a:gd name="connsiteX5" fmla="*/ 0 w 1730375"/>
                <a:gd name="connsiteY5" fmla="*/ 1008743 h 1147348"/>
                <a:gd name="connsiteX0" fmla="*/ 0 w 1730375"/>
                <a:gd name="connsiteY0" fmla="*/ 1008743 h 1165791"/>
                <a:gd name="connsiteX1" fmla="*/ 9525 w 1730375"/>
                <a:gd name="connsiteY1" fmla="*/ 0 h 1165791"/>
                <a:gd name="connsiteX2" fmla="*/ 869950 w 1730375"/>
                <a:gd name="connsiteY2" fmla="*/ 351971 h 1165791"/>
                <a:gd name="connsiteX3" fmla="*/ 1730375 w 1730375"/>
                <a:gd name="connsiteY3" fmla="*/ 703943 h 1165791"/>
                <a:gd name="connsiteX4" fmla="*/ 593725 w 1730375"/>
                <a:gd name="connsiteY4" fmla="*/ 1161143 h 1165791"/>
                <a:gd name="connsiteX5" fmla="*/ 0 w 1730375"/>
                <a:gd name="connsiteY5" fmla="*/ 1008743 h 1165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0375" h="1165791">
                  <a:moveTo>
                    <a:pt x="0" y="1008743"/>
                  </a:moveTo>
                  <a:lnTo>
                    <a:pt x="9525" y="0"/>
                  </a:lnTo>
                  <a:lnTo>
                    <a:pt x="869950" y="351971"/>
                  </a:lnTo>
                  <a:lnTo>
                    <a:pt x="1730375" y="703943"/>
                  </a:lnTo>
                  <a:cubicBezTo>
                    <a:pt x="1338792" y="875393"/>
                    <a:pt x="947208" y="684893"/>
                    <a:pt x="593725" y="1161143"/>
                  </a:cubicBezTo>
                  <a:cubicBezTo>
                    <a:pt x="373592" y="1192893"/>
                    <a:pt x="182033" y="1053193"/>
                    <a:pt x="0" y="1008743"/>
                  </a:cubicBezTo>
                  <a:close/>
                </a:path>
              </a:pathLst>
            </a:custGeom>
            <a:solidFill>
              <a:srgbClr val="B6E6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7"/>
            <p:cNvSpPr/>
            <p:nvPr/>
          </p:nvSpPr>
          <p:spPr>
            <a:xfrm flipH="1">
              <a:off x="7285089" y="4369668"/>
              <a:ext cx="701113" cy="608560"/>
            </a:xfrm>
            <a:custGeom>
              <a:avLst/>
              <a:gdLst>
                <a:gd name="connsiteX0" fmla="*/ 0 w 2654300"/>
                <a:gd name="connsiteY0" fmla="*/ 1084943 h 1084943"/>
                <a:gd name="connsiteX1" fmla="*/ 0 w 2654300"/>
                <a:gd name="connsiteY1" fmla="*/ 0 h 1084943"/>
                <a:gd name="connsiteX2" fmla="*/ 2654300 w 2654300"/>
                <a:gd name="connsiteY2" fmla="*/ 1084943 h 1084943"/>
                <a:gd name="connsiteX3" fmla="*/ 0 w 2654300"/>
                <a:gd name="connsiteY3" fmla="*/ 1084943 h 1084943"/>
                <a:gd name="connsiteX0" fmla="*/ 0 w 1473200"/>
                <a:gd name="connsiteY0" fmla="*/ 1084943 h 1084943"/>
                <a:gd name="connsiteX1" fmla="*/ 0 w 1473200"/>
                <a:gd name="connsiteY1" fmla="*/ 0 h 1084943"/>
                <a:gd name="connsiteX2" fmla="*/ 1473200 w 1473200"/>
                <a:gd name="connsiteY2" fmla="*/ 627743 h 1084943"/>
                <a:gd name="connsiteX3" fmla="*/ 0 w 1473200"/>
                <a:gd name="connsiteY3" fmla="*/ 1084943 h 1084943"/>
                <a:gd name="connsiteX0" fmla="*/ 0 w 1720850"/>
                <a:gd name="connsiteY0" fmla="*/ 1084943 h 1084943"/>
                <a:gd name="connsiteX1" fmla="*/ 0 w 1720850"/>
                <a:gd name="connsiteY1" fmla="*/ 0 h 1084943"/>
                <a:gd name="connsiteX2" fmla="*/ 1720850 w 1720850"/>
                <a:gd name="connsiteY2" fmla="*/ 703943 h 1084943"/>
                <a:gd name="connsiteX3" fmla="*/ 0 w 1720850"/>
                <a:gd name="connsiteY3" fmla="*/ 1084943 h 1084943"/>
                <a:gd name="connsiteX0" fmla="*/ 0 w 1720850"/>
                <a:gd name="connsiteY0" fmla="*/ 1084943 h 1084943"/>
                <a:gd name="connsiteX1" fmla="*/ 0 w 1720850"/>
                <a:gd name="connsiteY1" fmla="*/ 542471 h 1084943"/>
                <a:gd name="connsiteX2" fmla="*/ 0 w 1720850"/>
                <a:gd name="connsiteY2" fmla="*/ 0 h 1084943"/>
                <a:gd name="connsiteX3" fmla="*/ 1720850 w 1720850"/>
                <a:gd name="connsiteY3" fmla="*/ 703943 h 1084943"/>
                <a:gd name="connsiteX4" fmla="*/ 0 w 1720850"/>
                <a:gd name="connsiteY4"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0 w 1720850"/>
                <a:gd name="connsiteY5"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860425 w 1720850"/>
                <a:gd name="connsiteY5" fmla="*/ 894443 h 1084943"/>
                <a:gd name="connsiteX6" fmla="*/ 0 w 1720850"/>
                <a:gd name="connsiteY6" fmla="*/ 1084943 h 1084943"/>
                <a:gd name="connsiteX0" fmla="*/ 0 w 1720850"/>
                <a:gd name="connsiteY0" fmla="*/ 1084943 h 1084943"/>
                <a:gd name="connsiteX1" fmla="*/ 0 w 1720850"/>
                <a:gd name="connsiteY1" fmla="*/ 0 h 1084943"/>
                <a:gd name="connsiteX2" fmla="*/ 860425 w 1720850"/>
                <a:gd name="connsiteY2" fmla="*/ 351971 h 1084943"/>
                <a:gd name="connsiteX3" fmla="*/ 1720850 w 1720850"/>
                <a:gd name="connsiteY3" fmla="*/ 703943 h 1084943"/>
                <a:gd name="connsiteX4" fmla="*/ 860425 w 1720850"/>
                <a:gd name="connsiteY4" fmla="*/ 894443 h 1084943"/>
                <a:gd name="connsiteX5" fmla="*/ 0 w 1720850"/>
                <a:gd name="connsiteY5" fmla="*/ 1084943 h 108494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23548"/>
                <a:gd name="connsiteX1" fmla="*/ 0 w 1720850"/>
                <a:gd name="connsiteY1" fmla="*/ 0 h 1223548"/>
                <a:gd name="connsiteX2" fmla="*/ 860425 w 1720850"/>
                <a:gd name="connsiteY2" fmla="*/ 351971 h 1223548"/>
                <a:gd name="connsiteX3" fmla="*/ 1720850 w 1720850"/>
                <a:gd name="connsiteY3" fmla="*/ 703943 h 1223548"/>
                <a:gd name="connsiteX4" fmla="*/ 546100 w 1720850"/>
                <a:gd name="connsiteY4" fmla="*/ 1218293 h 1223548"/>
                <a:gd name="connsiteX5" fmla="*/ 0 w 1720850"/>
                <a:gd name="connsiteY5" fmla="*/ 1084943 h 1223548"/>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55625 w 1730375"/>
                <a:gd name="connsiteY4" fmla="*/ 1218293 h 1221740"/>
                <a:gd name="connsiteX5" fmla="*/ 0 w 1730375"/>
                <a:gd name="connsiteY5" fmla="*/ 1008743 h 1221740"/>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08000 w 1730375"/>
                <a:gd name="connsiteY4" fmla="*/ 1218293 h 1221740"/>
                <a:gd name="connsiteX5" fmla="*/ 0 w 1730375"/>
                <a:gd name="connsiteY5" fmla="*/ 1008743 h 1221740"/>
                <a:gd name="connsiteX0" fmla="*/ 0 w 1730375"/>
                <a:gd name="connsiteY0" fmla="*/ 1008743 h 1147348"/>
                <a:gd name="connsiteX1" fmla="*/ 9525 w 1730375"/>
                <a:gd name="connsiteY1" fmla="*/ 0 h 1147348"/>
                <a:gd name="connsiteX2" fmla="*/ 869950 w 1730375"/>
                <a:gd name="connsiteY2" fmla="*/ 351971 h 1147348"/>
                <a:gd name="connsiteX3" fmla="*/ 1730375 w 1730375"/>
                <a:gd name="connsiteY3" fmla="*/ 703943 h 1147348"/>
                <a:gd name="connsiteX4" fmla="*/ 631825 w 1730375"/>
                <a:gd name="connsiteY4" fmla="*/ 1142093 h 1147348"/>
                <a:gd name="connsiteX5" fmla="*/ 0 w 1730375"/>
                <a:gd name="connsiteY5" fmla="*/ 1008743 h 1147348"/>
                <a:gd name="connsiteX0" fmla="*/ 0 w 1730375"/>
                <a:gd name="connsiteY0" fmla="*/ 1008743 h 1165791"/>
                <a:gd name="connsiteX1" fmla="*/ 9525 w 1730375"/>
                <a:gd name="connsiteY1" fmla="*/ 0 h 1165791"/>
                <a:gd name="connsiteX2" fmla="*/ 869950 w 1730375"/>
                <a:gd name="connsiteY2" fmla="*/ 351971 h 1165791"/>
                <a:gd name="connsiteX3" fmla="*/ 1730375 w 1730375"/>
                <a:gd name="connsiteY3" fmla="*/ 703943 h 1165791"/>
                <a:gd name="connsiteX4" fmla="*/ 593725 w 1730375"/>
                <a:gd name="connsiteY4" fmla="*/ 1161143 h 1165791"/>
                <a:gd name="connsiteX5" fmla="*/ 0 w 1730375"/>
                <a:gd name="connsiteY5" fmla="*/ 1008743 h 1165791"/>
                <a:gd name="connsiteX0" fmla="*/ 0 w 1730375"/>
                <a:gd name="connsiteY0" fmla="*/ 1008743 h 1076641"/>
                <a:gd name="connsiteX1" fmla="*/ 9525 w 1730375"/>
                <a:gd name="connsiteY1" fmla="*/ 0 h 1076641"/>
                <a:gd name="connsiteX2" fmla="*/ 869950 w 1730375"/>
                <a:gd name="connsiteY2" fmla="*/ 351971 h 1076641"/>
                <a:gd name="connsiteX3" fmla="*/ 1730375 w 1730375"/>
                <a:gd name="connsiteY3" fmla="*/ 703943 h 1076641"/>
                <a:gd name="connsiteX4" fmla="*/ 1177727 w 1730375"/>
                <a:gd name="connsiteY4" fmla="*/ 1065893 h 1076641"/>
                <a:gd name="connsiteX5" fmla="*/ 0 w 1730375"/>
                <a:gd name="connsiteY5" fmla="*/ 1008743 h 1076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0375" h="1076641">
                  <a:moveTo>
                    <a:pt x="0" y="1008743"/>
                  </a:moveTo>
                  <a:lnTo>
                    <a:pt x="9525" y="0"/>
                  </a:lnTo>
                  <a:lnTo>
                    <a:pt x="869950" y="351971"/>
                  </a:lnTo>
                  <a:lnTo>
                    <a:pt x="1730375" y="703943"/>
                  </a:lnTo>
                  <a:cubicBezTo>
                    <a:pt x="1338792" y="875393"/>
                    <a:pt x="1531210" y="589643"/>
                    <a:pt x="1177727" y="1065893"/>
                  </a:cubicBezTo>
                  <a:cubicBezTo>
                    <a:pt x="957594" y="1097643"/>
                    <a:pt x="182033" y="1053193"/>
                    <a:pt x="0" y="1008743"/>
                  </a:cubicBezTo>
                  <a:close/>
                </a:path>
              </a:pathLst>
            </a:cu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p:cNvSpPr/>
            <p:nvPr/>
          </p:nvSpPr>
          <p:spPr>
            <a:xfrm>
              <a:off x="1825311" y="4397013"/>
              <a:ext cx="6088268" cy="2460987"/>
            </a:xfrm>
            <a:prstGeom prst="rtTriangle">
              <a:avLst/>
            </a:prstGeom>
            <a:solidFill>
              <a:srgbClr val="38AE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直角三角形 6"/>
            <p:cNvSpPr/>
            <p:nvPr/>
          </p:nvSpPr>
          <p:spPr>
            <a:xfrm flipH="1">
              <a:off x="-1600200" y="4397013"/>
              <a:ext cx="3425511" cy="2460987"/>
            </a:xfrm>
            <a:prstGeom prst="rtTriangle">
              <a:avLst/>
            </a:prstGeom>
            <a:solidFill>
              <a:srgbClr val="40B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直角三角形 7"/>
            <p:cNvSpPr/>
            <p:nvPr/>
          </p:nvSpPr>
          <p:spPr>
            <a:xfrm>
              <a:off x="1814611" y="4386313"/>
              <a:ext cx="1457867" cy="982197"/>
            </a:xfrm>
            <a:custGeom>
              <a:avLst/>
              <a:gdLst>
                <a:gd name="connsiteX0" fmla="*/ 0 w 2654300"/>
                <a:gd name="connsiteY0" fmla="*/ 1084943 h 1084943"/>
                <a:gd name="connsiteX1" fmla="*/ 0 w 2654300"/>
                <a:gd name="connsiteY1" fmla="*/ 0 h 1084943"/>
                <a:gd name="connsiteX2" fmla="*/ 2654300 w 2654300"/>
                <a:gd name="connsiteY2" fmla="*/ 1084943 h 1084943"/>
                <a:gd name="connsiteX3" fmla="*/ 0 w 2654300"/>
                <a:gd name="connsiteY3" fmla="*/ 1084943 h 1084943"/>
                <a:gd name="connsiteX0" fmla="*/ 0 w 1473200"/>
                <a:gd name="connsiteY0" fmla="*/ 1084943 h 1084943"/>
                <a:gd name="connsiteX1" fmla="*/ 0 w 1473200"/>
                <a:gd name="connsiteY1" fmla="*/ 0 h 1084943"/>
                <a:gd name="connsiteX2" fmla="*/ 1473200 w 1473200"/>
                <a:gd name="connsiteY2" fmla="*/ 627743 h 1084943"/>
                <a:gd name="connsiteX3" fmla="*/ 0 w 1473200"/>
                <a:gd name="connsiteY3" fmla="*/ 1084943 h 1084943"/>
                <a:gd name="connsiteX0" fmla="*/ 0 w 1720850"/>
                <a:gd name="connsiteY0" fmla="*/ 1084943 h 1084943"/>
                <a:gd name="connsiteX1" fmla="*/ 0 w 1720850"/>
                <a:gd name="connsiteY1" fmla="*/ 0 h 1084943"/>
                <a:gd name="connsiteX2" fmla="*/ 1720850 w 1720850"/>
                <a:gd name="connsiteY2" fmla="*/ 703943 h 1084943"/>
                <a:gd name="connsiteX3" fmla="*/ 0 w 1720850"/>
                <a:gd name="connsiteY3" fmla="*/ 1084943 h 1084943"/>
                <a:gd name="connsiteX0" fmla="*/ 0 w 1720850"/>
                <a:gd name="connsiteY0" fmla="*/ 1084943 h 1084943"/>
                <a:gd name="connsiteX1" fmla="*/ 0 w 1720850"/>
                <a:gd name="connsiteY1" fmla="*/ 542471 h 1084943"/>
                <a:gd name="connsiteX2" fmla="*/ 0 w 1720850"/>
                <a:gd name="connsiteY2" fmla="*/ 0 h 1084943"/>
                <a:gd name="connsiteX3" fmla="*/ 1720850 w 1720850"/>
                <a:gd name="connsiteY3" fmla="*/ 703943 h 1084943"/>
                <a:gd name="connsiteX4" fmla="*/ 0 w 1720850"/>
                <a:gd name="connsiteY4"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0 w 1720850"/>
                <a:gd name="connsiteY5"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860425 w 1720850"/>
                <a:gd name="connsiteY5" fmla="*/ 894443 h 1084943"/>
                <a:gd name="connsiteX6" fmla="*/ 0 w 1720850"/>
                <a:gd name="connsiteY6" fmla="*/ 1084943 h 1084943"/>
                <a:gd name="connsiteX0" fmla="*/ 0 w 1720850"/>
                <a:gd name="connsiteY0" fmla="*/ 1084943 h 1084943"/>
                <a:gd name="connsiteX1" fmla="*/ 0 w 1720850"/>
                <a:gd name="connsiteY1" fmla="*/ 0 h 1084943"/>
                <a:gd name="connsiteX2" fmla="*/ 860425 w 1720850"/>
                <a:gd name="connsiteY2" fmla="*/ 351971 h 1084943"/>
                <a:gd name="connsiteX3" fmla="*/ 1720850 w 1720850"/>
                <a:gd name="connsiteY3" fmla="*/ 703943 h 1084943"/>
                <a:gd name="connsiteX4" fmla="*/ 860425 w 1720850"/>
                <a:gd name="connsiteY4" fmla="*/ 894443 h 1084943"/>
                <a:gd name="connsiteX5" fmla="*/ 0 w 1720850"/>
                <a:gd name="connsiteY5" fmla="*/ 1084943 h 108494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23548"/>
                <a:gd name="connsiteX1" fmla="*/ 0 w 1720850"/>
                <a:gd name="connsiteY1" fmla="*/ 0 h 1223548"/>
                <a:gd name="connsiteX2" fmla="*/ 860425 w 1720850"/>
                <a:gd name="connsiteY2" fmla="*/ 351971 h 1223548"/>
                <a:gd name="connsiteX3" fmla="*/ 1720850 w 1720850"/>
                <a:gd name="connsiteY3" fmla="*/ 703943 h 1223548"/>
                <a:gd name="connsiteX4" fmla="*/ 546100 w 1720850"/>
                <a:gd name="connsiteY4" fmla="*/ 1218293 h 1223548"/>
                <a:gd name="connsiteX5" fmla="*/ 0 w 1720850"/>
                <a:gd name="connsiteY5" fmla="*/ 1084943 h 1223548"/>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55625 w 1730375"/>
                <a:gd name="connsiteY4" fmla="*/ 1218293 h 1221740"/>
                <a:gd name="connsiteX5" fmla="*/ 0 w 1730375"/>
                <a:gd name="connsiteY5" fmla="*/ 1008743 h 1221740"/>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08000 w 1730375"/>
                <a:gd name="connsiteY4" fmla="*/ 1218293 h 1221740"/>
                <a:gd name="connsiteX5" fmla="*/ 0 w 1730375"/>
                <a:gd name="connsiteY5" fmla="*/ 1008743 h 1221740"/>
                <a:gd name="connsiteX0" fmla="*/ 0 w 1730375"/>
                <a:gd name="connsiteY0" fmla="*/ 1008743 h 1147348"/>
                <a:gd name="connsiteX1" fmla="*/ 9525 w 1730375"/>
                <a:gd name="connsiteY1" fmla="*/ 0 h 1147348"/>
                <a:gd name="connsiteX2" fmla="*/ 869950 w 1730375"/>
                <a:gd name="connsiteY2" fmla="*/ 351971 h 1147348"/>
                <a:gd name="connsiteX3" fmla="*/ 1730375 w 1730375"/>
                <a:gd name="connsiteY3" fmla="*/ 703943 h 1147348"/>
                <a:gd name="connsiteX4" fmla="*/ 631825 w 1730375"/>
                <a:gd name="connsiteY4" fmla="*/ 1142093 h 1147348"/>
                <a:gd name="connsiteX5" fmla="*/ 0 w 1730375"/>
                <a:gd name="connsiteY5" fmla="*/ 1008743 h 1147348"/>
                <a:gd name="connsiteX0" fmla="*/ 0 w 1730375"/>
                <a:gd name="connsiteY0" fmla="*/ 1008743 h 1165791"/>
                <a:gd name="connsiteX1" fmla="*/ 9525 w 1730375"/>
                <a:gd name="connsiteY1" fmla="*/ 0 h 1165791"/>
                <a:gd name="connsiteX2" fmla="*/ 869950 w 1730375"/>
                <a:gd name="connsiteY2" fmla="*/ 351971 h 1165791"/>
                <a:gd name="connsiteX3" fmla="*/ 1730375 w 1730375"/>
                <a:gd name="connsiteY3" fmla="*/ 703943 h 1165791"/>
                <a:gd name="connsiteX4" fmla="*/ 593725 w 1730375"/>
                <a:gd name="connsiteY4" fmla="*/ 1161143 h 1165791"/>
                <a:gd name="connsiteX5" fmla="*/ 0 w 1730375"/>
                <a:gd name="connsiteY5" fmla="*/ 1008743 h 1165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0375" h="1165791">
                  <a:moveTo>
                    <a:pt x="0" y="1008743"/>
                  </a:moveTo>
                  <a:lnTo>
                    <a:pt x="9525" y="0"/>
                  </a:lnTo>
                  <a:lnTo>
                    <a:pt x="869950" y="351971"/>
                  </a:lnTo>
                  <a:lnTo>
                    <a:pt x="1730375" y="703943"/>
                  </a:lnTo>
                  <a:cubicBezTo>
                    <a:pt x="1338792" y="875393"/>
                    <a:pt x="947208" y="684893"/>
                    <a:pt x="593725" y="1161143"/>
                  </a:cubicBezTo>
                  <a:cubicBezTo>
                    <a:pt x="373592" y="1192893"/>
                    <a:pt x="182033" y="1053193"/>
                    <a:pt x="0" y="1008743"/>
                  </a:cubicBezTo>
                  <a:close/>
                </a:path>
              </a:pathLst>
            </a:custGeom>
            <a:solidFill>
              <a:srgbClr val="8BC5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直角三角形 7"/>
            <p:cNvSpPr/>
            <p:nvPr/>
          </p:nvSpPr>
          <p:spPr>
            <a:xfrm flipH="1">
              <a:off x="995415" y="4397013"/>
              <a:ext cx="829895" cy="907086"/>
            </a:xfrm>
            <a:custGeom>
              <a:avLst/>
              <a:gdLst>
                <a:gd name="connsiteX0" fmla="*/ 0 w 2654300"/>
                <a:gd name="connsiteY0" fmla="*/ 1084943 h 1084943"/>
                <a:gd name="connsiteX1" fmla="*/ 0 w 2654300"/>
                <a:gd name="connsiteY1" fmla="*/ 0 h 1084943"/>
                <a:gd name="connsiteX2" fmla="*/ 2654300 w 2654300"/>
                <a:gd name="connsiteY2" fmla="*/ 1084943 h 1084943"/>
                <a:gd name="connsiteX3" fmla="*/ 0 w 2654300"/>
                <a:gd name="connsiteY3" fmla="*/ 1084943 h 1084943"/>
                <a:gd name="connsiteX0" fmla="*/ 0 w 1473200"/>
                <a:gd name="connsiteY0" fmla="*/ 1084943 h 1084943"/>
                <a:gd name="connsiteX1" fmla="*/ 0 w 1473200"/>
                <a:gd name="connsiteY1" fmla="*/ 0 h 1084943"/>
                <a:gd name="connsiteX2" fmla="*/ 1473200 w 1473200"/>
                <a:gd name="connsiteY2" fmla="*/ 627743 h 1084943"/>
                <a:gd name="connsiteX3" fmla="*/ 0 w 1473200"/>
                <a:gd name="connsiteY3" fmla="*/ 1084943 h 1084943"/>
                <a:gd name="connsiteX0" fmla="*/ 0 w 1720850"/>
                <a:gd name="connsiteY0" fmla="*/ 1084943 h 1084943"/>
                <a:gd name="connsiteX1" fmla="*/ 0 w 1720850"/>
                <a:gd name="connsiteY1" fmla="*/ 0 h 1084943"/>
                <a:gd name="connsiteX2" fmla="*/ 1720850 w 1720850"/>
                <a:gd name="connsiteY2" fmla="*/ 703943 h 1084943"/>
                <a:gd name="connsiteX3" fmla="*/ 0 w 1720850"/>
                <a:gd name="connsiteY3" fmla="*/ 1084943 h 1084943"/>
                <a:gd name="connsiteX0" fmla="*/ 0 w 1720850"/>
                <a:gd name="connsiteY0" fmla="*/ 1084943 h 1084943"/>
                <a:gd name="connsiteX1" fmla="*/ 0 w 1720850"/>
                <a:gd name="connsiteY1" fmla="*/ 542471 h 1084943"/>
                <a:gd name="connsiteX2" fmla="*/ 0 w 1720850"/>
                <a:gd name="connsiteY2" fmla="*/ 0 h 1084943"/>
                <a:gd name="connsiteX3" fmla="*/ 1720850 w 1720850"/>
                <a:gd name="connsiteY3" fmla="*/ 703943 h 1084943"/>
                <a:gd name="connsiteX4" fmla="*/ 0 w 1720850"/>
                <a:gd name="connsiteY4"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0 w 1720850"/>
                <a:gd name="connsiteY5"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860425 w 1720850"/>
                <a:gd name="connsiteY5" fmla="*/ 894443 h 1084943"/>
                <a:gd name="connsiteX6" fmla="*/ 0 w 1720850"/>
                <a:gd name="connsiteY6" fmla="*/ 1084943 h 1084943"/>
                <a:gd name="connsiteX0" fmla="*/ 0 w 1720850"/>
                <a:gd name="connsiteY0" fmla="*/ 1084943 h 1084943"/>
                <a:gd name="connsiteX1" fmla="*/ 0 w 1720850"/>
                <a:gd name="connsiteY1" fmla="*/ 0 h 1084943"/>
                <a:gd name="connsiteX2" fmla="*/ 860425 w 1720850"/>
                <a:gd name="connsiteY2" fmla="*/ 351971 h 1084943"/>
                <a:gd name="connsiteX3" fmla="*/ 1720850 w 1720850"/>
                <a:gd name="connsiteY3" fmla="*/ 703943 h 1084943"/>
                <a:gd name="connsiteX4" fmla="*/ 860425 w 1720850"/>
                <a:gd name="connsiteY4" fmla="*/ 894443 h 1084943"/>
                <a:gd name="connsiteX5" fmla="*/ 0 w 1720850"/>
                <a:gd name="connsiteY5" fmla="*/ 1084943 h 108494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23548"/>
                <a:gd name="connsiteX1" fmla="*/ 0 w 1720850"/>
                <a:gd name="connsiteY1" fmla="*/ 0 h 1223548"/>
                <a:gd name="connsiteX2" fmla="*/ 860425 w 1720850"/>
                <a:gd name="connsiteY2" fmla="*/ 351971 h 1223548"/>
                <a:gd name="connsiteX3" fmla="*/ 1720850 w 1720850"/>
                <a:gd name="connsiteY3" fmla="*/ 703943 h 1223548"/>
                <a:gd name="connsiteX4" fmla="*/ 546100 w 1720850"/>
                <a:gd name="connsiteY4" fmla="*/ 1218293 h 1223548"/>
                <a:gd name="connsiteX5" fmla="*/ 0 w 1720850"/>
                <a:gd name="connsiteY5" fmla="*/ 1084943 h 1223548"/>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55625 w 1730375"/>
                <a:gd name="connsiteY4" fmla="*/ 1218293 h 1221740"/>
                <a:gd name="connsiteX5" fmla="*/ 0 w 1730375"/>
                <a:gd name="connsiteY5" fmla="*/ 1008743 h 1221740"/>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08000 w 1730375"/>
                <a:gd name="connsiteY4" fmla="*/ 1218293 h 1221740"/>
                <a:gd name="connsiteX5" fmla="*/ 0 w 1730375"/>
                <a:gd name="connsiteY5" fmla="*/ 1008743 h 1221740"/>
                <a:gd name="connsiteX0" fmla="*/ 0 w 1730375"/>
                <a:gd name="connsiteY0" fmla="*/ 1008743 h 1147348"/>
                <a:gd name="connsiteX1" fmla="*/ 9525 w 1730375"/>
                <a:gd name="connsiteY1" fmla="*/ 0 h 1147348"/>
                <a:gd name="connsiteX2" fmla="*/ 869950 w 1730375"/>
                <a:gd name="connsiteY2" fmla="*/ 351971 h 1147348"/>
                <a:gd name="connsiteX3" fmla="*/ 1730375 w 1730375"/>
                <a:gd name="connsiteY3" fmla="*/ 703943 h 1147348"/>
                <a:gd name="connsiteX4" fmla="*/ 631825 w 1730375"/>
                <a:gd name="connsiteY4" fmla="*/ 1142093 h 1147348"/>
                <a:gd name="connsiteX5" fmla="*/ 0 w 1730375"/>
                <a:gd name="connsiteY5" fmla="*/ 1008743 h 1147348"/>
                <a:gd name="connsiteX0" fmla="*/ 0 w 1730375"/>
                <a:gd name="connsiteY0" fmla="*/ 1008743 h 1165791"/>
                <a:gd name="connsiteX1" fmla="*/ 9525 w 1730375"/>
                <a:gd name="connsiteY1" fmla="*/ 0 h 1165791"/>
                <a:gd name="connsiteX2" fmla="*/ 869950 w 1730375"/>
                <a:gd name="connsiteY2" fmla="*/ 351971 h 1165791"/>
                <a:gd name="connsiteX3" fmla="*/ 1730375 w 1730375"/>
                <a:gd name="connsiteY3" fmla="*/ 703943 h 1165791"/>
                <a:gd name="connsiteX4" fmla="*/ 593725 w 1730375"/>
                <a:gd name="connsiteY4" fmla="*/ 1161143 h 1165791"/>
                <a:gd name="connsiteX5" fmla="*/ 0 w 1730375"/>
                <a:gd name="connsiteY5" fmla="*/ 1008743 h 1165791"/>
                <a:gd name="connsiteX0" fmla="*/ 0 w 1730375"/>
                <a:gd name="connsiteY0" fmla="*/ 1008743 h 1076641"/>
                <a:gd name="connsiteX1" fmla="*/ 9525 w 1730375"/>
                <a:gd name="connsiteY1" fmla="*/ 0 h 1076641"/>
                <a:gd name="connsiteX2" fmla="*/ 869950 w 1730375"/>
                <a:gd name="connsiteY2" fmla="*/ 351971 h 1076641"/>
                <a:gd name="connsiteX3" fmla="*/ 1730375 w 1730375"/>
                <a:gd name="connsiteY3" fmla="*/ 703943 h 1076641"/>
                <a:gd name="connsiteX4" fmla="*/ 1177727 w 1730375"/>
                <a:gd name="connsiteY4" fmla="*/ 1065893 h 1076641"/>
                <a:gd name="connsiteX5" fmla="*/ 0 w 1730375"/>
                <a:gd name="connsiteY5" fmla="*/ 1008743 h 1076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0375" h="1076641">
                  <a:moveTo>
                    <a:pt x="0" y="1008743"/>
                  </a:moveTo>
                  <a:lnTo>
                    <a:pt x="9525" y="0"/>
                  </a:lnTo>
                  <a:lnTo>
                    <a:pt x="869950" y="351971"/>
                  </a:lnTo>
                  <a:lnTo>
                    <a:pt x="1730375" y="703943"/>
                  </a:lnTo>
                  <a:cubicBezTo>
                    <a:pt x="1338792" y="875393"/>
                    <a:pt x="1531210" y="589643"/>
                    <a:pt x="1177727" y="1065893"/>
                  </a:cubicBezTo>
                  <a:cubicBezTo>
                    <a:pt x="957594" y="1097643"/>
                    <a:pt x="182033" y="1053193"/>
                    <a:pt x="0" y="1008743"/>
                  </a:cubicBezTo>
                  <a:close/>
                </a:path>
              </a:pathLst>
            </a:custGeom>
            <a:solidFill>
              <a:srgbClr val="DBE5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直角三角形 14"/>
            <p:cNvSpPr/>
            <p:nvPr/>
          </p:nvSpPr>
          <p:spPr>
            <a:xfrm>
              <a:off x="10444255" y="4834506"/>
              <a:ext cx="3048543" cy="2018739"/>
            </a:xfrm>
            <a:prstGeom prst="rtTriangle">
              <a:avLst/>
            </a:prstGeom>
            <a:solidFill>
              <a:srgbClr val="38AE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直角三角形 15"/>
            <p:cNvSpPr/>
            <p:nvPr/>
          </p:nvSpPr>
          <p:spPr>
            <a:xfrm flipH="1">
              <a:off x="7897529" y="4834506"/>
              <a:ext cx="2546726" cy="2018739"/>
            </a:xfrm>
            <a:prstGeom prst="rtTriangle">
              <a:avLst/>
            </a:prstGeom>
            <a:solidFill>
              <a:srgbClr val="40B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直角三角形 7"/>
            <p:cNvSpPr/>
            <p:nvPr/>
          </p:nvSpPr>
          <p:spPr>
            <a:xfrm>
              <a:off x="10444255" y="4834506"/>
              <a:ext cx="994574" cy="727608"/>
            </a:xfrm>
            <a:custGeom>
              <a:avLst/>
              <a:gdLst>
                <a:gd name="connsiteX0" fmla="*/ 0 w 2654300"/>
                <a:gd name="connsiteY0" fmla="*/ 1084943 h 1084943"/>
                <a:gd name="connsiteX1" fmla="*/ 0 w 2654300"/>
                <a:gd name="connsiteY1" fmla="*/ 0 h 1084943"/>
                <a:gd name="connsiteX2" fmla="*/ 2654300 w 2654300"/>
                <a:gd name="connsiteY2" fmla="*/ 1084943 h 1084943"/>
                <a:gd name="connsiteX3" fmla="*/ 0 w 2654300"/>
                <a:gd name="connsiteY3" fmla="*/ 1084943 h 1084943"/>
                <a:gd name="connsiteX0" fmla="*/ 0 w 1473200"/>
                <a:gd name="connsiteY0" fmla="*/ 1084943 h 1084943"/>
                <a:gd name="connsiteX1" fmla="*/ 0 w 1473200"/>
                <a:gd name="connsiteY1" fmla="*/ 0 h 1084943"/>
                <a:gd name="connsiteX2" fmla="*/ 1473200 w 1473200"/>
                <a:gd name="connsiteY2" fmla="*/ 627743 h 1084943"/>
                <a:gd name="connsiteX3" fmla="*/ 0 w 1473200"/>
                <a:gd name="connsiteY3" fmla="*/ 1084943 h 1084943"/>
                <a:gd name="connsiteX0" fmla="*/ 0 w 1720850"/>
                <a:gd name="connsiteY0" fmla="*/ 1084943 h 1084943"/>
                <a:gd name="connsiteX1" fmla="*/ 0 w 1720850"/>
                <a:gd name="connsiteY1" fmla="*/ 0 h 1084943"/>
                <a:gd name="connsiteX2" fmla="*/ 1720850 w 1720850"/>
                <a:gd name="connsiteY2" fmla="*/ 703943 h 1084943"/>
                <a:gd name="connsiteX3" fmla="*/ 0 w 1720850"/>
                <a:gd name="connsiteY3" fmla="*/ 1084943 h 1084943"/>
                <a:gd name="connsiteX0" fmla="*/ 0 w 1720850"/>
                <a:gd name="connsiteY0" fmla="*/ 1084943 h 1084943"/>
                <a:gd name="connsiteX1" fmla="*/ 0 w 1720850"/>
                <a:gd name="connsiteY1" fmla="*/ 542471 h 1084943"/>
                <a:gd name="connsiteX2" fmla="*/ 0 w 1720850"/>
                <a:gd name="connsiteY2" fmla="*/ 0 h 1084943"/>
                <a:gd name="connsiteX3" fmla="*/ 1720850 w 1720850"/>
                <a:gd name="connsiteY3" fmla="*/ 703943 h 1084943"/>
                <a:gd name="connsiteX4" fmla="*/ 0 w 1720850"/>
                <a:gd name="connsiteY4"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0 w 1720850"/>
                <a:gd name="connsiteY5"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860425 w 1720850"/>
                <a:gd name="connsiteY5" fmla="*/ 894443 h 1084943"/>
                <a:gd name="connsiteX6" fmla="*/ 0 w 1720850"/>
                <a:gd name="connsiteY6" fmla="*/ 1084943 h 1084943"/>
                <a:gd name="connsiteX0" fmla="*/ 0 w 1720850"/>
                <a:gd name="connsiteY0" fmla="*/ 1084943 h 1084943"/>
                <a:gd name="connsiteX1" fmla="*/ 0 w 1720850"/>
                <a:gd name="connsiteY1" fmla="*/ 0 h 1084943"/>
                <a:gd name="connsiteX2" fmla="*/ 860425 w 1720850"/>
                <a:gd name="connsiteY2" fmla="*/ 351971 h 1084943"/>
                <a:gd name="connsiteX3" fmla="*/ 1720850 w 1720850"/>
                <a:gd name="connsiteY3" fmla="*/ 703943 h 1084943"/>
                <a:gd name="connsiteX4" fmla="*/ 860425 w 1720850"/>
                <a:gd name="connsiteY4" fmla="*/ 894443 h 1084943"/>
                <a:gd name="connsiteX5" fmla="*/ 0 w 1720850"/>
                <a:gd name="connsiteY5" fmla="*/ 1084943 h 108494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23548"/>
                <a:gd name="connsiteX1" fmla="*/ 0 w 1720850"/>
                <a:gd name="connsiteY1" fmla="*/ 0 h 1223548"/>
                <a:gd name="connsiteX2" fmla="*/ 860425 w 1720850"/>
                <a:gd name="connsiteY2" fmla="*/ 351971 h 1223548"/>
                <a:gd name="connsiteX3" fmla="*/ 1720850 w 1720850"/>
                <a:gd name="connsiteY3" fmla="*/ 703943 h 1223548"/>
                <a:gd name="connsiteX4" fmla="*/ 546100 w 1720850"/>
                <a:gd name="connsiteY4" fmla="*/ 1218293 h 1223548"/>
                <a:gd name="connsiteX5" fmla="*/ 0 w 1720850"/>
                <a:gd name="connsiteY5" fmla="*/ 1084943 h 1223548"/>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55625 w 1730375"/>
                <a:gd name="connsiteY4" fmla="*/ 1218293 h 1221740"/>
                <a:gd name="connsiteX5" fmla="*/ 0 w 1730375"/>
                <a:gd name="connsiteY5" fmla="*/ 1008743 h 1221740"/>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08000 w 1730375"/>
                <a:gd name="connsiteY4" fmla="*/ 1218293 h 1221740"/>
                <a:gd name="connsiteX5" fmla="*/ 0 w 1730375"/>
                <a:gd name="connsiteY5" fmla="*/ 1008743 h 1221740"/>
                <a:gd name="connsiteX0" fmla="*/ 0 w 1730375"/>
                <a:gd name="connsiteY0" fmla="*/ 1008743 h 1147348"/>
                <a:gd name="connsiteX1" fmla="*/ 9525 w 1730375"/>
                <a:gd name="connsiteY1" fmla="*/ 0 h 1147348"/>
                <a:gd name="connsiteX2" fmla="*/ 869950 w 1730375"/>
                <a:gd name="connsiteY2" fmla="*/ 351971 h 1147348"/>
                <a:gd name="connsiteX3" fmla="*/ 1730375 w 1730375"/>
                <a:gd name="connsiteY3" fmla="*/ 703943 h 1147348"/>
                <a:gd name="connsiteX4" fmla="*/ 631825 w 1730375"/>
                <a:gd name="connsiteY4" fmla="*/ 1142093 h 1147348"/>
                <a:gd name="connsiteX5" fmla="*/ 0 w 1730375"/>
                <a:gd name="connsiteY5" fmla="*/ 1008743 h 1147348"/>
                <a:gd name="connsiteX0" fmla="*/ 0 w 1730375"/>
                <a:gd name="connsiteY0" fmla="*/ 1008743 h 1165791"/>
                <a:gd name="connsiteX1" fmla="*/ 9525 w 1730375"/>
                <a:gd name="connsiteY1" fmla="*/ 0 h 1165791"/>
                <a:gd name="connsiteX2" fmla="*/ 869950 w 1730375"/>
                <a:gd name="connsiteY2" fmla="*/ 351971 h 1165791"/>
                <a:gd name="connsiteX3" fmla="*/ 1730375 w 1730375"/>
                <a:gd name="connsiteY3" fmla="*/ 703943 h 1165791"/>
                <a:gd name="connsiteX4" fmla="*/ 593725 w 1730375"/>
                <a:gd name="connsiteY4" fmla="*/ 1161143 h 1165791"/>
                <a:gd name="connsiteX5" fmla="*/ 0 w 1730375"/>
                <a:gd name="connsiteY5" fmla="*/ 1008743 h 1165791"/>
                <a:gd name="connsiteX0" fmla="*/ 0 w 1782402"/>
                <a:gd name="connsiteY0" fmla="*/ 1008743 h 1165791"/>
                <a:gd name="connsiteX1" fmla="*/ 9525 w 1782402"/>
                <a:gd name="connsiteY1" fmla="*/ 0 h 1165791"/>
                <a:gd name="connsiteX2" fmla="*/ 869950 w 1782402"/>
                <a:gd name="connsiteY2" fmla="*/ 351971 h 1165791"/>
                <a:gd name="connsiteX3" fmla="*/ 1782402 w 1782402"/>
                <a:gd name="connsiteY3" fmla="*/ 1050789 h 1165791"/>
                <a:gd name="connsiteX4" fmla="*/ 593725 w 1782402"/>
                <a:gd name="connsiteY4" fmla="*/ 1161143 h 1165791"/>
                <a:gd name="connsiteX5" fmla="*/ 0 w 1782402"/>
                <a:gd name="connsiteY5" fmla="*/ 1008743 h 1165791"/>
                <a:gd name="connsiteX0" fmla="*/ 0 w 1782402"/>
                <a:gd name="connsiteY0" fmla="*/ 1008743 h 1165791"/>
                <a:gd name="connsiteX1" fmla="*/ 9525 w 1782402"/>
                <a:gd name="connsiteY1" fmla="*/ 0 h 1165791"/>
                <a:gd name="connsiteX2" fmla="*/ 783239 w 1782402"/>
                <a:gd name="connsiteY2" fmla="*/ 386655 h 1165791"/>
                <a:gd name="connsiteX3" fmla="*/ 1782402 w 1782402"/>
                <a:gd name="connsiteY3" fmla="*/ 1050789 h 1165791"/>
                <a:gd name="connsiteX4" fmla="*/ 593725 w 1782402"/>
                <a:gd name="connsiteY4" fmla="*/ 1161143 h 1165791"/>
                <a:gd name="connsiteX5" fmla="*/ 0 w 1782402"/>
                <a:gd name="connsiteY5" fmla="*/ 1008743 h 1165791"/>
                <a:gd name="connsiteX0" fmla="*/ 0 w 1782402"/>
                <a:gd name="connsiteY0" fmla="*/ 1008743 h 1165791"/>
                <a:gd name="connsiteX1" fmla="*/ 9525 w 1782402"/>
                <a:gd name="connsiteY1" fmla="*/ 0 h 1165791"/>
                <a:gd name="connsiteX2" fmla="*/ 773604 w 1782402"/>
                <a:gd name="connsiteY2" fmla="*/ 405925 h 1165791"/>
                <a:gd name="connsiteX3" fmla="*/ 1782402 w 1782402"/>
                <a:gd name="connsiteY3" fmla="*/ 1050789 h 1165791"/>
                <a:gd name="connsiteX4" fmla="*/ 593725 w 1782402"/>
                <a:gd name="connsiteY4" fmla="*/ 1161143 h 1165791"/>
                <a:gd name="connsiteX5" fmla="*/ 0 w 1782402"/>
                <a:gd name="connsiteY5" fmla="*/ 1008743 h 1165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82402" h="1165791">
                  <a:moveTo>
                    <a:pt x="0" y="1008743"/>
                  </a:moveTo>
                  <a:lnTo>
                    <a:pt x="9525" y="0"/>
                  </a:lnTo>
                  <a:lnTo>
                    <a:pt x="773604" y="405925"/>
                  </a:lnTo>
                  <a:lnTo>
                    <a:pt x="1782402" y="1050789"/>
                  </a:lnTo>
                  <a:cubicBezTo>
                    <a:pt x="1390819" y="1222239"/>
                    <a:pt x="947208" y="684893"/>
                    <a:pt x="593725" y="1161143"/>
                  </a:cubicBezTo>
                  <a:cubicBezTo>
                    <a:pt x="373592" y="1192893"/>
                    <a:pt x="182033" y="1053193"/>
                    <a:pt x="0" y="1008743"/>
                  </a:cubicBezTo>
                  <a:close/>
                </a:path>
              </a:pathLst>
            </a:custGeom>
            <a:solidFill>
              <a:srgbClr val="8BC5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直角三角形 7"/>
            <p:cNvSpPr/>
            <p:nvPr/>
          </p:nvSpPr>
          <p:spPr>
            <a:xfrm flipH="1">
              <a:off x="9836685" y="4834506"/>
              <a:ext cx="619050" cy="671967"/>
            </a:xfrm>
            <a:custGeom>
              <a:avLst/>
              <a:gdLst>
                <a:gd name="connsiteX0" fmla="*/ 0 w 2654300"/>
                <a:gd name="connsiteY0" fmla="*/ 1084943 h 1084943"/>
                <a:gd name="connsiteX1" fmla="*/ 0 w 2654300"/>
                <a:gd name="connsiteY1" fmla="*/ 0 h 1084943"/>
                <a:gd name="connsiteX2" fmla="*/ 2654300 w 2654300"/>
                <a:gd name="connsiteY2" fmla="*/ 1084943 h 1084943"/>
                <a:gd name="connsiteX3" fmla="*/ 0 w 2654300"/>
                <a:gd name="connsiteY3" fmla="*/ 1084943 h 1084943"/>
                <a:gd name="connsiteX0" fmla="*/ 0 w 1473200"/>
                <a:gd name="connsiteY0" fmla="*/ 1084943 h 1084943"/>
                <a:gd name="connsiteX1" fmla="*/ 0 w 1473200"/>
                <a:gd name="connsiteY1" fmla="*/ 0 h 1084943"/>
                <a:gd name="connsiteX2" fmla="*/ 1473200 w 1473200"/>
                <a:gd name="connsiteY2" fmla="*/ 627743 h 1084943"/>
                <a:gd name="connsiteX3" fmla="*/ 0 w 1473200"/>
                <a:gd name="connsiteY3" fmla="*/ 1084943 h 1084943"/>
                <a:gd name="connsiteX0" fmla="*/ 0 w 1720850"/>
                <a:gd name="connsiteY0" fmla="*/ 1084943 h 1084943"/>
                <a:gd name="connsiteX1" fmla="*/ 0 w 1720850"/>
                <a:gd name="connsiteY1" fmla="*/ 0 h 1084943"/>
                <a:gd name="connsiteX2" fmla="*/ 1720850 w 1720850"/>
                <a:gd name="connsiteY2" fmla="*/ 703943 h 1084943"/>
                <a:gd name="connsiteX3" fmla="*/ 0 w 1720850"/>
                <a:gd name="connsiteY3" fmla="*/ 1084943 h 1084943"/>
                <a:gd name="connsiteX0" fmla="*/ 0 w 1720850"/>
                <a:gd name="connsiteY0" fmla="*/ 1084943 h 1084943"/>
                <a:gd name="connsiteX1" fmla="*/ 0 w 1720850"/>
                <a:gd name="connsiteY1" fmla="*/ 542471 h 1084943"/>
                <a:gd name="connsiteX2" fmla="*/ 0 w 1720850"/>
                <a:gd name="connsiteY2" fmla="*/ 0 h 1084943"/>
                <a:gd name="connsiteX3" fmla="*/ 1720850 w 1720850"/>
                <a:gd name="connsiteY3" fmla="*/ 703943 h 1084943"/>
                <a:gd name="connsiteX4" fmla="*/ 0 w 1720850"/>
                <a:gd name="connsiteY4"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0 w 1720850"/>
                <a:gd name="connsiteY5"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860425 w 1720850"/>
                <a:gd name="connsiteY5" fmla="*/ 894443 h 1084943"/>
                <a:gd name="connsiteX6" fmla="*/ 0 w 1720850"/>
                <a:gd name="connsiteY6" fmla="*/ 1084943 h 1084943"/>
                <a:gd name="connsiteX0" fmla="*/ 0 w 1720850"/>
                <a:gd name="connsiteY0" fmla="*/ 1084943 h 1084943"/>
                <a:gd name="connsiteX1" fmla="*/ 0 w 1720850"/>
                <a:gd name="connsiteY1" fmla="*/ 0 h 1084943"/>
                <a:gd name="connsiteX2" fmla="*/ 860425 w 1720850"/>
                <a:gd name="connsiteY2" fmla="*/ 351971 h 1084943"/>
                <a:gd name="connsiteX3" fmla="*/ 1720850 w 1720850"/>
                <a:gd name="connsiteY3" fmla="*/ 703943 h 1084943"/>
                <a:gd name="connsiteX4" fmla="*/ 860425 w 1720850"/>
                <a:gd name="connsiteY4" fmla="*/ 894443 h 1084943"/>
                <a:gd name="connsiteX5" fmla="*/ 0 w 1720850"/>
                <a:gd name="connsiteY5" fmla="*/ 1084943 h 108494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23548"/>
                <a:gd name="connsiteX1" fmla="*/ 0 w 1720850"/>
                <a:gd name="connsiteY1" fmla="*/ 0 h 1223548"/>
                <a:gd name="connsiteX2" fmla="*/ 860425 w 1720850"/>
                <a:gd name="connsiteY2" fmla="*/ 351971 h 1223548"/>
                <a:gd name="connsiteX3" fmla="*/ 1720850 w 1720850"/>
                <a:gd name="connsiteY3" fmla="*/ 703943 h 1223548"/>
                <a:gd name="connsiteX4" fmla="*/ 546100 w 1720850"/>
                <a:gd name="connsiteY4" fmla="*/ 1218293 h 1223548"/>
                <a:gd name="connsiteX5" fmla="*/ 0 w 1720850"/>
                <a:gd name="connsiteY5" fmla="*/ 1084943 h 1223548"/>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55625 w 1730375"/>
                <a:gd name="connsiteY4" fmla="*/ 1218293 h 1221740"/>
                <a:gd name="connsiteX5" fmla="*/ 0 w 1730375"/>
                <a:gd name="connsiteY5" fmla="*/ 1008743 h 1221740"/>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08000 w 1730375"/>
                <a:gd name="connsiteY4" fmla="*/ 1218293 h 1221740"/>
                <a:gd name="connsiteX5" fmla="*/ 0 w 1730375"/>
                <a:gd name="connsiteY5" fmla="*/ 1008743 h 1221740"/>
                <a:gd name="connsiteX0" fmla="*/ 0 w 1730375"/>
                <a:gd name="connsiteY0" fmla="*/ 1008743 h 1147348"/>
                <a:gd name="connsiteX1" fmla="*/ 9525 w 1730375"/>
                <a:gd name="connsiteY1" fmla="*/ 0 h 1147348"/>
                <a:gd name="connsiteX2" fmla="*/ 869950 w 1730375"/>
                <a:gd name="connsiteY2" fmla="*/ 351971 h 1147348"/>
                <a:gd name="connsiteX3" fmla="*/ 1730375 w 1730375"/>
                <a:gd name="connsiteY3" fmla="*/ 703943 h 1147348"/>
                <a:gd name="connsiteX4" fmla="*/ 631825 w 1730375"/>
                <a:gd name="connsiteY4" fmla="*/ 1142093 h 1147348"/>
                <a:gd name="connsiteX5" fmla="*/ 0 w 1730375"/>
                <a:gd name="connsiteY5" fmla="*/ 1008743 h 1147348"/>
                <a:gd name="connsiteX0" fmla="*/ 0 w 1730375"/>
                <a:gd name="connsiteY0" fmla="*/ 1008743 h 1165791"/>
                <a:gd name="connsiteX1" fmla="*/ 9525 w 1730375"/>
                <a:gd name="connsiteY1" fmla="*/ 0 h 1165791"/>
                <a:gd name="connsiteX2" fmla="*/ 869950 w 1730375"/>
                <a:gd name="connsiteY2" fmla="*/ 351971 h 1165791"/>
                <a:gd name="connsiteX3" fmla="*/ 1730375 w 1730375"/>
                <a:gd name="connsiteY3" fmla="*/ 703943 h 1165791"/>
                <a:gd name="connsiteX4" fmla="*/ 593725 w 1730375"/>
                <a:gd name="connsiteY4" fmla="*/ 1161143 h 1165791"/>
                <a:gd name="connsiteX5" fmla="*/ 0 w 1730375"/>
                <a:gd name="connsiteY5" fmla="*/ 1008743 h 1165791"/>
                <a:gd name="connsiteX0" fmla="*/ 0 w 1730375"/>
                <a:gd name="connsiteY0" fmla="*/ 1008743 h 1076641"/>
                <a:gd name="connsiteX1" fmla="*/ 9525 w 1730375"/>
                <a:gd name="connsiteY1" fmla="*/ 0 h 1076641"/>
                <a:gd name="connsiteX2" fmla="*/ 869950 w 1730375"/>
                <a:gd name="connsiteY2" fmla="*/ 351971 h 1076641"/>
                <a:gd name="connsiteX3" fmla="*/ 1730375 w 1730375"/>
                <a:gd name="connsiteY3" fmla="*/ 703943 h 1076641"/>
                <a:gd name="connsiteX4" fmla="*/ 1177727 w 1730375"/>
                <a:gd name="connsiteY4" fmla="*/ 1065893 h 1076641"/>
                <a:gd name="connsiteX5" fmla="*/ 0 w 1730375"/>
                <a:gd name="connsiteY5" fmla="*/ 1008743 h 1076641"/>
                <a:gd name="connsiteX0" fmla="*/ 0 w 1769756"/>
                <a:gd name="connsiteY0" fmla="*/ 1008743 h 1076641"/>
                <a:gd name="connsiteX1" fmla="*/ 9525 w 1769756"/>
                <a:gd name="connsiteY1" fmla="*/ 0 h 1076641"/>
                <a:gd name="connsiteX2" fmla="*/ 869950 w 1769756"/>
                <a:gd name="connsiteY2" fmla="*/ 351971 h 1076641"/>
                <a:gd name="connsiteX3" fmla="*/ 1769756 w 1769756"/>
                <a:gd name="connsiteY3" fmla="*/ 750189 h 1076641"/>
                <a:gd name="connsiteX4" fmla="*/ 1177727 w 1769756"/>
                <a:gd name="connsiteY4" fmla="*/ 1065893 h 1076641"/>
                <a:gd name="connsiteX5" fmla="*/ 0 w 1769756"/>
                <a:gd name="connsiteY5" fmla="*/ 1008743 h 1076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69756" h="1076641">
                  <a:moveTo>
                    <a:pt x="0" y="1008743"/>
                  </a:moveTo>
                  <a:lnTo>
                    <a:pt x="9525" y="0"/>
                  </a:lnTo>
                  <a:lnTo>
                    <a:pt x="869950" y="351971"/>
                  </a:lnTo>
                  <a:lnTo>
                    <a:pt x="1769756" y="750189"/>
                  </a:lnTo>
                  <a:cubicBezTo>
                    <a:pt x="1378173" y="921639"/>
                    <a:pt x="1531210" y="589643"/>
                    <a:pt x="1177727" y="1065893"/>
                  </a:cubicBezTo>
                  <a:cubicBezTo>
                    <a:pt x="957594" y="1097643"/>
                    <a:pt x="182033" y="1053193"/>
                    <a:pt x="0" y="1008743"/>
                  </a:cubicBezTo>
                  <a:close/>
                </a:path>
              </a:pathLst>
            </a:custGeom>
            <a:solidFill>
              <a:srgbClr val="DBE5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2773800" y="4039248"/>
              <a:ext cx="112349" cy="112349"/>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8" name="椭圆 47"/>
          <p:cNvSpPr/>
          <p:nvPr/>
        </p:nvSpPr>
        <p:spPr>
          <a:xfrm>
            <a:off x="10119873" y="3389347"/>
            <a:ext cx="144449" cy="144449"/>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11082867" y="3269508"/>
            <a:ext cx="112349" cy="112349"/>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9568824" y="3269508"/>
            <a:ext cx="112349" cy="112349"/>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10771218" y="3661183"/>
            <a:ext cx="66949" cy="66949"/>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a:off x="10063698" y="4186628"/>
            <a:ext cx="112349" cy="112349"/>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文本框 54"/>
          <p:cNvSpPr txBox="1"/>
          <p:nvPr/>
        </p:nvSpPr>
        <p:spPr>
          <a:xfrm>
            <a:off x="4542583" y="1451165"/>
            <a:ext cx="3143876" cy="707886"/>
          </a:xfrm>
          <a:prstGeom prst="rect">
            <a:avLst/>
          </a:prstGeom>
          <a:noFill/>
        </p:spPr>
        <p:txBody>
          <a:bodyPr wrap="square" rtlCol="0">
            <a:spAutoFit/>
          </a:bodyPr>
          <a:lstStyle/>
          <a:p>
            <a:pPr algn="ctr"/>
            <a:r>
              <a:rPr lang="zh-CN" altLang="en-US" sz="4000" dirty="0" smtClean="0">
                <a:solidFill>
                  <a:srgbClr val="FCFCE2"/>
                </a:solidFill>
                <a:latin typeface="微软雅黑" panose="020B0503020204020204" pitchFamily="34" charset="-122"/>
                <a:ea typeface="微软雅黑" panose="020B0503020204020204" pitchFamily="34" charset="-122"/>
              </a:rPr>
              <a:t>蓝计划</a:t>
            </a:r>
            <a:endParaRPr lang="zh-CN" altLang="en-US" sz="4000" dirty="0">
              <a:solidFill>
                <a:srgbClr val="FCFCE2"/>
              </a:solidFill>
              <a:latin typeface="微软雅黑" panose="020B0503020204020204" pitchFamily="34" charset="-122"/>
              <a:ea typeface="微软雅黑" panose="020B0503020204020204" pitchFamily="34" charset="-122"/>
            </a:endParaRPr>
          </a:p>
        </p:txBody>
      </p:sp>
      <p:sp>
        <p:nvSpPr>
          <p:cNvPr id="56" name="文本框 55"/>
          <p:cNvSpPr txBox="1"/>
          <p:nvPr/>
        </p:nvSpPr>
        <p:spPr>
          <a:xfrm>
            <a:off x="4155955" y="2312990"/>
            <a:ext cx="4075453" cy="461665"/>
          </a:xfrm>
          <a:prstGeom prst="rect">
            <a:avLst/>
          </a:prstGeom>
          <a:noFill/>
        </p:spPr>
        <p:txBody>
          <a:bodyPr wrap="square" rtlCol="0">
            <a:spAutoFit/>
          </a:bodyPr>
          <a:lstStyle/>
          <a:p>
            <a:r>
              <a:rPr lang="zh-CN" altLang="en-US" sz="2400" dirty="0">
                <a:solidFill>
                  <a:schemeClr val="bg1"/>
                </a:solidFill>
                <a:latin typeface="微软雅黑 Light" panose="020B0502040204020203" pitchFamily="34" charset="-122"/>
                <a:ea typeface="微软雅黑 Light" panose="020B0502040204020203" pitchFamily="34" charset="-122"/>
              </a:rPr>
              <a:t>追求极致</a:t>
            </a:r>
            <a:r>
              <a:rPr lang="zh-CN" altLang="en-US" sz="2400" dirty="0" smtClean="0">
                <a:solidFill>
                  <a:schemeClr val="bg1"/>
                </a:solidFill>
                <a:latin typeface="微软雅黑 Light" panose="020B0502040204020203" pitchFamily="34" charset="-122"/>
                <a:ea typeface="微软雅黑 Light" panose="020B0502040204020203" pitchFamily="34" charset="-122"/>
              </a:rPr>
              <a:t>演示 轻易</a:t>
            </a:r>
            <a:r>
              <a:rPr lang="zh-CN" altLang="en-US" sz="2400" dirty="0">
                <a:solidFill>
                  <a:schemeClr val="bg1"/>
                </a:solidFill>
                <a:latin typeface="微软雅黑 Light" panose="020B0502040204020203" pitchFamily="34" charset="-122"/>
                <a:ea typeface="微软雅黑 Light" panose="020B0502040204020203" pitchFamily="34" charset="-122"/>
              </a:rPr>
              <a:t>不说完美</a:t>
            </a:r>
          </a:p>
        </p:txBody>
      </p:sp>
      <p:sp>
        <p:nvSpPr>
          <p:cNvPr id="57" name="矩形 56"/>
          <p:cNvSpPr/>
          <p:nvPr/>
        </p:nvSpPr>
        <p:spPr>
          <a:xfrm>
            <a:off x="4100128" y="2258243"/>
            <a:ext cx="4036029" cy="543102"/>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a:off x="1165224" y="2797718"/>
            <a:ext cx="88901" cy="88901"/>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3396606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233314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 name="组合 63"/>
          <p:cNvGrpSpPr/>
          <p:nvPr/>
        </p:nvGrpSpPr>
        <p:grpSpPr>
          <a:xfrm>
            <a:off x="-550749" y="295825"/>
            <a:ext cx="4093577" cy="758017"/>
            <a:chOff x="-593774" y="-2198370"/>
            <a:chExt cx="4093577" cy="758017"/>
          </a:xfrm>
        </p:grpSpPr>
        <p:grpSp>
          <p:nvGrpSpPr>
            <p:cNvPr id="8" name="组合 7"/>
            <p:cNvGrpSpPr/>
            <p:nvPr/>
          </p:nvGrpSpPr>
          <p:grpSpPr>
            <a:xfrm>
              <a:off x="-593774" y="-2198370"/>
              <a:ext cx="2240778" cy="256870"/>
              <a:chOff x="1895793" y="1303020"/>
              <a:chExt cx="5205041" cy="596676"/>
            </a:xfrm>
          </p:grpSpPr>
          <p:sp>
            <p:nvSpPr>
              <p:cNvPr id="3" name="椭圆 2"/>
              <p:cNvSpPr/>
              <p:nvPr/>
            </p:nvSpPr>
            <p:spPr>
              <a:xfrm>
                <a:off x="1895793" y="1303020"/>
                <a:ext cx="593081" cy="593082"/>
              </a:xfrm>
              <a:prstGeom prst="ellipse">
                <a:avLst/>
              </a:prstGeom>
              <a:solidFill>
                <a:srgbClr val="BBE6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172564" y="1303020"/>
                <a:ext cx="4620122" cy="596676"/>
              </a:xfrm>
              <a:prstGeom prst="rect">
                <a:avLst/>
              </a:prstGeom>
              <a:solidFill>
                <a:srgbClr val="BBE6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6507753" y="1303020"/>
                <a:ext cx="593081" cy="593082"/>
              </a:xfrm>
              <a:prstGeom prst="ellipse">
                <a:avLst/>
              </a:prstGeom>
              <a:solidFill>
                <a:srgbClr val="BBE6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a:off x="155170" y="-1697223"/>
              <a:ext cx="2240780" cy="256870"/>
              <a:chOff x="1895792" y="1303020"/>
              <a:chExt cx="5205042" cy="596676"/>
            </a:xfrm>
          </p:grpSpPr>
          <p:sp>
            <p:nvSpPr>
              <p:cNvPr id="10" name="椭圆 9"/>
              <p:cNvSpPr/>
              <p:nvPr/>
            </p:nvSpPr>
            <p:spPr>
              <a:xfrm>
                <a:off x="1895792" y="1303020"/>
                <a:ext cx="593080" cy="593083"/>
              </a:xfrm>
              <a:prstGeom prst="ellipse">
                <a:avLst/>
              </a:prstGeom>
              <a:solidFill>
                <a:srgbClr val="BBE6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172562" y="1303020"/>
                <a:ext cx="4620118" cy="596676"/>
              </a:xfrm>
              <a:prstGeom prst="rect">
                <a:avLst/>
              </a:prstGeom>
              <a:solidFill>
                <a:srgbClr val="BBE6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6507754" y="1303020"/>
                <a:ext cx="593080" cy="593083"/>
              </a:xfrm>
              <a:prstGeom prst="ellipse">
                <a:avLst/>
              </a:prstGeom>
              <a:solidFill>
                <a:srgbClr val="BBE6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 name="组合 12"/>
            <p:cNvGrpSpPr/>
            <p:nvPr/>
          </p:nvGrpSpPr>
          <p:grpSpPr>
            <a:xfrm>
              <a:off x="-219302" y="-1943047"/>
              <a:ext cx="2240780" cy="256870"/>
              <a:chOff x="1895792" y="1303020"/>
              <a:chExt cx="5205042" cy="596676"/>
            </a:xfrm>
          </p:grpSpPr>
          <p:sp>
            <p:nvSpPr>
              <p:cNvPr id="14" name="椭圆 13"/>
              <p:cNvSpPr/>
              <p:nvPr/>
            </p:nvSpPr>
            <p:spPr>
              <a:xfrm>
                <a:off x="1895792" y="1303020"/>
                <a:ext cx="593080" cy="593083"/>
              </a:xfrm>
              <a:prstGeom prst="ellipse">
                <a:avLst/>
              </a:prstGeom>
              <a:solidFill>
                <a:srgbClr val="BBE6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2172562" y="1303020"/>
                <a:ext cx="4620118" cy="596676"/>
              </a:xfrm>
              <a:prstGeom prst="rect">
                <a:avLst/>
              </a:prstGeom>
              <a:solidFill>
                <a:srgbClr val="BBE6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6507754" y="1303020"/>
                <a:ext cx="593080" cy="593083"/>
              </a:xfrm>
              <a:prstGeom prst="ellipse">
                <a:avLst/>
              </a:prstGeom>
              <a:solidFill>
                <a:srgbClr val="BBE6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1259023" y="-1944594"/>
              <a:ext cx="2240780" cy="256870"/>
              <a:chOff x="1895792" y="1303020"/>
              <a:chExt cx="5205042" cy="596676"/>
            </a:xfrm>
            <a:solidFill>
              <a:schemeClr val="bg1"/>
            </a:solidFill>
          </p:grpSpPr>
          <p:sp>
            <p:nvSpPr>
              <p:cNvPr id="18" name="椭圆 17"/>
              <p:cNvSpPr/>
              <p:nvPr/>
            </p:nvSpPr>
            <p:spPr>
              <a:xfrm>
                <a:off x="1895792" y="1303020"/>
                <a:ext cx="593080" cy="59308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2172562" y="1303020"/>
                <a:ext cx="4620118" cy="59667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6507754" y="1303020"/>
                <a:ext cx="593080" cy="59308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5" name="组合 24"/>
          <p:cNvGrpSpPr/>
          <p:nvPr/>
        </p:nvGrpSpPr>
        <p:grpSpPr>
          <a:xfrm>
            <a:off x="-1687074" y="559124"/>
            <a:ext cx="2240780" cy="256870"/>
            <a:chOff x="1895792" y="1303020"/>
            <a:chExt cx="5205042" cy="596676"/>
          </a:xfrm>
          <a:solidFill>
            <a:schemeClr val="bg1"/>
          </a:solidFill>
        </p:grpSpPr>
        <p:sp>
          <p:nvSpPr>
            <p:cNvPr id="26" name="椭圆 25"/>
            <p:cNvSpPr/>
            <p:nvPr/>
          </p:nvSpPr>
          <p:spPr>
            <a:xfrm>
              <a:off x="1895792" y="1303020"/>
              <a:ext cx="593080" cy="59308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2172562" y="1303020"/>
              <a:ext cx="4620118" cy="59667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6507754" y="1303020"/>
              <a:ext cx="593080" cy="59308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p:cNvGrpSpPr/>
          <p:nvPr/>
        </p:nvGrpSpPr>
        <p:grpSpPr>
          <a:xfrm>
            <a:off x="-1113042" y="1043319"/>
            <a:ext cx="2780380" cy="256870"/>
            <a:chOff x="1895793" y="1303020"/>
            <a:chExt cx="5205041" cy="596676"/>
          </a:xfrm>
          <a:solidFill>
            <a:srgbClr val="7DDEFF"/>
          </a:solidFill>
        </p:grpSpPr>
        <p:sp>
          <p:nvSpPr>
            <p:cNvPr id="30" name="椭圆 29"/>
            <p:cNvSpPr/>
            <p:nvPr/>
          </p:nvSpPr>
          <p:spPr>
            <a:xfrm>
              <a:off x="1895793" y="1303020"/>
              <a:ext cx="593081" cy="59308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2172564" y="1303020"/>
              <a:ext cx="4620122" cy="59667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6507753" y="1303020"/>
              <a:ext cx="593081" cy="59308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3" name="组合 32"/>
          <p:cNvGrpSpPr/>
          <p:nvPr/>
        </p:nvGrpSpPr>
        <p:grpSpPr>
          <a:xfrm>
            <a:off x="268766" y="1298642"/>
            <a:ext cx="1887543" cy="256870"/>
            <a:chOff x="1895793" y="1303020"/>
            <a:chExt cx="5205041" cy="596676"/>
          </a:xfrm>
          <a:solidFill>
            <a:srgbClr val="7DDEFF"/>
          </a:solidFill>
        </p:grpSpPr>
        <p:sp>
          <p:nvSpPr>
            <p:cNvPr id="34" name="椭圆 33"/>
            <p:cNvSpPr/>
            <p:nvPr/>
          </p:nvSpPr>
          <p:spPr>
            <a:xfrm>
              <a:off x="1895793" y="1303020"/>
              <a:ext cx="593081" cy="59308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2172564" y="1303020"/>
              <a:ext cx="4620122" cy="59667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6507753" y="1303020"/>
              <a:ext cx="593081" cy="59308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 name="组合 36"/>
          <p:cNvGrpSpPr/>
          <p:nvPr/>
        </p:nvGrpSpPr>
        <p:grpSpPr>
          <a:xfrm>
            <a:off x="953734" y="1287598"/>
            <a:ext cx="2240780" cy="268493"/>
            <a:chOff x="1895792" y="1303020"/>
            <a:chExt cx="5205042" cy="596676"/>
          </a:xfrm>
          <a:solidFill>
            <a:schemeClr val="bg1"/>
          </a:solidFill>
        </p:grpSpPr>
        <p:sp>
          <p:nvSpPr>
            <p:cNvPr id="38" name="椭圆 37"/>
            <p:cNvSpPr/>
            <p:nvPr/>
          </p:nvSpPr>
          <p:spPr>
            <a:xfrm>
              <a:off x="1895792" y="1303020"/>
              <a:ext cx="593080" cy="59308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2172562" y="1303020"/>
              <a:ext cx="4620118" cy="59667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6507754" y="1303020"/>
              <a:ext cx="593080" cy="59308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1" name="组合 40"/>
          <p:cNvGrpSpPr/>
          <p:nvPr/>
        </p:nvGrpSpPr>
        <p:grpSpPr>
          <a:xfrm>
            <a:off x="-1677894" y="1297869"/>
            <a:ext cx="2240780" cy="256870"/>
            <a:chOff x="1895792" y="1303020"/>
            <a:chExt cx="5205042" cy="596676"/>
          </a:xfrm>
          <a:solidFill>
            <a:schemeClr val="bg1"/>
          </a:solidFill>
        </p:grpSpPr>
        <p:sp>
          <p:nvSpPr>
            <p:cNvPr id="42" name="椭圆 41"/>
            <p:cNvSpPr/>
            <p:nvPr/>
          </p:nvSpPr>
          <p:spPr>
            <a:xfrm>
              <a:off x="1895792" y="1303020"/>
              <a:ext cx="593080" cy="59308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2172562" y="1303020"/>
              <a:ext cx="4620118" cy="59667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6507754" y="1303020"/>
              <a:ext cx="593080" cy="59308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6" name="椭圆 45"/>
          <p:cNvSpPr/>
          <p:nvPr/>
        </p:nvSpPr>
        <p:spPr>
          <a:xfrm>
            <a:off x="-40013" y="1553194"/>
            <a:ext cx="239660" cy="237509"/>
          </a:xfrm>
          <a:prstGeom prst="ellipse">
            <a:avLst/>
          </a:prstGeom>
          <a:solidFill>
            <a:srgbClr val="7DDE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69905" y="1553193"/>
            <a:ext cx="1015491" cy="237508"/>
          </a:xfrm>
          <a:prstGeom prst="rect">
            <a:avLst/>
          </a:prstGeom>
          <a:solidFill>
            <a:srgbClr val="7DDE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978439" y="1553192"/>
            <a:ext cx="251111" cy="237650"/>
          </a:xfrm>
          <a:prstGeom prst="ellipse">
            <a:avLst/>
          </a:prstGeom>
          <a:solidFill>
            <a:srgbClr val="7DDE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rot="16200000">
            <a:off x="877093" y="5821106"/>
            <a:ext cx="487688" cy="487688"/>
          </a:xfrm>
          <a:prstGeom prst="ellipse">
            <a:avLst/>
          </a:prstGeom>
          <a:solidFill>
            <a:srgbClr val="FFD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rot="16200000">
            <a:off x="977727" y="5921741"/>
            <a:ext cx="286420" cy="2864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等腰三角形 53"/>
          <p:cNvSpPr/>
          <p:nvPr/>
        </p:nvSpPr>
        <p:spPr>
          <a:xfrm rot="16200000">
            <a:off x="558167" y="5832720"/>
            <a:ext cx="315813" cy="464465"/>
          </a:xfrm>
          <a:prstGeom prst="triangle">
            <a:avLst/>
          </a:prstGeom>
          <a:solidFill>
            <a:srgbClr val="FFD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rot="16200000">
            <a:off x="5271069" y="1565909"/>
            <a:ext cx="449585" cy="449585"/>
          </a:xfrm>
          <a:prstGeom prst="ellipse">
            <a:avLst/>
          </a:prstGeom>
          <a:solidFill>
            <a:srgbClr val="FFD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rot="16200000">
            <a:off x="5363839" y="1658679"/>
            <a:ext cx="264042" cy="26404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等腰三角形 58"/>
          <p:cNvSpPr/>
          <p:nvPr/>
        </p:nvSpPr>
        <p:spPr>
          <a:xfrm rot="16200000">
            <a:off x="4977059" y="1576612"/>
            <a:ext cx="291139" cy="428176"/>
          </a:xfrm>
          <a:prstGeom prst="triangle">
            <a:avLst/>
          </a:prstGeom>
          <a:solidFill>
            <a:srgbClr val="FFD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8426809" y="3791036"/>
            <a:ext cx="255323" cy="255323"/>
          </a:xfrm>
          <a:prstGeom prst="ellipse">
            <a:avLst/>
          </a:prstGeom>
          <a:solidFill>
            <a:srgbClr val="89C5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矩形 79"/>
          <p:cNvSpPr/>
          <p:nvPr/>
        </p:nvSpPr>
        <p:spPr>
          <a:xfrm>
            <a:off x="8545961" y="3791034"/>
            <a:ext cx="1988969" cy="256870"/>
          </a:xfrm>
          <a:prstGeom prst="rect">
            <a:avLst/>
          </a:prstGeom>
          <a:solidFill>
            <a:srgbClr val="89C5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椭圆 80"/>
          <p:cNvSpPr/>
          <p:nvPr/>
        </p:nvSpPr>
        <p:spPr>
          <a:xfrm>
            <a:off x="10412265" y="3791036"/>
            <a:ext cx="255323" cy="255323"/>
          </a:xfrm>
          <a:prstGeom prst="ellipse">
            <a:avLst/>
          </a:prstGeom>
          <a:solidFill>
            <a:srgbClr val="89C5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椭圆 75"/>
          <p:cNvSpPr/>
          <p:nvPr/>
        </p:nvSpPr>
        <p:spPr>
          <a:xfrm>
            <a:off x="9175753" y="4292183"/>
            <a:ext cx="255323" cy="255323"/>
          </a:xfrm>
          <a:prstGeom prst="ellipse">
            <a:avLst/>
          </a:prstGeom>
          <a:solidFill>
            <a:srgbClr val="89C5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矩形 76"/>
          <p:cNvSpPr/>
          <p:nvPr/>
        </p:nvSpPr>
        <p:spPr>
          <a:xfrm>
            <a:off x="9294905" y="4292181"/>
            <a:ext cx="1988969" cy="256870"/>
          </a:xfrm>
          <a:prstGeom prst="rect">
            <a:avLst/>
          </a:prstGeom>
          <a:solidFill>
            <a:srgbClr val="89C5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椭圆 77"/>
          <p:cNvSpPr/>
          <p:nvPr/>
        </p:nvSpPr>
        <p:spPr>
          <a:xfrm>
            <a:off x="11161211" y="4292183"/>
            <a:ext cx="255323" cy="255323"/>
          </a:xfrm>
          <a:prstGeom prst="ellipse">
            <a:avLst/>
          </a:prstGeom>
          <a:solidFill>
            <a:srgbClr val="89C5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椭圆 72"/>
          <p:cNvSpPr/>
          <p:nvPr/>
        </p:nvSpPr>
        <p:spPr>
          <a:xfrm>
            <a:off x="8801281" y="4046359"/>
            <a:ext cx="255323" cy="255323"/>
          </a:xfrm>
          <a:prstGeom prst="ellipse">
            <a:avLst/>
          </a:prstGeom>
          <a:solidFill>
            <a:srgbClr val="89C5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矩形 73"/>
          <p:cNvSpPr/>
          <p:nvPr/>
        </p:nvSpPr>
        <p:spPr>
          <a:xfrm>
            <a:off x="8920433" y="4046357"/>
            <a:ext cx="1988969" cy="256870"/>
          </a:xfrm>
          <a:prstGeom prst="rect">
            <a:avLst/>
          </a:prstGeom>
          <a:solidFill>
            <a:srgbClr val="89C5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椭圆 74"/>
          <p:cNvSpPr/>
          <p:nvPr/>
        </p:nvSpPr>
        <p:spPr>
          <a:xfrm>
            <a:off x="10786739" y="4046359"/>
            <a:ext cx="255323" cy="255323"/>
          </a:xfrm>
          <a:prstGeom prst="ellipse">
            <a:avLst/>
          </a:prstGeom>
          <a:solidFill>
            <a:srgbClr val="89C5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椭圆 69"/>
          <p:cNvSpPr/>
          <p:nvPr/>
        </p:nvSpPr>
        <p:spPr>
          <a:xfrm>
            <a:off x="10279605" y="4044812"/>
            <a:ext cx="255323" cy="25532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矩形 70"/>
          <p:cNvSpPr/>
          <p:nvPr/>
        </p:nvSpPr>
        <p:spPr>
          <a:xfrm>
            <a:off x="10398757" y="4044810"/>
            <a:ext cx="1988969" cy="2568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椭圆 71"/>
          <p:cNvSpPr/>
          <p:nvPr/>
        </p:nvSpPr>
        <p:spPr>
          <a:xfrm>
            <a:off x="12265064" y="4044812"/>
            <a:ext cx="255323" cy="25532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椭圆 89"/>
          <p:cNvSpPr/>
          <p:nvPr/>
        </p:nvSpPr>
        <p:spPr>
          <a:xfrm>
            <a:off x="1562927" y="5403916"/>
            <a:ext cx="133351" cy="133350"/>
          </a:xfrm>
          <a:prstGeom prst="ellipse">
            <a:avLst/>
          </a:prstGeom>
          <a:solidFill>
            <a:srgbClr val="89C5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椭圆 90"/>
          <p:cNvSpPr/>
          <p:nvPr/>
        </p:nvSpPr>
        <p:spPr>
          <a:xfrm>
            <a:off x="1847506" y="5589408"/>
            <a:ext cx="103247" cy="103246"/>
          </a:xfrm>
          <a:prstGeom prst="ellipse">
            <a:avLst/>
          </a:prstGeom>
          <a:solidFill>
            <a:srgbClr val="B6E6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椭圆 91"/>
          <p:cNvSpPr/>
          <p:nvPr/>
        </p:nvSpPr>
        <p:spPr>
          <a:xfrm>
            <a:off x="6098600" y="1024770"/>
            <a:ext cx="162049" cy="162049"/>
          </a:xfrm>
          <a:prstGeom prst="ellipse">
            <a:avLst/>
          </a:prstGeom>
          <a:solidFill>
            <a:srgbClr val="89C5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椭圆 92"/>
          <p:cNvSpPr/>
          <p:nvPr/>
        </p:nvSpPr>
        <p:spPr>
          <a:xfrm>
            <a:off x="5875990" y="1327859"/>
            <a:ext cx="103247" cy="103246"/>
          </a:xfrm>
          <a:prstGeom prst="ellipse">
            <a:avLst/>
          </a:prstGeom>
          <a:solidFill>
            <a:srgbClr val="B6E6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椭圆 93"/>
          <p:cNvSpPr/>
          <p:nvPr/>
        </p:nvSpPr>
        <p:spPr>
          <a:xfrm>
            <a:off x="9559956" y="4991349"/>
            <a:ext cx="131125" cy="131125"/>
          </a:xfrm>
          <a:prstGeom prst="ellipse">
            <a:avLst/>
          </a:prstGeom>
          <a:solidFill>
            <a:srgbClr val="B6E6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椭圆 94"/>
          <p:cNvSpPr/>
          <p:nvPr/>
        </p:nvSpPr>
        <p:spPr>
          <a:xfrm>
            <a:off x="10177425" y="5198881"/>
            <a:ext cx="102183" cy="102182"/>
          </a:xfrm>
          <a:prstGeom prst="ellipse">
            <a:avLst/>
          </a:prstGeom>
          <a:solidFill>
            <a:srgbClr val="89C5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p:nvPr/>
        </p:nvSpPr>
        <p:spPr>
          <a:xfrm rot="5400000">
            <a:off x="10310776" y="4437457"/>
            <a:ext cx="449585" cy="449585"/>
          </a:xfrm>
          <a:prstGeom prst="ellipse">
            <a:avLst/>
          </a:prstGeom>
          <a:solidFill>
            <a:srgbClr val="FFD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p:nvPr/>
        </p:nvSpPr>
        <p:spPr>
          <a:xfrm rot="5400000">
            <a:off x="10403546" y="4530227"/>
            <a:ext cx="264042" cy="26404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等腰三角形 62"/>
          <p:cNvSpPr/>
          <p:nvPr/>
        </p:nvSpPr>
        <p:spPr>
          <a:xfrm rot="5400000">
            <a:off x="10763232" y="4448160"/>
            <a:ext cx="291139" cy="428176"/>
          </a:xfrm>
          <a:prstGeom prst="triangle">
            <a:avLst/>
          </a:prstGeom>
          <a:solidFill>
            <a:srgbClr val="FFD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矩形 98"/>
          <p:cNvSpPr/>
          <p:nvPr/>
        </p:nvSpPr>
        <p:spPr>
          <a:xfrm>
            <a:off x="1899129" y="2040148"/>
            <a:ext cx="2646878" cy="584775"/>
          </a:xfrm>
          <a:prstGeom prst="rect">
            <a:avLst/>
          </a:prstGeom>
        </p:spPr>
        <p:txBody>
          <a:bodyPr wrap="none">
            <a:spAutoFit/>
          </a:bodyPr>
          <a:lstStyle/>
          <a:p>
            <a:r>
              <a:rPr lang="zh-CN" altLang="zh-CN" sz="3200" dirty="0" smtClean="0">
                <a:solidFill>
                  <a:srgbClr val="00B0F0"/>
                </a:solidFill>
                <a:effectLst/>
                <a:latin typeface="微软雅黑 Light" panose="020B0502040204020203" pitchFamily="34" charset="-122"/>
                <a:ea typeface="微软雅黑 Light" panose="020B0502040204020203" pitchFamily="34" charset="-122"/>
                <a:cs typeface="Arial" panose="020B0604020202020204" pitchFamily="34" charset="0"/>
              </a:rPr>
              <a:t>产品介绍封面</a:t>
            </a:r>
            <a:endParaRPr lang="zh-CN" altLang="en-US" sz="3200" dirty="0">
              <a:solidFill>
                <a:srgbClr val="00B0F0"/>
              </a:solidFill>
              <a:latin typeface="微软雅黑 Light" panose="020B0502040204020203" pitchFamily="34" charset="-122"/>
              <a:ea typeface="微软雅黑 Light" panose="020B0502040204020203" pitchFamily="34" charset="-122"/>
            </a:endParaRPr>
          </a:p>
        </p:txBody>
      </p:sp>
      <p:sp>
        <p:nvSpPr>
          <p:cNvPr id="105" name="椭圆 104"/>
          <p:cNvSpPr/>
          <p:nvPr/>
        </p:nvSpPr>
        <p:spPr>
          <a:xfrm>
            <a:off x="9146199" y="1831701"/>
            <a:ext cx="103247" cy="103246"/>
          </a:xfrm>
          <a:prstGeom prst="ellipse">
            <a:avLst/>
          </a:prstGeom>
          <a:solidFill>
            <a:srgbClr val="B6E6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矩形 105"/>
          <p:cNvSpPr/>
          <p:nvPr/>
        </p:nvSpPr>
        <p:spPr>
          <a:xfrm>
            <a:off x="1421198" y="2801613"/>
            <a:ext cx="3573511" cy="2169825"/>
          </a:xfrm>
          <a:prstGeom prst="rect">
            <a:avLst/>
          </a:prstGeom>
        </p:spPr>
        <p:txBody>
          <a:bodyPr wrap="square">
            <a:spAutoFit/>
          </a:bodyPr>
          <a:lstStyle/>
          <a:p>
            <a:pPr algn="ctr">
              <a:lnSpc>
                <a:spcPct val="150000"/>
              </a:lnSpc>
            </a:pPr>
            <a:r>
              <a:rPr lang="zh-CN" altLang="en-US" dirty="0" smtClean="0">
                <a:solidFill>
                  <a:schemeClr val="bg1">
                    <a:lumMod val="65000"/>
                  </a:schemeClr>
                </a:solidFill>
                <a:latin typeface="微软雅黑 Light" panose="020B0502040204020203" pitchFamily="34" charset="-122"/>
                <a:ea typeface="微软雅黑 Light" panose="020B0502040204020203" pitchFamily="34" charset="-122"/>
                <a:cs typeface="Arial" panose="020B0604020202020204" pitchFamily="34" charset="0"/>
              </a:rPr>
              <a:t>介绍文字介绍文字介绍文字介绍文字介绍文字介绍文字介绍文字介绍文字介绍文字介绍文字介绍文字介绍文字介绍文字介绍文字介绍文字介绍文字介绍文字</a:t>
            </a:r>
            <a:endParaRPr lang="zh-CN" altLang="en-US" dirty="0">
              <a:solidFill>
                <a:schemeClr val="bg1">
                  <a:lumMod val="65000"/>
                </a:schemeClr>
              </a:solidFill>
              <a:latin typeface="微软雅黑 Light" panose="020B0502040204020203" pitchFamily="34" charset="-122"/>
              <a:ea typeface="微软雅黑 Light" panose="020B0502040204020203" pitchFamily="34" charset="-122"/>
            </a:endParaRPr>
          </a:p>
        </p:txBody>
      </p:sp>
      <p:sp>
        <p:nvSpPr>
          <p:cNvPr id="107" name="矩形 106"/>
          <p:cNvSpPr/>
          <p:nvPr/>
        </p:nvSpPr>
        <p:spPr>
          <a:xfrm>
            <a:off x="6686556" y="4127456"/>
            <a:ext cx="1415772" cy="584775"/>
          </a:xfrm>
          <a:prstGeom prst="rect">
            <a:avLst/>
          </a:prstGeom>
        </p:spPr>
        <p:txBody>
          <a:bodyPr wrap="none">
            <a:spAutoFit/>
          </a:bodyPr>
          <a:lstStyle/>
          <a:p>
            <a:r>
              <a:rPr lang="zh-CN" altLang="zh-CN" sz="3200" dirty="0" smtClean="0">
                <a:solidFill>
                  <a:schemeClr val="bg1"/>
                </a:solidFill>
                <a:effectLst/>
                <a:latin typeface="微软雅黑 Light" panose="020B0502040204020203" pitchFamily="34" charset="-122"/>
                <a:ea typeface="微软雅黑 Light" panose="020B0502040204020203" pitchFamily="34" charset="-122"/>
                <a:cs typeface="Arial" panose="020B0604020202020204" pitchFamily="34" charset="0"/>
              </a:rPr>
              <a:t>产品</a:t>
            </a:r>
            <a:r>
              <a:rPr lang="zh-CN" altLang="en-US" sz="3200" dirty="0" smtClean="0">
                <a:solidFill>
                  <a:schemeClr val="bg1"/>
                </a:solidFill>
                <a:effectLst/>
                <a:latin typeface="微软雅黑 Light" panose="020B0502040204020203" pitchFamily="34" charset="-122"/>
                <a:ea typeface="微软雅黑 Light" panose="020B0502040204020203" pitchFamily="34" charset="-122"/>
                <a:cs typeface="Arial" panose="020B0604020202020204" pitchFamily="34" charset="0"/>
              </a:rPr>
              <a:t>图</a:t>
            </a:r>
            <a:endParaRPr lang="zh-CN" altLang="en-US" sz="3200" dirty="0">
              <a:solidFill>
                <a:schemeClr val="bg1"/>
              </a:solidFill>
              <a:latin typeface="微软雅黑 Light" panose="020B0502040204020203" pitchFamily="34" charset="-122"/>
              <a:ea typeface="微软雅黑 Light" panose="020B0502040204020203" pitchFamily="34" charset="-122"/>
            </a:endParaRPr>
          </a:p>
        </p:txBody>
      </p:sp>
      <p:grpSp>
        <p:nvGrpSpPr>
          <p:cNvPr id="135" name="组合 134"/>
          <p:cNvGrpSpPr/>
          <p:nvPr/>
        </p:nvGrpSpPr>
        <p:grpSpPr>
          <a:xfrm>
            <a:off x="5935983" y="1911322"/>
            <a:ext cx="3844195" cy="3867482"/>
            <a:chOff x="5935982" y="1911322"/>
            <a:chExt cx="3844195" cy="3867482"/>
          </a:xfrm>
        </p:grpSpPr>
        <p:sp>
          <p:nvSpPr>
            <p:cNvPr id="82" name="椭圆 81"/>
            <p:cNvSpPr/>
            <p:nvPr/>
          </p:nvSpPr>
          <p:spPr>
            <a:xfrm>
              <a:off x="5935982" y="1911322"/>
              <a:ext cx="3844195" cy="3844195"/>
            </a:xfrm>
            <a:prstGeom prst="ellipse">
              <a:avLst/>
            </a:prstGeom>
            <a:gradFill flip="none" rotWithShape="1">
              <a:gsLst>
                <a:gs pos="0">
                  <a:srgbClr val="6BDDFF"/>
                </a:gs>
                <a:gs pos="100000">
                  <a:srgbClr val="61CBF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椭圆 82"/>
            <p:cNvSpPr/>
            <p:nvPr/>
          </p:nvSpPr>
          <p:spPr>
            <a:xfrm>
              <a:off x="6430588" y="3013327"/>
              <a:ext cx="133350" cy="13335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椭圆 83"/>
            <p:cNvSpPr/>
            <p:nvPr/>
          </p:nvSpPr>
          <p:spPr>
            <a:xfrm>
              <a:off x="6978897" y="2368378"/>
              <a:ext cx="92882" cy="92882"/>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椭圆 84"/>
            <p:cNvSpPr/>
            <p:nvPr/>
          </p:nvSpPr>
          <p:spPr>
            <a:xfrm>
              <a:off x="9268428" y="4789620"/>
              <a:ext cx="116840" cy="11684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8123412" y="2624921"/>
              <a:ext cx="108754" cy="108754"/>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9182634" y="2860428"/>
              <a:ext cx="116840" cy="11684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椭圆 87"/>
            <p:cNvSpPr/>
            <p:nvPr/>
          </p:nvSpPr>
          <p:spPr>
            <a:xfrm>
              <a:off x="9431075" y="3873197"/>
              <a:ext cx="133350" cy="13335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1" name="图片 130"/>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6435793" y="2982244"/>
              <a:ext cx="2892037" cy="2796560"/>
            </a:xfrm>
            <a:custGeom>
              <a:avLst/>
              <a:gdLst>
                <a:gd name="connsiteX0" fmla="*/ 0 w 2892037"/>
                <a:gd name="connsiteY0" fmla="*/ 0 h 2796560"/>
                <a:gd name="connsiteX1" fmla="*/ 2892037 w 2892037"/>
                <a:gd name="connsiteY1" fmla="*/ 0 h 2796560"/>
                <a:gd name="connsiteX2" fmla="*/ 2892037 w 2892037"/>
                <a:gd name="connsiteY2" fmla="*/ 2088292 h 2796560"/>
                <a:gd name="connsiteX3" fmla="*/ 2884994 w 2892037"/>
                <a:gd name="connsiteY3" fmla="*/ 2097710 h 2796560"/>
                <a:gd name="connsiteX4" fmla="*/ 1403115 w 2892037"/>
                <a:gd name="connsiteY4" fmla="*/ 2796560 h 2796560"/>
                <a:gd name="connsiteX5" fmla="*/ 45182 w 2892037"/>
                <a:gd name="connsiteY5" fmla="*/ 2234086 h 2796560"/>
                <a:gd name="connsiteX6" fmla="*/ 0 w 2892037"/>
                <a:gd name="connsiteY6" fmla="*/ 2184373 h 2796560"/>
                <a:gd name="connsiteX7" fmla="*/ 0 w 2892037"/>
                <a:gd name="connsiteY7" fmla="*/ 0 h 2796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2037" h="2796560">
                  <a:moveTo>
                    <a:pt x="0" y="0"/>
                  </a:moveTo>
                  <a:lnTo>
                    <a:pt x="2892037" y="0"/>
                  </a:lnTo>
                  <a:lnTo>
                    <a:pt x="2892037" y="2088292"/>
                  </a:lnTo>
                  <a:lnTo>
                    <a:pt x="2884994" y="2097710"/>
                  </a:lnTo>
                  <a:cubicBezTo>
                    <a:pt x="2532763" y="2524515"/>
                    <a:pt x="1999709" y="2796560"/>
                    <a:pt x="1403115" y="2796560"/>
                  </a:cubicBezTo>
                  <a:cubicBezTo>
                    <a:pt x="872810" y="2796560"/>
                    <a:pt x="392708" y="2581611"/>
                    <a:pt x="45182" y="2234086"/>
                  </a:cubicBezTo>
                  <a:lnTo>
                    <a:pt x="0" y="2184373"/>
                  </a:lnTo>
                  <a:lnTo>
                    <a:pt x="0" y="0"/>
                  </a:lnTo>
                  <a:close/>
                </a:path>
              </a:pathLst>
            </a:custGeom>
          </p:spPr>
        </p:pic>
        <p:sp>
          <p:nvSpPr>
            <p:cNvPr id="134" name="椭圆 133"/>
            <p:cNvSpPr/>
            <p:nvPr/>
          </p:nvSpPr>
          <p:spPr>
            <a:xfrm>
              <a:off x="6206421" y="3711571"/>
              <a:ext cx="79463" cy="79463"/>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6" name="组合 135"/>
          <p:cNvGrpSpPr/>
          <p:nvPr/>
        </p:nvGrpSpPr>
        <p:grpSpPr>
          <a:xfrm>
            <a:off x="8801282" y="2043650"/>
            <a:ext cx="586577" cy="324728"/>
            <a:chOff x="8801281" y="2043650"/>
            <a:chExt cx="586577" cy="324728"/>
          </a:xfrm>
        </p:grpSpPr>
        <p:sp>
          <p:nvSpPr>
            <p:cNvPr id="101" name="椭圆 100"/>
            <p:cNvSpPr/>
            <p:nvPr/>
          </p:nvSpPr>
          <p:spPr>
            <a:xfrm rot="5400000">
              <a:off x="8801281" y="2043650"/>
              <a:ext cx="324728" cy="324728"/>
            </a:xfrm>
            <a:prstGeom prst="ellipse">
              <a:avLst/>
            </a:prstGeom>
            <a:solidFill>
              <a:srgbClr val="FFD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椭圆 101"/>
            <p:cNvSpPr/>
            <p:nvPr/>
          </p:nvSpPr>
          <p:spPr>
            <a:xfrm rot="5400000">
              <a:off x="8868288" y="2110658"/>
              <a:ext cx="190713" cy="19071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等腰三角形 102"/>
            <p:cNvSpPr/>
            <p:nvPr/>
          </p:nvSpPr>
          <p:spPr>
            <a:xfrm rot="5400000">
              <a:off x="9128083" y="2051382"/>
              <a:ext cx="210285" cy="309265"/>
            </a:xfrm>
            <a:prstGeom prst="triangle">
              <a:avLst/>
            </a:prstGeom>
            <a:solidFill>
              <a:srgbClr val="FFD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3080406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空心弧 19"/>
          <p:cNvSpPr/>
          <p:nvPr/>
        </p:nvSpPr>
        <p:spPr>
          <a:xfrm rot="12503552">
            <a:off x="7624169" y="2738548"/>
            <a:ext cx="3651675" cy="3833860"/>
          </a:xfrm>
          <a:prstGeom prst="blockArc">
            <a:avLst>
              <a:gd name="adj1" fmla="val 10264065"/>
              <a:gd name="adj2" fmla="val 11980810"/>
              <a:gd name="adj3" fmla="val 2610"/>
            </a:avLst>
          </a:prstGeom>
          <a:solidFill>
            <a:srgbClr val="DBF8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 name="空心弧 26"/>
          <p:cNvSpPr/>
          <p:nvPr/>
        </p:nvSpPr>
        <p:spPr>
          <a:xfrm rot="11363853">
            <a:off x="7560683" y="2132333"/>
            <a:ext cx="3651675" cy="3833860"/>
          </a:xfrm>
          <a:prstGeom prst="blockArc">
            <a:avLst>
              <a:gd name="adj1" fmla="val 10264065"/>
              <a:gd name="adj2" fmla="val 12555790"/>
              <a:gd name="adj3" fmla="val 8296"/>
            </a:avLst>
          </a:prstGeom>
          <a:solidFill>
            <a:srgbClr val="C7E4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矩形 11"/>
          <p:cNvSpPr/>
          <p:nvPr/>
        </p:nvSpPr>
        <p:spPr>
          <a:xfrm>
            <a:off x="407396" y="4320533"/>
            <a:ext cx="1415772" cy="584775"/>
          </a:xfrm>
          <a:prstGeom prst="rect">
            <a:avLst/>
          </a:prstGeom>
        </p:spPr>
        <p:txBody>
          <a:bodyPr wrap="none">
            <a:spAutoFit/>
          </a:bodyPr>
          <a:lstStyle/>
          <a:p>
            <a:r>
              <a:rPr lang="zh-CN" altLang="zh-CN" sz="3200" dirty="0" smtClean="0">
                <a:solidFill>
                  <a:schemeClr val="bg1"/>
                </a:solidFill>
                <a:effectLst/>
                <a:latin typeface="微软雅黑 Light" panose="020B0502040204020203" pitchFamily="34" charset="-122"/>
                <a:ea typeface="微软雅黑 Light" panose="020B0502040204020203" pitchFamily="34" charset="-122"/>
                <a:cs typeface="Arial" panose="020B0604020202020204" pitchFamily="34" charset="0"/>
              </a:rPr>
              <a:t>产品</a:t>
            </a:r>
            <a:r>
              <a:rPr lang="zh-CN" altLang="en-US" sz="3200" dirty="0" smtClean="0">
                <a:solidFill>
                  <a:schemeClr val="bg1"/>
                </a:solidFill>
                <a:effectLst/>
                <a:latin typeface="微软雅黑 Light" panose="020B0502040204020203" pitchFamily="34" charset="-122"/>
                <a:ea typeface="微软雅黑 Light" panose="020B0502040204020203" pitchFamily="34" charset="-122"/>
                <a:cs typeface="Arial" panose="020B0604020202020204" pitchFamily="34" charset="0"/>
              </a:rPr>
              <a:t>图</a:t>
            </a:r>
            <a:endParaRPr lang="zh-CN" altLang="en-US" sz="3200" dirty="0">
              <a:solidFill>
                <a:schemeClr val="bg1"/>
              </a:solidFill>
              <a:latin typeface="微软雅黑 Light" panose="020B0502040204020203" pitchFamily="34" charset="-122"/>
              <a:ea typeface="微软雅黑 Light" panose="020B0502040204020203" pitchFamily="34" charset="-122"/>
            </a:endParaRPr>
          </a:p>
        </p:txBody>
      </p:sp>
      <p:sp>
        <p:nvSpPr>
          <p:cNvPr id="13" name="同心圆 12"/>
          <p:cNvSpPr/>
          <p:nvPr/>
        </p:nvSpPr>
        <p:spPr>
          <a:xfrm>
            <a:off x="1874506" y="1340282"/>
            <a:ext cx="4370067" cy="4370067"/>
          </a:xfrm>
          <a:prstGeom prst="donut">
            <a:avLst>
              <a:gd name="adj" fmla="val 5533"/>
            </a:avLst>
          </a:prstGeom>
          <a:solidFill>
            <a:srgbClr val="DBF8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空心弧 13"/>
          <p:cNvSpPr/>
          <p:nvPr/>
        </p:nvSpPr>
        <p:spPr>
          <a:xfrm rot="21108747">
            <a:off x="1787054" y="1230325"/>
            <a:ext cx="4419732" cy="4419732"/>
          </a:xfrm>
          <a:prstGeom prst="blockArc">
            <a:avLst>
              <a:gd name="adj1" fmla="val 10800000"/>
              <a:gd name="adj2" fmla="val 16012432"/>
              <a:gd name="adj3" fmla="val 5196"/>
            </a:avLst>
          </a:prstGeom>
          <a:solidFill>
            <a:srgbClr val="9AE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空心弧 14"/>
          <p:cNvSpPr/>
          <p:nvPr/>
        </p:nvSpPr>
        <p:spPr>
          <a:xfrm rot="10800000">
            <a:off x="1952043" y="1406566"/>
            <a:ext cx="4419732" cy="4419732"/>
          </a:xfrm>
          <a:prstGeom prst="blockArc">
            <a:avLst>
              <a:gd name="adj1" fmla="val 10800000"/>
              <a:gd name="adj2" fmla="val 17392434"/>
              <a:gd name="adj3" fmla="val 5196"/>
            </a:avLst>
          </a:prstGeom>
          <a:solidFill>
            <a:srgbClr val="9AE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空心弧 15"/>
          <p:cNvSpPr/>
          <p:nvPr/>
        </p:nvSpPr>
        <p:spPr>
          <a:xfrm rot="2976809">
            <a:off x="1767725" y="1125981"/>
            <a:ext cx="4677401" cy="4798661"/>
          </a:xfrm>
          <a:prstGeom prst="blockArc">
            <a:avLst>
              <a:gd name="adj1" fmla="val 14724026"/>
              <a:gd name="adj2" fmla="val 17780455"/>
              <a:gd name="adj3" fmla="val 7129"/>
            </a:avLst>
          </a:prstGeom>
          <a:solidFill>
            <a:srgbClr val="87CA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空心弧 16"/>
          <p:cNvSpPr/>
          <p:nvPr/>
        </p:nvSpPr>
        <p:spPr>
          <a:xfrm rot="21108747">
            <a:off x="446187" y="1263487"/>
            <a:ext cx="3130755" cy="3130756"/>
          </a:xfrm>
          <a:prstGeom prst="blockArc">
            <a:avLst>
              <a:gd name="adj1" fmla="val 10800000"/>
              <a:gd name="adj2" fmla="val 13471591"/>
              <a:gd name="adj3" fmla="val 3496"/>
            </a:avLst>
          </a:prstGeom>
          <a:solidFill>
            <a:srgbClr val="DBF8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 name="空心弧 17"/>
          <p:cNvSpPr/>
          <p:nvPr/>
        </p:nvSpPr>
        <p:spPr>
          <a:xfrm rot="21108747">
            <a:off x="1670913" y="2516985"/>
            <a:ext cx="3130755" cy="3130756"/>
          </a:xfrm>
          <a:prstGeom prst="blockArc">
            <a:avLst>
              <a:gd name="adj1" fmla="val 8167984"/>
              <a:gd name="adj2" fmla="val 10876849"/>
              <a:gd name="adj3" fmla="val 4711"/>
            </a:avLst>
          </a:prstGeom>
          <a:solidFill>
            <a:srgbClr val="D0F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空心弧 18"/>
          <p:cNvSpPr/>
          <p:nvPr/>
        </p:nvSpPr>
        <p:spPr>
          <a:xfrm rot="6490240">
            <a:off x="2550998" y="699372"/>
            <a:ext cx="3938679" cy="4135183"/>
          </a:xfrm>
          <a:prstGeom prst="blockArc">
            <a:avLst>
              <a:gd name="adj1" fmla="val 10169200"/>
              <a:gd name="adj2" fmla="val 12871324"/>
              <a:gd name="adj3" fmla="val 2949"/>
            </a:avLst>
          </a:prstGeom>
          <a:solidFill>
            <a:srgbClr val="D0F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 name="等腰三角形 27"/>
          <p:cNvSpPr/>
          <p:nvPr/>
        </p:nvSpPr>
        <p:spPr>
          <a:xfrm rot="14294473">
            <a:off x="1024593" y="5122047"/>
            <a:ext cx="416163" cy="735099"/>
          </a:xfrm>
          <a:prstGeom prst="triangle">
            <a:avLst/>
          </a:prstGeom>
          <a:solidFill>
            <a:srgbClr val="DDF2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等腰三角形 28"/>
          <p:cNvSpPr/>
          <p:nvPr/>
        </p:nvSpPr>
        <p:spPr>
          <a:xfrm rot="3624154">
            <a:off x="7241232" y="1572076"/>
            <a:ext cx="416163" cy="735099"/>
          </a:xfrm>
          <a:prstGeom prst="triangle">
            <a:avLst/>
          </a:prstGeom>
          <a:solidFill>
            <a:srgbClr val="DDF2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空心弧 29"/>
          <p:cNvSpPr/>
          <p:nvPr/>
        </p:nvSpPr>
        <p:spPr>
          <a:xfrm rot="8811307">
            <a:off x="8340473" y="1407866"/>
            <a:ext cx="3155372" cy="3414338"/>
          </a:xfrm>
          <a:prstGeom prst="blockArc">
            <a:avLst>
              <a:gd name="adj1" fmla="val 10264065"/>
              <a:gd name="adj2" fmla="val 12612917"/>
              <a:gd name="adj3" fmla="val 2665"/>
            </a:avLst>
          </a:prstGeom>
          <a:solidFill>
            <a:srgbClr val="DBF8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1" name="矩形 30"/>
          <p:cNvSpPr/>
          <p:nvPr/>
        </p:nvSpPr>
        <p:spPr>
          <a:xfrm>
            <a:off x="7405423" y="2777178"/>
            <a:ext cx="2954655" cy="646331"/>
          </a:xfrm>
          <a:prstGeom prst="rect">
            <a:avLst/>
          </a:prstGeom>
        </p:spPr>
        <p:txBody>
          <a:bodyPr wrap="none">
            <a:spAutoFit/>
          </a:bodyPr>
          <a:lstStyle/>
          <a:p>
            <a:pPr algn="just">
              <a:spcAft>
                <a:spcPts val="0"/>
              </a:spcAft>
            </a:pPr>
            <a:r>
              <a:rPr lang="zh-CN" altLang="zh-CN" sz="3600" kern="100" dirty="0" smtClean="0">
                <a:solidFill>
                  <a:srgbClr val="62CDFF"/>
                </a:solidFill>
                <a:effectLst/>
                <a:latin typeface="微软雅黑 Light" panose="020B0502040204020203" pitchFamily="34" charset="-122"/>
                <a:ea typeface="微软雅黑 Light" panose="020B0502040204020203" pitchFamily="34" charset="-122"/>
                <a:cs typeface="Arial" panose="020B0604020202020204" pitchFamily="34" charset="0"/>
              </a:rPr>
              <a:t>标题（口号）</a:t>
            </a:r>
            <a:endParaRPr lang="zh-CN" altLang="zh-CN" sz="3200" kern="100" dirty="0">
              <a:solidFill>
                <a:srgbClr val="62CDFF"/>
              </a:solidFill>
              <a:effectLst/>
              <a:latin typeface="微软雅黑 Light" panose="020B0502040204020203" pitchFamily="34" charset="-122"/>
              <a:ea typeface="微软雅黑 Light" panose="020B0502040204020203" pitchFamily="34" charset="-122"/>
              <a:cs typeface="Arial" panose="020B0604020202020204" pitchFamily="34" charset="0"/>
            </a:endParaRPr>
          </a:p>
        </p:txBody>
      </p:sp>
      <p:sp>
        <p:nvSpPr>
          <p:cNvPr id="32" name="矩形 31"/>
          <p:cNvSpPr/>
          <p:nvPr/>
        </p:nvSpPr>
        <p:spPr>
          <a:xfrm>
            <a:off x="7985710" y="3547233"/>
            <a:ext cx="1794081" cy="400110"/>
          </a:xfrm>
          <a:prstGeom prst="rect">
            <a:avLst/>
          </a:prstGeom>
        </p:spPr>
        <p:txBody>
          <a:bodyPr wrap="none">
            <a:spAutoFit/>
          </a:bodyPr>
          <a:lstStyle/>
          <a:p>
            <a:pPr algn="just">
              <a:spcAft>
                <a:spcPts val="0"/>
              </a:spcAft>
            </a:pPr>
            <a:r>
              <a:rPr lang="zh-CN" altLang="zh-CN" sz="2000" kern="100" dirty="0" smtClean="0">
                <a:solidFill>
                  <a:schemeClr val="bg1">
                    <a:lumMod val="50000"/>
                  </a:schemeClr>
                </a:solidFill>
                <a:effectLst/>
                <a:latin typeface="微软雅黑 Light" panose="020B0502040204020203" pitchFamily="34" charset="-122"/>
                <a:ea typeface="微软雅黑 Light" panose="020B0502040204020203" pitchFamily="34" charset="-122"/>
                <a:cs typeface="Arial" panose="020B0604020202020204" pitchFamily="34" charset="0"/>
              </a:rPr>
              <a:t>副标题</a:t>
            </a:r>
            <a:r>
              <a:rPr lang="en-US" altLang="zh-CN" sz="2000" kern="100" dirty="0" smtClean="0">
                <a:solidFill>
                  <a:schemeClr val="bg1">
                    <a:lumMod val="50000"/>
                  </a:schemeClr>
                </a:solidFill>
                <a:effectLst/>
                <a:latin typeface="微软雅黑 Light" panose="020B0502040204020203" pitchFamily="34" charset="-122"/>
                <a:ea typeface="微软雅黑 Light" panose="020B0502040204020203" pitchFamily="34" charset="-122"/>
                <a:cs typeface="Arial" panose="020B0604020202020204" pitchFamily="34" charset="0"/>
              </a:rPr>
              <a:t> </a:t>
            </a:r>
            <a:r>
              <a:rPr lang="zh-CN" altLang="zh-CN" sz="2000" kern="100" dirty="0" smtClean="0">
                <a:solidFill>
                  <a:schemeClr val="bg1">
                    <a:lumMod val="50000"/>
                  </a:schemeClr>
                </a:solidFill>
                <a:effectLst/>
                <a:latin typeface="微软雅黑 Light" panose="020B0502040204020203" pitchFamily="34" charset="-122"/>
                <a:ea typeface="微软雅黑 Light" panose="020B0502040204020203" pitchFamily="34" charset="-122"/>
                <a:cs typeface="Arial" panose="020B0604020202020204" pitchFamily="34" charset="0"/>
              </a:rPr>
              <a:t>演讲人</a:t>
            </a:r>
            <a:endParaRPr lang="zh-CN" altLang="zh-CN" kern="100" dirty="0">
              <a:solidFill>
                <a:schemeClr val="bg1">
                  <a:lumMod val="50000"/>
                </a:schemeClr>
              </a:solidFill>
              <a:effectLst/>
              <a:latin typeface="微软雅黑 Light" panose="020B0502040204020203" pitchFamily="34" charset="-122"/>
              <a:ea typeface="微软雅黑 Light" panose="020B0502040204020203" pitchFamily="34" charset="-122"/>
              <a:cs typeface="Arial" panose="020B0604020202020204" pitchFamily="34" charset="0"/>
            </a:endParaRPr>
          </a:p>
        </p:txBody>
      </p:sp>
      <p:sp>
        <p:nvSpPr>
          <p:cNvPr id="34" name="矩形 33"/>
          <p:cNvSpPr/>
          <p:nvPr/>
        </p:nvSpPr>
        <p:spPr>
          <a:xfrm>
            <a:off x="7026950" y="4111614"/>
            <a:ext cx="3549297" cy="923330"/>
          </a:xfrm>
          <a:prstGeom prst="rect">
            <a:avLst/>
          </a:prstGeom>
        </p:spPr>
        <p:txBody>
          <a:bodyPr wrap="square">
            <a:spAutoFit/>
          </a:bodyPr>
          <a:lstStyle/>
          <a:p>
            <a:pPr algn="ctr">
              <a:lnSpc>
                <a:spcPct val="150000"/>
              </a:lnSpc>
            </a:pPr>
            <a:r>
              <a:rPr lang="zh-CN" altLang="en-US" dirty="0" smtClean="0">
                <a:solidFill>
                  <a:schemeClr val="bg1">
                    <a:lumMod val="65000"/>
                  </a:schemeClr>
                </a:solidFill>
                <a:latin typeface="微软雅黑 Light" panose="020B0502040204020203" pitchFamily="34" charset="-122"/>
                <a:ea typeface="微软雅黑 Light" panose="020B0502040204020203" pitchFamily="34" charset="-122"/>
                <a:cs typeface="Arial" panose="020B0604020202020204" pitchFamily="34" charset="0"/>
              </a:rPr>
              <a:t>介绍文字介绍文字介绍文字介绍文字介绍文字介绍文字</a:t>
            </a:r>
            <a:endParaRPr lang="zh-CN" altLang="en-US" dirty="0">
              <a:solidFill>
                <a:schemeClr val="bg1">
                  <a:lumMod val="65000"/>
                </a:schemeClr>
              </a:solidFill>
              <a:latin typeface="微软雅黑 Light" panose="020B0502040204020203" pitchFamily="34" charset="-122"/>
              <a:ea typeface="微软雅黑 Light" panose="020B0502040204020203" pitchFamily="34" charset="-122"/>
            </a:endParaRPr>
          </a:p>
        </p:txBody>
      </p:sp>
      <p:sp>
        <p:nvSpPr>
          <p:cNvPr id="35" name="矩形 34"/>
          <p:cNvSpPr/>
          <p:nvPr/>
        </p:nvSpPr>
        <p:spPr>
          <a:xfrm>
            <a:off x="2762448" y="4088631"/>
            <a:ext cx="1415772" cy="584775"/>
          </a:xfrm>
          <a:prstGeom prst="rect">
            <a:avLst/>
          </a:prstGeom>
        </p:spPr>
        <p:txBody>
          <a:bodyPr wrap="none">
            <a:spAutoFit/>
          </a:bodyPr>
          <a:lstStyle/>
          <a:p>
            <a:r>
              <a:rPr lang="zh-CN" altLang="zh-CN" sz="3200" dirty="0" smtClean="0">
                <a:solidFill>
                  <a:schemeClr val="bg1"/>
                </a:solidFill>
                <a:effectLst/>
                <a:latin typeface="微软雅黑 Light" panose="020B0502040204020203" pitchFamily="34" charset="-122"/>
                <a:ea typeface="微软雅黑 Light" panose="020B0502040204020203" pitchFamily="34" charset="-122"/>
                <a:cs typeface="Arial" panose="020B0604020202020204" pitchFamily="34" charset="0"/>
              </a:rPr>
              <a:t>产品</a:t>
            </a:r>
            <a:r>
              <a:rPr lang="zh-CN" altLang="en-US" sz="3200" dirty="0" smtClean="0">
                <a:solidFill>
                  <a:schemeClr val="bg1"/>
                </a:solidFill>
                <a:effectLst/>
                <a:latin typeface="微软雅黑 Light" panose="020B0502040204020203" pitchFamily="34" charset="-122"/>
                <a:ea typeface="微软雅黑 Light" panose="020B0502040204020203" pitchFamily="34" charset="-122"/>
                <a:cs typeface="Arial" panose="020B0604020202020204" pitchFamily="34" charset="0"/>
              </a:rPr>
              <a:t>图</a:t>
            </a:r>
            <a:endParaRPr lang="zh-CN" altLang="en-US" sz="3200" dirty="0">
              <a:solidFill>
                <a:schemeClr val="bg1"/>
              </a:solidFill>
              <a:latin typeface="微软雅黑 Light" panose="020B0502040204020203" pitchFamily="34" charset="-122"/>
              <a:ea typeface="微软雅黑 Light" panose="020B0502040204020203" pitchFamily="34" charset="-122"/>
            </a:endParaRPr>
          </a:p>
        </p:txBody>
      </p:sp>
      <p:grpSp>
        <p:nvGrpSpPr>
          <p:cNvPr id="54" name="组合 53"/>
          <p:cNvGrpSpPr/>
          <p:nvPr/>
        </p:nvGrpSpPr>
        <p:grpSpPr>
          <a:xfrm>
            <a:off x="2287512" y="1735865"/>
            <a:ext cx="3550899" cy="3572407"/>
            <a:chOff x="5935982" y="1911322"/>
            <a:chExt cx="3844195" cy="3867482"/>
          </a:xfrm>
        </p:grpSpPr>
        <p:sp>
          <p:nvSpPr>
            <p:cNvPr id="55" name="椭圆 54"/>
            <p:cNvSpPr/>
            <p:nvPr/>
          </p:nvSpPr>
          <p:spPr>
            <a:xfrm>
              <a:off x="5935982" y="1911322"/>
              <a:ext cx="3844195" cy="3844195"/>
            </a:xfrm>
            <a:prstGeom prst="ellipse">
              <a:avLst/>
            </a:prstGeom>
            <a:gradFill flip="none" rotWithShape="1">
              <a:gsLst>
                <a:gs pos="0">
                  <a:srgbClr val="6BDDFF"/>
                </a:gs>
                <a:gs pos="100000">
                  <a:srgbClr val="61CBF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6430588" y="3013327"/>
              <a:ext cx="133350" cy="13335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6978897" y="2368378"/>
              <a:ext cx="92882" cy="92882"/>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9268428" y="4789620"/>
              <a:ext cx="116840" cy="11684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a:off x="8123412" y="2624921"/>
              <a:ext cx="108754" cy="108754"/>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a:off x="9182634" y="2860428"/>
              <a:ext cx="116840" cy="11684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p:nvPr/>
          </p:nvSpPr>
          <p:spPr>
            <a:xfrm>
              <a:off x="9431075" y="3873197"/>
              <a:ext cx="133350" cy="13335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2" name="图片 61"/>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6435793" y="2982244"/>
              <a:ext cx="2892037" cy="2796560"/>
            </a:xfrm>
            <a:custGeom>
              <a:avLst/>
              <a:gdLst>
                <a:gd name="connsiteX0" fmla="*/ 0 w 2892037"/>
                <a:gd name="connsiteY0" fmla="*/ 0 h 2796560"/>
                <a:gd name="connsiteX1" fmla="*/ 2892037 w 2892037"/>
                <a:gd name="connsiteY1" fmla="*/ 0 h 2796560"/>
                <a:gd name="connsiteX2" fmla="*/ 2892037 w 2892037"/>
                <a:gd name="connsiteY2" fmla="*/ 2088292 h 2796560"/>
                <a:gd name="connsiteX3" fmla="*/ 2884994 w 2892037"/>
                <a:gd name="connsiteY3" fmla="*/ 2097710 h 2796560"/>
                <a:gd name="connsiteX4" fmla="*/ 1403115 w 2892037"/>
                <a:gd name="connsiteY4" fmla="*/ 2796560 h 2796560"/>
                <a:gd name="connsiteX5" fmla="*/ 45182 w 2892037"/>
                <a:gd name="connsiteY5" fmla="*/ 2234086 h 2796560"/>
                <a:gd name="connsiteX6" fmla="*/ 0 w 2892037"/>
                <a:gd name="connsiteY6" fmla="*/ 2184373 h 2796560"/>
                <a:gd name="connsiteX7" fmla="*/ 0 w 2892037"/>
                <a:gd name="connsiteY7" fmla="*/ 0 h 2796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2037" h="2796560">
                  <a:moveTo>
                    <a:pt x="0" y="0"/>
                  </a:moveTo>
                  <a:lnTo>
                    <a:pt x="2892037" y="0"/>
                  </a:lnTo>
                  <a:lnTo>
                    <a:pt x="2892037" y="2088292"/>
                  </a:lnTo>
                  <a:lnTo>
                    <a:pt x="2884994" y="2097710"/>
                  </a:lnTo>
                  <a:cubicBezTo>
                    <a:pt x="2532763" y="2524515"/>
                    <a:pt x="1999709" y="2796560"/>
                    <a:pt x="1403115" y="2796560"/>
                  </a:cubicBezTo>
                  <a:cubicBezTo>
                    <a:pt x="872810" y="2796560"/>
                    <a:pt x="392708" y="2581611"/>
                    <a:pt x="45182" y="2234086"/>
                  </a:cubicBezTo>
                  <a:lnTo>
                    <a:pt x="0" y="2184373"/>
                  </a:lnTo>
                  <a:lnTo>
                    <a:pt x="0" y="0"/>
                  </a:lnTo>
                  <a:close/>
                </a:path>
              </a:pathLst>
            </a:custGeom>
          </p:spPr>
        </p:pic>
        <p:sp>
          <p:nvSpPr>
            <p:cNvPr id="63" name="椭圆 62"/>
            <p:cNvSpPr/>
            <p:nvPr/>
          </p:nvSpPr>
          <p:spPr>
            <a:xfrm>
              <a:off x="6206421" y="3711571"/>
              <a:ext cx="79463" cy="79463"/>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9215357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 name="图片 10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768831" y="4568486"/>
            <a:ext cx="666812" cy="655413"/>
          </a:xfrm>
          <a:prstGeom prst="ellipse">
            <a:avLst/>
          </a:prstGeom>
        </p:spPr>
      </p:pic>
      <p:sp>
        <p:nvSpPr>
          <p:cNvPr id="43" name="椭圆 42"/>
          <p:cNvSpPr/>
          <p:nvPr/>
        </p:nvSpPr>
        <p:spPr>
          <a:xfrm rot="2605000">
            <a:off x="5986249" y="1276399"/>
            <a:ext cx="1051067" cy="1051067"/>
          </a:xfrm>
          <a:prstGeom prst="ellipse">
            <a:avLst/>
          </a:prstGeom>
          <a:solidFill>
            <a:srgbClr val="ADE7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4" name="组合 43"/>
          <p:cNvGrpSpPr/>
          <p:nvPr/>
        </p:nvGrpSpPr>
        <p:grpSpPr>
          <a:xfrm rot="2605000">
            <a:off x="5935775" y="1123757"/>
            <a:ext cx="1100892" cy="1211653"/>
            <a:chOff x="1041400" y="749299"/>
            <a:chExt cx="2089369" cy="2299581"/>
          </a:xfrm>
        </p:grpSpPr>
        <p:sp>
          <p:nvSpPr>
            <p:cNvPr id="45" name="矩形 44"/>
            <p:cNvSpPr/>
            <p:nvPr/>
          </p:nvSpPr>
          <p:spPr>
            <a:xfrm>
              <a:off x="1041400" y="749299"/>
              <a:ext cx="88900" cy="22995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1291459" y="749300"/>
              <a:ext cx="88900" cy="22995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1541517" y="749300"/>
              <a:ext cx="88900" cy="22995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1791576" y="749300"/>
              <a:ext cx="88900" cy="22995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a:off x="2041634" y="749300"/>
              <a:ext cx="88900" cy="22995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2291693" y="749300"/>
              <a:ext cx="88900" cy="22995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2541752" y="749300"/>
              <a:ext cx="88900" cy="22995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2791810" y="749300"/>
              <a:ext cx="88900" cy="22995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3041869" y="749300"/>
              <a:ext cx="88900" cy="22995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6704047" y="2501440"/>
            <a:ext cx="2868887" cy="1513886"/>
            <a:chOff x="9267907" y="979442"/>
            <a:chExt cx="2868886" cy="1513886"/>
          </a:xfrm>
        </p:grpSpPr>
        <p:sp>
          <p:nvSpPr>
            <p:cNvPr id="6" name="椭圆 5"/>
            <p:cNvSpPr/>
            <p:nvPr/>
          </p:nvSpPr>
          <p:spPr>
            <a:xfrm>
              <a:off x="9267907" y="1523864"/>
              <a:ext cx="133350" cy="13335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9991476" y="979442"/>
              <a:ext cx="152672" cy="152672"/>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10693293" y="1629410"/>
              <a:ext cx="116840" cy="11684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1319366" y="1349922"/>
              <a:ext cx="79463" cy="79463"/>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2019953" y="1370965"/>
              <a:ext cx="116840" cy="11684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1186016" y="2359978"/>
              <a:ext cx="133350" cy="13335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矩形 11"/>
          <p:cNvSpPr/>
          <p:nvPr/>
        </p:nvSpPr>
        <p:spPr>
          <a:xfrm>
            <a:off x="6982521" y="3802652"/>
            <a:ext cx="1415772" cy="584775"/>
          </a:xfrm>
          <a:prstGeom prst="rect">
            <a:avLst/>
          </a:prstGeom>
        </p:spPr>
        <p:txBody>
          <a:bodyPr wrap="none">
            <a:spAutoFit/>
          </a:bodyPr>
          <a:lstStyle/>
          <a:p>
            <a:r>
              <a:rPr lang="zh-CN" altLang="zh-CN" sz="3200" dirty="0" smtClean="0">
                <a:solidFill>
                  <a:schemeClr val="bg1"/>
                </a:solidFill>
                <a:effectLst/>
                <a:latin typeface="微软雅黑 Light" panose="020B0502040204020203" pitchFamily="34" charset="-122"/>
                <a:ea typeface="微软雅黑 Light" panose="020B0502040204020203" pitchFamily="34" charset="-122"/>
                <a:cs typeface="Arial" panose="020B0604020202020204" pitchFamily="34" charset="0"/>
              </a:rPr>
              <a:t>产品</a:t>
            </a:r>
            <a:r>
              <a:rPr lang="zh-CN" altLang="en-US" sz="3200" dirty="0" smtClean="0">
                <a:solidFill>
                  <a:schemeClr val="bg1"/>
                </a:solidFill>
                <a:effectLst/>
                <a:latin typeface="微软雅黑 Light" panose="020B0502040204020203" pitchFamily="34" charset="-122"/>
                <a:ea typeface="微软雅黑 Light" panose="020B0502040204020203" pitchFamily="34" charset="-122"/>
                <a:cs typeface="Arial" panose="020B0604020202020204" pitchFamily="34" charset="0"/>
              </a:rPr>
              <a:t>图</a:t>
            </a:r>
            <a:endParaRPr lang="zh-CN" altLang="en-US" sz="3200" dirty="0">
              <a:solidFill>
                <a:schemeClr val="bg1"/>
              </a:solidFill>
              <a:latin typeface="微软雅黑 Light" panose="020B0502040204020203" pitchFamily="34" charset="-122"/>
              <a:ea typeface="微软雅黑 Light" panose="020B0502040204020203" pitchFamily="34" charset="-122"/>
            </a:endParaRPr>
          </a:p>
        </p:txBody>
      </p:sp>
      <p:sp>
        <p:nvSpPr>
          <p:cNvPr id="68" name="椭圆 67"/>
          <p:cNvSpPr/>
          <p:nvPr/>
        </p:nvSpPr>
        <p:spPr>
          <a:xfrm rot="2605000">
            <a:off x="10336665" y="3291642"/>
            <a:ext cx="1147439" cy="1147439"/>
          </a:xfrm>
          <a:prstGeom prst="ellipse">
            <a:avLst/>
          </a:prstGeom>
          <a:solidFill>
            <a:srgbClr val="ADE7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9" name="组合 68"/>
          <p:cNvGrpSpPr/>
          <p:nvPr/>
        </p:nvGrpSpPr>
        <p:grpSpPr>
          <a:xfrm rot="2605000">
            <a:off x="10281561" y="3125005"/>
            <a:ext cx="1201832" cy="1322749"/>
            <a:chOff x="1041400" y="749299"/>
            <a:chExt cx="2089369" cy="2299581"/>
          </a:xfrm>
        </p:grpSpPr>
        <p:sp>
          <p:nvSpPr>
            <p:cNvPr id="70" name="矩形 69"/>
            <p:cNvSpPr/>
            <p:nvPr/>
          </p:nvSpPr>
          <p:spPr>
            <a:xfrm>
              <a:off x="1041400" y="749299"/>
              <a:ext cx="88900" cy="22995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矩形 70"/>
            <p:cNvSpPr/>
            <p:nvPr/>
          </p:nvSpPr>
          <p:spPr>
            <a:xfrm>
              <a:off x="1291459" y="749300"/>
              <a:ext cx="88900" cy="22995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矩形 71"/>
            <p:cNvSpPr/>
            <p:nvPr/>
          </p:nvSpPr>
          <p:spPr>
            <a:xfrm>
              <a:off x="1541517" y="749300"/>
              <a:ext cx="88900" cy="22995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矩形 72"/>
            <p:cNvSpPr/>
            <p:nvPr/>
          </p:nvSpPr>
          <p:spPr>
            <a:xfrm>
              <a:off x="1791576" y="749300"/>
              <a:ext cx="88900" cy="22995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矩形 73"/>
            <p:cNvSpPr/>
            <p:nvPr/>
          </p:nvSpPr>
          <p:spPr>
            <a:xfrm>
              <a:off x="2041634" y="749300"/>
              <a:ext cx="88900" cy="22995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矩形 74"/>
            <p:cNvSpPr/>
            <p:nvPr/>
          </p:nvSpPr>
          <p:spPr>
            <a:xfrm>
              <a:off x="2291693" y="749300"/>
              <a:ext cx="88900" cy="22995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矩形 75"/>
            <p:cNvSpPr/>
            <p:nvPr/>
          </p:nvSpPr>
          <p:spPr>
            <a:xfrm>
              <a:off x="2541752" y="749300"/>
              <a:ext cx="88900" cy="22995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矩形 76"/>
            <p:cNvSpPr/>
            <p:nvPr/>
          </p:nvSpPr>
          <p:spPr>
            <a:xfrm>
              <a:off x="2791810" y="749300"/>
              <a:ext cx="88900" cy="22995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矩形 77"/>
            <p:cNvSpPr/>
            <p:nvPr/>
          </p:nvSpPr>
          <p:spPr>
            <a:xfrm>
              <a:off x="3041869" y="749300"/>
              <a:ext cx="88900" cy="22995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0" name="椭圆 79"/>
          <p:cNvSpPr/>
          <p:nvPr/>
        </p:nvSpPr>
        <p:spPr>
          <a:xfrm rot="2605000">
            <a:off x="536680" y="2906692"/>
            <a:ext cx="852669" cy="852669"/>
          </a:xfrm>
          <a:prstGeom prst="ellipse">
            <a:avLst/>
          </a:prstGeom>
          <a:solidFill>
            <a:srgbClr val="ADE7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1" name="组合 80"/>
          <p:cNvGrpSpPr/>
          <p:nvPr/>
        </p:nvGrpSpPr>
        <p:grpSpPr>
          <a:xfrm rot="2605000">
            <a:off x="495734" y="2782862"/>
            <a:ext cx="893089" cy="982943"/>
            <a:chOff x="1041400" y="749299"/>
            <a:chExt cx="2089369" cy="2299581"/>
          </a:xfrm>
        </p:grpSpPr>
        <p:sp>
          <p:nvSpPr>
            <p:cNvPr id="82" name="矩形 81"/>
            <p:cNvSpPr/>
            <p:nvPr/>
          </p:nvSpPr>
          <p:spPr>
            <a:xfrm>
              <a:off x="1041400" y="749299"/>
              <a:ext cx="88900" cy="22995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矩形 82"/>
            <p:cNvSpPr/>
            <p:nvPr/>
          </p:nvSpPr>
          <p:spPr>
            <a:xfrm>
              <a:off x="1291459" y="749300"/>
              <a:ext cx="88900" cy="22995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矩形 83"/>
            <p:cNvSpPr/>
            <p:nvPr/>
          </p:nvSpPr>
          <p:spPr>
            <a:xfrm>
              <a:off x="1541517" y="749300"/>
              <a:ext cx="88900" cy="22995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矩形 84"/>
            <p:cNvSpPr/>
            <p:nvPr/>
          </p:nvSpPr>
          <p:spPr>
            <a:xfrm>
              <a:off x="1791576" y="749300"/>
              <a:ext cx="88900" cy="22995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矩形 85"/>
            <p:cNvSpPr/>
            <p:nvPr/>
          </p:nvSpPr>
          <p:spPr>
            <a:xfrm>
              <a:off x="2041634" y="749300"/>
              <a:ext cx="88900" cy="22995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矩形 86"/>
            <p:cNvSpPr/>
            <p:nvPr/>
          </p:nvSpPr>
          <p:spPr>
            <a:xfrm>
              <a:off x="2291693" y="749300"/>
              <a:ext cx="88900" cy="22995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矩形 87"/>
            <p:cNvSpPr/>
            <p:nvPr/>
          </p:nvSpPr>
          <p:spPr>
            <a:xfrm>
              <a:off x="2541752" y="749300"/>
              <a:ext cx="88900" cy="22995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矩形 88"/>
            <p:cNvSpPr/>
            <p:nvPr/>
          </p:nvSpPr>
          <p:spPr>
            <a:xfrm>
              <a:off x="2791810" y="749300"/>
              <a:ext cx="88900" cy="22995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矩形 89"/>
            <p:cNvSpPr/>
            <p:nvPr/>
          </p:nvSpPr>
          <p:spPr>
            <a:xfrm>
              <a:off x="3041869" y="749300"/>
              <a:ext cx="88900" cy="22995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05" name="图片 10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961534" y="4741735"/>
            <a:ext cx="1282700" cy="1270001"/>
          </a:xfrm>
          <a:prstGeom prst="ellipse">
            <a:avLst/>
          </a:prstGeom>
        </p:spPr>
      </p:pic>
      <p:sp>
        <p:nvSpPr>
          <p:cNvPr id="106" name="椭圆 105"/>
          <p:cNvSpPr/>
          <p:nvPr/>
        </p:nvSpPr>
        <p:spPr>
          <a:xfrm>
            <a:off x="5332800" y="1829670"/>
            <a:ext cx="162049" cy="162049"/>
          </a:xfrm>
          <a:prstGeom prst="ellipse">
            <a:avLst/>
          </a:prstGeom>
          <a:solidFill>
            <a:srgbClr val="89C5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椭圆 106"/>
          <p:cNvSpPr/>
          <p:nvPr/>
        </p:nvSpPr>
        <p:spPr>
          <a:xfrm>
            <a:off x="5172477" y="1576507"/>
            <a:ext cx="103247" cy="103246"/>
          </a:xfrm>
          <a:prstGeom prst="ellipse">
            <a:avLst/>
          </a:prstGeom>
          <a:solidFill>
            <a:srgbClr val="B6E6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椭圆 107"/>
          <p:cNvSpPr/>
          <p:nvPr/>
        </p:nvSpPr>
        <p:spPr>
          <a:xfrm>
            <a:off x="515125" y="4198293"/>
            <a:ext cx="230843" cy="230843"/>
          </a:xfrm>
          <a:prstGeom prst="ellipse">
            <a:avLst/>
          </a:prstGeom>
          <a:solidFill>
            <a:srgbClr val="C7E4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椭圆 108"/>
          <p:cNvSpPr/>
          <p:nvPr/>
        </p:nvSpPr>
        <p:spPr>
          <a:xfrm>
            <a:off x="11666186" y="3115190"/>
            <a:ext cx="260783" cy="260782"/>
          </a:xfrm>
          <a:prstGeom prst="ellipse">
            <a:avLst/>
          </a:prstGeom>
          <a:solidFill>
            <a:srgbClr val="FDE3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矩形 110"/>
          <p:cNvSpPr/>
          <p:nvPr/>
        </p:nvSpPr>
        <p:spPr>
          <a:xfrm>
            <a:off x="2368297" y="1572887"/>
            <a:ext cx="1826141" cy="584775"/>
          </a:xfrm>
          <a:prstGeom prst="rect">
            <a:avLst/>
          </a:prstGeom>
        </p:spPr>
        <p:txBody>
          <a:bodyPr wrap="none">
            <a:spAutoFit/>
          </a:bodyPr>
          <a:lstStyle/>
          <a:p>
            <a:r>
              <a:rPr lang="zh-CN" altLang="en-US" sz="3200" dirty="0" smtClean="0">
                <a:solidFill>
                  <a:srgbClr val="00B0F0"/>
                </a:solidFill>
                <a:latin typeface="微软雅黑 Light" panose="020B0502040204020203" pitchFamily="34" charset="-122"/>
                <a:ea typeface="微软雅黑 Light" panose="020B0502040204020203" pitchFamily="34" charset="-122"/>
                <a:cs typeface="Arial" panose="020B0604020202020204" pitchFamily="34" charset="0"/>
              </a:rPr>
              <a:t>项目背景</a:t>
            </a:r>
            <a:endParaRPr lang="zh-CN" altLang="en-US" sz="3200" dirty="0">
              <a:solidFill>
                <a:srgbClr val="00B0F0"/>
              </a:solidFill>
              <a:latin typeface="微软雅黑 Light" panose="020B0502040204020203" pitchFamily="34" charset="-122"/>
              <a:ea typeface="微软雅黑 Light" panose="020B0502040204020203" pitchFamily="34" charset="-122"/>
            </a:endParaRPr>
          </a:p>
        </p:txBody>
      </p:sp>
      <p:sp>
        <p:nvSpPr>
          <p:cNvPr id="112" name="矩形 111"/>
          <p:cNvSpPr/>
          <p:nvPr/>
        </p:nvSpPr>
        <p:spPr>
          <a:xfrm>
            <a:off x="1850699" y="2271487"/>
            <a:ext cx="2825848" cy="2585323"/>
          </a:xfrm>
          <a:prstGeom prst="rect">
            <a:avLst/>
          </a:prstGeom>
        </p:spPr>
        <p:txBody>
          <a:bodyPr wrap="square">
            <a:spAutoFit/>
          </a:bodyPr>
          <a:lstStyle/>
          <a:p>
            <a:pPr algn="ctr">
              <a:lnSpc>
                <a:spcPct val="150000"/>
              </a:lnSpc>
            </a:pPr>
            <a:r>
              <a:rPr lang="zh-CN" altLang="en-US" dirty="0" smtClean="0">
                <a:solidFill>
                  <a:schemeClr val="bg1">
                    <a:lumMod val="65000"/>
                  </a:schemeClr>
                </a:solidFill>
                <a:latin typeface="微软雅黑 Light" panose="020B0502040204020203" pitchFamily="34" charset="-122"/>
                <a:ea typeface="微软雅黑 Light" panose="020B0502040204020203" pitchFamily="34" charset="-122"/>
                <a:cs typeface="Arial" panose="020B0604020202020204" pitchFamily="34" charset="0"/>
              </a:rPr>
              <a:t>介绍文字介绍文字介绍文字介绍文字介绍文字介绍文字介绍文字介绍文字介绍文字介绍文字介绍文字介绍文字介绍文字介绍文字介绍文字介绍文字介绍</a:t>
            </a:r>
            <a:endParaRPr lang="zh-CN" altLang="en-US" dirty="0">
              <a:solidFill>
                <a:schemeClr val="bg1">
                  <a:lumMod val="65000"/>
                </a:schemeClr>
              </a:solidFill>
              <a:latin typeface="微软雅黑 Light" panose="020B0502040204020203" pitchFamily="34" charset="-122"/>
              <a:ea typeface="微软雅黑 Light" panose="020B0502040204020203" pitchFamily="34" charset="-122"/>
            </a:endParaRPr>
          </a:p>
        </p:txBody>
      </p:sp>
      <p:grpSp>
        <p:nvGrpSpPr>
          <p:cNvPr id="91" name="组合 90"/>
          <p:cNvGrpSpPr/>
          <p:nvPr/>
        </p:nvGrpSpPr>
        <p:grpSpPr>
          <a:xfrm>
            <a:off x="6116370" y="1404351"/>
            <a:ext cx="3844195" cy="3867482"/>
            <a:chOff x="5935982" y="1911322"/>
            <a:chExt cx="3844195" cy="3867482"/>
          </a:xfrm>
        </p:grpSpPr>
        <p:sp>
          <p:nvSpPr>
            <p:cNvPr id="92" name="椭圆 91"/>
            <p:cNvSpPr/>
            <p:nvPr/>
          </p:nvSpPr>
          <p:spPr>
            <a:xfrm>
              <a:off x="5935982" y="1911322"/>
              <a:ext cx="3844195" cy="3844195"/>
            </a:xfrm>
            <a:prstGeom prst="ellipse">
              <a:avLst/>
            </a:prstGeom>
            <a:gradFill flip="none" rotWithShape="1">
              <a:gsLst>
                <a:gs pos="0">
                  <a:srgbClr val="6BDDFF"/>
                </a:gs>
                <a:gs pos="100000">
                  <a:srgbClr val="61CBF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椭圆 92"/>
            <p:cNvSpPr/>
            <p:nvPr/>
          </p:nvSpPr>
          <p:spPr>
            <a:xfrm>
              <a:off x="6430588" y="3013327"/>
              <a:ext cx="133350" cy="13335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椭圆 93"/>
            <p:cNvSpPr/>
            <p:nvPr/>
          </p:nvSpPr>
          <p:spPr>
            <a:xfrm>
              <a:off x="6978897" y="2368378"/>
              <a:ext cx="92882" cy="92882"/>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椭圆 94"/>
            <p:cNvSpPr/>
            <p:nvPr/>
          </p:nvSpPr>
          <p:spPr>
            <a:xfrm>
              <a:off x="9268428" y="4789620"/>
              <a:ext cx="116840" cy="11684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p:cNvSpPr/>
            <p:nvPr/>
          </p:nvSpPr>
          <p:spPr>
            <a:xfrm>
              <a:off x="8123412" y="2624921"/>
              <a:ext cx="108754" cy="108754"/>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椭圆 96"/>
            <p:cNvSpPr/>
            <p:nvPr/>
          </p:nvSpPr>
          <p:spPr>
            <a:xfrm>
              <a:off x="9182634" y="2860428"/>
              <a:ext cx="116840" cy="11684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椭圆 97"/>
            <p:cNvSpPr/>
            <p:nvPr/>
          </p:nvSpPr>
          <p:spPr>
            <a:xfrm>
              <a:off x="9431075" y="3873197"/>
              <a:ext cx="133350" cy="13335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9" name="图片 98"/>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6435793" y="2982244"/>
              <a:ext cx="2892037" cy="2796560"/>
            </a:xfrm>
            <a:custGeom>
              <a:avLst/>
              <a:gdLst>
                <a:gd name="connsiteX0" fmla="*/ 0 w 2892037"/>
                <a:gd name="connsiteY0" fmla="*/ 0 h 2796560"/>
                <a:gd name="connsiteX1" fmla="*/ 2892037 w 2892037"/>
                <a:gd name="connsiteY1" fmla="*/ 0 h 2796560"/>
                <a:gd name="connsiteX2" fmla="*/ 2892037 w 2892037"/>
                <a:gd name="connsiteY2" fmla="*/ 2088292 h 2796560"/>
                <a:gd name="connsiteX3" fmla="*/ 2884994 w 2892037"/>
                <a:gd name="connsiteY3" fmla="*/ 2097710 h 2796560"/>
                <a:gd name="connsiteX4" fmla="*/ 1403115 w 2892037"/>
                <a:gd name="connsiteY4" fmla="*/ 2796560 h 2796560"/>
                <a:gd name="connsiteX5" fmla="*/ 45182 w 2892037"/>
                <a:gd name="connsiteY5" fmla="*/ 2234086 h 2796560"/>
                <a:gd name="connsiteX6" fmla="*/ 0 w 2892037"/>
                <a:gd name="connsiteY6" fmla="*/ 2184373 h 2796560"/>
                <a:gd name="connsiteX7" fmla="*/ 0 w 2892037"/>
                <a:gd name="connsiteY7" fmla="*/ 0 h 2796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2037" h="2796560">
                  <a:moveTo>
                    <a:pt x="0" y="0"/>
                  </a:moveTo>
                  <a:lnTo>
                    <a:pt x="2892037" y="0"/>
                  </a:lnTo>
                  <a:lnTo>
                    <a:pt x="2892037" y="2088292"/>
                  </a:lnTo>
                  <a:lnTo>
                    <a:pt x="2884994" y="2097710"/>
                  </a:lnTo>
                  <a:cubicBezTo>
                    <a:pt x="2532763" y="2524515"/>
                    <a:pt x="1999709" y="2796560"/>
                    <a:pt x="1403115" y="2796560"/>
                  </a:cubicBezTo>
                  <a:cubicBezTo>
                    <a:pt x="872810" y="2796560"/>
                    <a:pt x="392708" y="2581611"/>
                    <a:pt x="45182" y="2234086"/>
                  </a:cubicBezTo>
                  <a:lnTo>
                    <a:pt x="0" y="2184373"/>
                  </a:lnTo>
                  <a:lnTo>
                    <a:pt x="0" y="0"/>
                  </a:lnTo>
                  <a:close/>
                </a:path>
              </a:pathLst>
            </a:custGeom>
          </p:spPr>
        </p:pic>
        <p:sp>
          <p:nvSpPr>
            <p:cNvPr id="100" name="椭圆 99"/>
            <p:cNvSpPr/>
            <p:nvPr/>
          </p:nvSpPr>
          <p:spPr>
            <a:xfrm>
              <a:off x="6206421" y="3711571"/>
              <a:ext cx="79463" cy="79463"/>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3436020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0" name="组合 79"/>
          <p:cNvGrpSpPr/>
          <p:nvPr/>
        </p:nvGrpSpPr>
        <p:grpSpPr>
          <a:xfrm>
            <a:off x="419182" y="4333616"/>
            <a:ext cx="2989724" cy="758017"/>
            <a:chOff x="5875989" y="4211878"/>
            <a:chExt cx="2989724" cy="758017"/>
          </a:xfrm>
        </p:grpSpPr>
        <p:sp>
          <p:nvSpPr>
            <p:cNvPr id="41" name="椭圆 40"/>
            <p:cNvSpPr/>
            <p:nvPr/>
          </p:nvSpPr>
          <p:spPr>
            <a:xfrm>
              <a:off x="5875989" y="4211878"/>
              <a:ext cx="255322" cy="255323"/>
            </a:xfrm>
            <a:prstGeom prst="ellipse">
              <a:avLst/>
            </a:prstGeom>
            <a:solidFill>
              <a:srgbClr val="89C5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5995139" y="4211878"/>
              <a:ext cx="1988969" cy="256870"/>
            </a:xfrm>
            <a:prstGeom prst="rect">
              <a:avLst/>
            </a:prstGeom>
            <a:solidFill>
              <a:srgbClr val="89C5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7861445" y="4211878"/>
              <a:ext cx="255322" cy="255323"/>
            </a:xfrm>
            <a:prstGeom prst="ellipse">
              <a:avLst/>
            </a:prstGeom>
            <a:solidFill>
              <a:srgbClr val="89C5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6624933" y="4713025"/>
              <a:ext cx="255322" cy="255323"/>
            </a:xfrm>
            <a:prstGeom prst="ellipse">
              <a:avLst/>
            </a:prstGeom>
            <a:solidFill>
              <a:srgbClr val="89C5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6744083" y="4713025"/>
              <a:ext cx="1988969" cy="256870"/>
            </a:xfrm>
            <a:prstGeom prst="rect">
              <a:avLst/>
            </a:prstGeom>
            <a:solidFill>
              <a:srgbClr val="89C5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8610391" y="4713025"/>
              <a:ext cx="255322" cy="255323"/>
            </a:xfrm>
            <a:prstGeom prst="ellipse">
              <a:avLst/>
            </a:prstGeom>
            <a:solidFill>
              <a:srgbClr val="89C5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6250461" y="4467201"/>
              <a:ext cx="255322" cy="255323"/>
            </a:xfrm>
            <a:prstGeom prst="ellipse">
              <a:avLst/>
            </a:prstGeom>
            <a:solidFill>
              <a:srgbClr val="89C5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6369611" y="4467201"/>
              <a:ext cx="1988969" cy="256870"/>
            </a:xfrm>
            <a:prstGeom prst="rect">
              <a:avLst/>
            </a:prstGeom>
            <a:solidFill>
              <a:srgbClr val="89C5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1" name="组合 120"/>
          <p:cNvGrpSpPr/>
          <p:nvPr/>
        </p:nvGrpSpPr>
        <p:grpSpPr>
          <a:xfrm>
            <a:off x="1528180" y="1655722"/>
            <a:ext cx="3844195" cy="3867482"/>
            <a:chOff x="5935982" y="1911322"/>
            <a:chExt cx="3844195" cy="3867482"/>
          </a:xfrm>
        </p:grpSpPr>
        <p:sp>
          <p:nvSpPr>
            <p:cNvPr id="122" name="椭圆 121"/>
            <p:cNvSpPr/>
            <p:nvPr/>
          </p:nvSpPr>
          <p:spPr>
            <a:xfrm>
              <a:off x="5935982" y="1911322"/>
              <a:ext cx="3844195" cy="3844195"/>
            </a:xfrm>
            <a:prstGeom prst="ellipse">
              <a:avLst/>
            </a:prstGeom>
            <a:gradFill flip="none" rotWithShape="1">
              <a:gsLst>
                <a:gs pos="0">
                  <a:srgbClr val="6BDDFF"/>
                </a:gs>
                <a:gs pos="100000">
                  <a:srgbClr val="61CBF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椭圆 122"/>
            <p:cNvSpPr/>
            <p:nvPr/>
          </p:nvSpPr>
          <p:spPr>
            <a:xfrm>
              <a:off x="6430588" y="3013327"/>
              <a:ext cx="133350" cy="13335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椭圆 123"/>
            <p:cNvSpPr/>
            <p:nvPr/>
          </p:nvSpPr>
          <p:spPr>
            <a:xfrm>
              <a:off x="6978897" y="2368378"/>
              <a:ext cx="92882" cy="92882"/>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5" name="椭圆 124"/>
            <p:cNvSpPr/>
            <p:nvPr/>
          </p:nvSpPr>
          <p:spPr>
            <a:xfrm>
              <a:off x="9268428" y="4789620"/>
              <a:ext cx="116840" cy="11684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椭圆 125"/>
            <p:cNvSpPr/>
            <p:nvPr/>
          </p:nvSpPr>
          <p:spPr>
            <a:xfrm>
              <a:off x="8123412" y="2624921"/>
              <a:ext cx="108754" cy="108754"/>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椭圆 126"/>
            <p:cNvSpPr/>
            <p:nvPr/>
          </p:nvSpPr>
          <p:spPr>
            <a:xfrm>
              <a:off x="9182634" y="2860428"/>
              <a:ext cx="116840" cy="11684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8" name="椭圆 127"/>
            <p:cNvSpPr/>
            <p:nvPr/>
          </p:nvSpPr>
          <p:spPr>
            <a:xfrm>
              <a:off x="9431075" y="3873197"/>
              <a:ext cx="133350" cy="13335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9" name="图片 128"/>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6435793" y="2982244"/>
              <a:ext cx="2892037" cy="2796560"/>
            </a:xfrm>
            <a:custGeom>
              <a:avLst/>
              <a:gdLst>
                <a:gd name="connsiteX0" fmla="*/ 0 w 2892037"/>
                <a:gd name="connsiteY0" fmla="*/ 0 h 2796560"/>
                <a:gd name="connsiteX1" fmla="*/ 2892037 w 2892037"/>
                <a:gd name="connsiteY1" fmla="*/ 0 h 2796560"/>
                <a:gd name="connsiteX2" fmla="*/ 2892037 w 2892037"/>
                <a:gd name="connsiteY2" fmla="*/ 2088292 h 2796560"/>
                <a:gd name="connsiteX3" fmla="*/ 2884994 w 2892037"/>
                <a:gd name="connsiteY3" fmla="*/ 2097710 h 2796560"/>
                <a:gd name="connsiteX4" fmla="*/ 1403115 w 2892037"/>
                <a:gd name="connsiteY4" fmla="*/ 2796560 h 2796560"/>
                <a:gd name="connsiteX5" fmla="*/ 45182 w 2892037"/>
                <a:gd name="connsiteY5" fmla="*/ 2234086 h 2796560"/>
                <a:gd name="connsiteX6" fmla="*/ 0 w 2892037"/>
                <a:gd name="connsiteY6" fmla="*/ 2184373 h 2796560"/>
                <a:gd name="connsiteX7" fmla="*/ 0 w 2892037"/>
                <a:gd name="connsiteY7" fmla="*/ 0 h 2796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2037" h="2796560">
                  <a:moveTo>
                    <a:pt x="0" y="0"/>
                  </a:moveTo>
                  <a:lnTo>
                    <a:pt x="2892037" y="0"/>
                  </a:lnTo>
                  <a:lnTo>
                    <a:pt x="2892037" y="2088292"/>
                  </a:lnTo>
                  <a:lnTo>
                    <a:pt x="2884994" y="2097710"/>
                  </a:lnTo>
                  <a:cubicBezTo>
                    <a:pt x="2532763" y="2524515"/>
                    <a:pt x="1999709" y="2796560"/>
                    <a:pt x="1403115" y="2796560"/>
                  </a:cubicBezTo>
                  <a:cubicBezTo>
                    <a:pt x="872810" y="2796560"/>
                    <a:pt x="392708" y="2581611"/>
                    <a:pt x="45182" y="2234086"/>
                  </a:cubicBezTo>
                  <a:lnTo>
                    <a:pt x="0" y="2184373"/>
                  </a:lnTo>
                  <a:lnTo>
                    <a:pt x="0" y="0"/>
                  </a:lnTo>
                  <a:close/>
                </a:path>
              </a:pathLst>
            </a:custGeom>
          </p:spPr>
        </p:pic>
        <p:sp>
          <p:nvSpPr>
            <p:cNvPr id="130" name="椭圆 129"/>
            <p:cNvSpPr/>
            <p:nvPr/>
          </p:nvSpPr>
          <p:spPr>
            <a:xfrm>
              <a:off x="6206421" y="3711571"/>
              <a:ext cx="79463" cy="79463"/>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7" name="组合 76"/>
          <p:cNvGrpSpPr/>
          <p:nvPr/>
        </p:nvGrpSpPr>
        <p:grpSpPr>
          <a:xfrm>
            <a:off x="-620771" y="4590146"/>
            <a:ext cx="2240780" cy="256870"/>
            <a:chOff x="7728786" y="4465654"/>
            <a:chExt cx="2240780" cy="256870"/>
          </a:xfrm>
        </p:grpSpPr>
        <p:sp>
          <p:nvSpPr>
            <p:cNvPr id="49" name="椭圆 48"/>
            <p:cNvSpPr/>
            <p:nvPr/>
          </p:nvSpPr>
          <p:spPr>
            <a:xfrm>
              <a:off x="8235919" y="4467201"/>
              <a:ext cx="255322" cy="255323"/>
            </a:xfrm>
            <a:prstGeom prst="ellipse">
              <a:avLst/>
            </a:prstGeom>
            <a:solidFill>
              <a:srgbClr val="89C5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7728786" y="4465654"/>
              <a:ext cx="255322" cy="25532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7847936" y="4465654"/>
              <a:ext cx="1988969" cy="2568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9714244" y="4465654"/>
              <a:ext cx="255322" cy="25532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1" name="椭圆 60"/>
          <p:cNvSpPr/>
          <p:nvPr/>
        </p:nvSpPr>
        <p:spPr>
          <a:xfrm>
            <a:off x="1526218" y="5759279"/>
            <a:ext cx="133351" cy="133350"/>
          </a:xfrm>
          <a:prstGeom prst="ellipse">
            <a:avLst/>
          </a:prstGeom>
          <a:solidFill>
            <a:srgbClr val="89C5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p:nvPr/>
        </p:nvSpPr>
        <p:spPr>
          <a:xfrm>
            <a:off x="1810798" y="5944771"/>
            <a:ext cx="103247" cy="103246"/>
          </a:xfrm>
          <a:prstGeom prst="ellipse">
            <a:avLst/>
          </a:prstGeom>
          <a:solidFill>
            <a:srgbClr val="B6E6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p:cNvSpPr/>
          <p:nvPr/>
        </p:nvSpPr>
        <p:spPr>
          <a:xfrm>
            <a:off x="3072560" y="5800886"/>
            <a:ext cx="162049" cy="162049"/>
          </a:xfrm>
          <a:prstGeom prst="ellipse">
            <a:avLst/>
          </a:prstGeom>
          <a:solidFill>
            <a:srgbClr val="89C5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p:cNvSpPr/>
          <p:nvPr/>
        </p:nvSpPr>
        <p:spPr>
          <a:xfrm>
            <a:off x="5994257" y="4333614"/>
            <a:ext cx="103247" cy="103246"/>
          </a:xfrm>
          <a:prstGeom prst="ellipse">
            <a:avLst/>
          </a:prstGeom>
          <a:solidFill>
            <a:srgbClr val="B6E6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p:cNvSpPr/>
          <p:nvPr/>
        </p:nvSpPr>
        <p:spPr>
          <a:xfrm>
            <a:off x="1659568" y="1176531"/>
            <a:ext cx="131125" cy="131125"/>
          </a:xfrm>
          <a:prstGeom prst="ellipse">
            <a:avLst/>
          </a:prstGeom>
          <a:solidFill>
            <a:srgbClr val="B6E6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2399222" y="1512051"/>
            <a:ext cx="102183" cy="102182"/>
          </a:xfrm>
          <a:prstGeom prst="ellipse">
            <a:avLst/>
          </a:prstGeom>
          <a:solidFill>
            <a:srgbClr val="89C5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9" name="组合 78"/>
          <p:cNvGrpSpPr/>
          <p:nvPr/>
        </p:nvGrpSpPr>
        <p:grpSpPr>
          <a:xfrm rot="16200000">
            <a:off x="3104680" y="5840707"/>
            <a:ext cx="812114" cy="449585"/>
            <a:chOff x="7759954" y="4858299"/>
            <a:chExt cx="812114" cy="449585"/>
          </a:xfrm>
        </p:grpSpPr>
        <p:sp>
          <p:nvSpPr>
            <p:cNvPr id="67" name="椭圆 66"/>
            <p:cNvSpPr/>
            <p:nvPr/>
          </p:nvSpPr>
          <p:spPr>
            <a:xfrm rot="5400000">
              <a:off x="7759954" y="4858299"/>
              <a:ext cx="449585" cy="449585"/>
            </a:xfrm>
            <a:prstGeom prst="ellipse">
              <a:avLst/>
            </a:prstGeom>
            <a:solidFill>
              <a:srgbClr val="FFD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p:cNvSpPr/>
            <p:nvPr/>
          </p:nvSpPr>
          <p:spPr>
            <a:xfrm rot="5400000">
              <a:off x="7852725" y="4951071"/>
              <a:ext cx="264042" cy="2640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等腰三角形 68"/>
            <p:cNvSpPr/>
            <p:nvPr/>
          </p:nvSpPr>
          <p:spPr>
            <a:xfrm rot="5400000">
              <a:off x="8212410" y="4869004"/>
              <a:ext cx="291139" cy="428176"/>
            </a:xfrm>
            <a:prstGeom prst="triangle">
              <a:avLst/>
            </a:prstGeom>
            <a:solidFill>
              <a:srgbClr val="FFD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0" name="矩形 69"/>
          <p:cNvSpPr/>
          <p:nvPr/>
        </p:nvSpPr>
        <p:spPr>
          <a:xfrm>
            <a:off x="8015181" y="1967404"/>
            <a:ext cx="1826141" cy="584775"/>
          </a:xfrm>
          <a:prstGeom prst="rect">
            <a:avLst/>
          </a:prstGeom>
        </p:spPr>
        <p:txBody>
          <a:bodyPr wrap="none">
            <a:spAutoFit/>
          </a:bodyPr>
          <a:lstStyle/>
          <a:p>
            <a:r>
              <a:rPr lang="zh-CN" altLang="en-US" sz="3200" dirty="0">
                <a:solidFill>
                  <a:srgbClr val="00B0F0"/>
                </a:solidFill>
                <a:latin typeface="微软雅黑 Light" panose="020B0502040204020203" pitchFamily="34" charset="-122"/>
                <a:ea typeface="微软雅黑 Light" panose="020B0502040204020203" pitchFamily="34" charset="-122"/>
                <a:cs typeface="Arial" panose="020B0604020202020204" pitchFamily="34" charset="0"/>
              </a:rPr>
              <a:t>项目介绍</a:t>
            </a:r>
            <a:endParaRPr lang="zh-CN" altLang="en-US" sz="3200" dirty="0">
              <a:solidFill>
                <a:srgbClr val="00B0F0"/>
              </a:solidFill>
              <a:latin typeface="微软雅黑 Light" panose="020B0502040204020203" pitchFamily="34" charset="-122"/>
              <a:ea typeface="微软雅黑 Light" panose="020B0502040204020203" pitchFamily="34" charset="-122"/>
            </a:endParaRPr>
          </a:p>
        </p:txBody>
      </p:sp>
      <p:sp>
        <p:nvSpPr>
          <p:cNvPr id="74" name="椭圆 73"/>
          <p:cNvSpPr/>
          <p:nvPr/>
        </p:nvSpPr>
        <p:spPr>
          <a:xfrm>
            <a:off x="1990222" y="611810"/>
            <a:ext cx="103247" cy="103246"/>
          </a:xfrm>
          <a:prstGeom prst="ellipse">
            <a:avLst/>
          </a:prstGeom>
          <a:solidFill>
            <a:srgbClr val="B6E6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矩形 74"/>
          <p:cNvSpPr/>
          <p:nvPr/>
        </p:nvSpPr>
        <p:spPr>
          <a:xfrm>
            <a:off x="7141495" y="2799950"/>
            <a:ext cx="3573511" cy="2169825"/>
          </a:xfrm>
          <a:prstGeom prst="rect">
            <a:avLst/>
          </a:prstGeom>
        </p:spPr>
        <p:txBody>
          <a:bodyPr wrap="square">
            <a:spAutoFit/>
          </a:bodyPr>
          <a:lstStyle/>
          <a:p>
            <a:pPr algn="ctr">
              <a:lnSpc>
                <a:spcPct val="150000"/>
              </a:lnSpc>
            </a:pPr>
            <a:r>
              <a:rPr lang="zh-CN" altLang="en-US" dirty="0" smtClean="0">
                <a:solidFill>
                  <a:schemeClr val="bg1">
                    <a:lumMod val="65000"/>
                  </a:schemeClr>
                </a:solidFill>
                <a:latin typeface="微软雅黑 Light" panose="020B0502040204020203" pitchFamily="34" charset="-122"/>
                <a:ea typeface="微软雅黑 Light" panose="020B0502040204020203" pitchFamily="34" charset="-122"/>
                <a:cs typeface="Arial" panose="020B0604020202020204" pitchFamily="34" charset="0"/>
              </a:rPr>
              <a:t>介绍文字介绍文字介绍文字介绍文字介绍文字介绍文字介绍文字介绍文字介绍文字介绍文字介绍文字介绍文字介绍文字介绍文字介绍文字介绍文字介绍文字</a:t>
            </a:r>
            <a:endParaRPr lang="zh-CN" altLang="en-US" dirty="0">
              <a:solidFill>
                <a:schemeClr val="bg1">
                  <a:lumMod val="65000"/>
                </a:schemeClr>
              </a:solidFill>
              <a:latin typeface="微软雅黑 Light" panose="020B0502040204020203" pitchFamily="34" charset="-122"/>
              <a:ea typeface="微软雅黑 Light" panose="020B0502040204020203" pitchFamily="34" charset="-122"/>
            </a:endParaRPr>
          </a:p>
        </p:txBody>
      </p:sp>
      <p:grpSp>
        <p:nvGrpSpPr>
          <p:cNvPr id="81" name="组合 80"/>
          <p:cNvGrpSpPr/>
          <p:nvPr/>
        </p:nvGrpSpPr>
        <p:grpSpPr>
          <a:xfrm rot="16200000">
            <a:off x="4393014" y="4895473"/>
            <a:ext cx="572482" cy="316925"/>
            <a:chOff x="7759954" y="4858299"/>
            <a:chExt cx="812114" cy="449585"/>
          </a:xfrm>
        </p:grpSpPr>
        <p:sp>
          <p:nvSpPr>
            <p:cNvPr id="82" name="椭圆 81"/>
            <p:cNvSpPr/>
            <p:nvPr/>
          </p:nvSpPr>
          <p:spPr>
            <a:xfrm rot="5400000">
              <a:off x="7759954" y="4858299"/>
              <a:ext cx="449585" cy="449585"/>
            </a:xfrm>
            <a:prstGeom prst="ellipse">
              <a:avLst/>
            </a:prstGeom>
            <a:solidFill>
              <a:srgbClr val="FFD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椭圆 82"/>
            <p:cNvSpPr/>
            <p:nvPr/>
          </p:nvSpPr>
          <p:spPr>
            <a:xfrm rot="5400000">
              <a:off x="7852725" y="4951071"/>
              <a:ext cx="264042" cy="2640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等腰三角形 83"/>
            <p:cNvSpPr/>
            <p:nvPr/>
          </p:nvSpPr>
          <p:spPr>
            <a:xfrm rot="5400000">
              <a:off x="8212410" y="4869004"/>
              <a:ext cx="291139" cy="428176"/>
            </a:xfrm>
            <a:prstGeom prst="triangle">
              <a:avLst/>
            </a:prstGeom>
            <a:solidFill>
              <a:srgbClr val="FFD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5" name="组合 84"/>
          <p:cNvGrpSpPr/>
          <p:nvPr/>
        </p:nvGrpSpPr>
        <p:grpSpPr>
          <a:xfrm rot="16200000">
            <a:off x="1759243" y="1722487"/>
            <a:ext cx="691691" cy="382919"/>
            <a:chOff x="7759954" y="4858299"/>
            <a:chExt cx="812114" cy="449585"/>
          </a:xfrm>
        </p:grpSpPr>
        <p:sp>
          <p:nvSpPr>
            <p:cNvPr id="86" name="椭圆 85"/>
            <p:cNvSpPr/>
            <p:nvPr/>
          </p:nvSpPr>
          <p:spPr>
            <a:xfrm rot="5400000">
              <a:off x="7759954" y="4858299"/>
              <a:ext cx="449585" cy="449585"/>
            </a:xfrm>
            <a:prstGeom prst="ellipse">
              <a:avLst/>
            </a:prstGeom>
            <a:solidFill>
              <a:srgbClr val="FFD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rot="5400000">
              <a:off x="7852725" y="4951071"/>
              <a:ext cx="264042" cy="2640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等腰三角形 87"/>
            <p:cNvSpPr/>
            <p:nvPr/>
          </p:nvSpPr>
          <p:spPr>
            <a:xfrm rot="5400000">
              <a:off x="8212410" y="4869004"/>
              <a:ext cx="291139" cy="428176"/>
            </a:xfrm>
            <a:prstGeom prst="triangle">
              <a:avLst/>
            </a:prstGeom>
            <a:solidFill>
              <a:srgbClr val="FFD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90" name="直接连接符 89"/>
          <p:cNvCxnSpPr/>
          <p:nvPr/>
        </p:nvCxnSpPr>
        <p:spPr>
          <a:xfrm flipH="1">
            <a:off x="4352769" y="451055"/>
            <a:ext cx="541353" cy="568701"/>
          </a:xfrm>
          <a:prstGeom prst="line">
            <a:avLst/>
          </a:prstGeom>
          <a:ln w="3175">
            <a:solidFill>
              <a:srgbClr val="94C9F9"/>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flipH="1">
            <a:off x="4337816" y="103436"/>
            <a:ext cx="692523" cy="727508"/>
          </a:xfrm>
          <a:prstGeom prst="line">
            <a:avLst/>
          </a:prstGeom>
          <a:ln w="3175">
            <a:solidFill>
              <a:srgbClr val="62CDFF"/>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flipH="1">
            <a:off x="338942" y="279038"/>
            <a:ext cx="1367379" cy="1436455"/>
          </a:xfrm>
          <a:prstGeom prst="line">
            <a:avLst/>
          </a:prstGeom>
          <a:ln w="3175">
            <a:solidFill>
              <a:srgbClr val="94C9F9"/>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flipH="1">
            <a:off x="807423" y="924647"/>
            <a:ext cx="543527" cy="570983"/>
          </a:xfrm>
          <a:prstGeom prst="line">
            <a:avLst/>
          </a:prstGeom>
          <a:ln w="88900">
            <a:solidFill>
              <a:srgbClr val="DDF2FC">
                <a:alpha val="75000"/>
              </a:srgb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flipH="1">
            <a:off x="5413814" y="1614235"/>
            <a:ext cx="455439" cy="478447"/>
          </a:xfrm>
          <a:prstGeom prst="line">
            <a:avLst/>
          </a:prstGeom>
          <a:ln w="3175">
            <a:solidFill>
              <a:srgbClr val="62CDFF"/>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flipH="1">
            <a:off x="10611183" y="5864561"/>
            <a:ext cx="880779" cy="925273"/>
          </a:xfrm>
          <a:prstGeom prst="line">
            <a:avLst/>
          </a:prstGeom>
          <a:ln w="3175">
            <a:solidFill>
              <a:srgbClr val="89C5FA"/>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flipH="1">
            <a:off x="10715005" y="4920606"/>
            <a:ext cx="1367379" cy="1436455"/>
          </a:xfrm>
          <a:prstGeom prst="line">
            <a:avLst/>
          </a:prstGeom>
          <a:ln w="3175">
            <a:solidFill>
              <a:srgbClr val="DBF8FF"/>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flipH="1">
            <a:off x="-113638" y="5996396"/>
            <a:ext cx="941441" cy="989001"/>
          </a:xfrm>
          <a:prstGeom prst="line">
            <a:avLst/>
          </a:prstGeom>
          <a:ln w="3175">
            <a:solidFill>
              <a:srgbClr val="87CAFE"/>
            </a:solidFill>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flipH="1">
            <a:off x="221099" y="6464299"/>
            <a:ext cx="543527" cy="570983"/>
          </a:xfrm>
          <a:prstGeom prst="line">
            <a:avLst/>
          </a:prstGeom>
          <a:ln w="152400">
            <a:solidFill>
              <a:srgbClr val="E9F4FF">
                <a:alpha val="75000"/>
              </a:srgbClr>
            </a:solidFill>
          </a:ln>
        </p:spPr>
        <p:style>
          <a:lnRef idx="1">
            <a:schemeClr val="accent1"/>
          </a:lnRef>
          <a:fillRef idx="0">
            <a:schemeClr val="accent1"/>
          </a:fillRef>
          <a:effectRef idx="0">
            <a:schemeClr val="accent1"/>
          </a:effectRef>
          <a:fontRef idx="minor">
            <a:schemeClr val="tx1"/>
          </a:fontRef>
        </p:style>
      </p:cxnSp>
      <p:cxnSp>
        <p:nvCxnSpPr>
          <p:cNvPr id="112" name="直接连接符 111"/>
          <p:cNvCxnSpPr/>
          <p:nvPr/>
        </p:nvCxnSpPr>
        <p:spPr>
          <a:xfrm flipH="1">
            <a:off x="5376690" y="5477036"/>
            <a:ext cx="543527" cy="570983"/>
          </a:xfrm>
          <a:prstGeom prst="line">
            <a:avLst/>
          </a:prstGeom>
          <a:ln w="88900">
            <a:solidFill>
              <a:srgbClr val="DBF8FF">
                <a:alpha val="75000"/>
              </a:srgbClr>
            </a:solid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flipH="1">
            <a:off x="5775074" y="5343419"/>
            <a:ext cx="455439" cy="478447"/>
          </a:xfrm>
          <a:prstGeom prst="line">
            <a:avLst/>
          </a:prstGeom>
          <a:ln w="3175">
            <a:solidFill>
              <a:srgbClr val="62CDFF"/>
            </a:solidFill>
          </a:ln>
        </p:spPr>
        <p:style>
          <a:lnRef idx="1">
            <a:schemeClr val="accent1"/>
          </a:lnRef>
          <a:fillRef idx="0">
            <a:schemeClr val="accent1"/>
          </a:fillRef>
          <a:effectRef idx="0">
            <a:schemeClr val="accent1"/>
          </a:effectRef>
          <a:fontRef idx="minor">
            <a:schemeClr val="tx1"/>
          </a:fontRef>
        </p:style>
      </p:cxnSp>
      <p:sp>
        <p:nvSpPr>
          <p:cNvPr id="116" name="椭圆 115"/>
          <p:cNvSpPr/>
          <p:nvPr/>
        </p:nvSpPr>
        <p:spPr>
          <a:xfrm>
            <a:off x="11267570" y="597872"/>
            <a:ext cx="131125" cy="131125"/>
          </a:xfrm>
          <a:prstGeom prst="ellipse">
            <a:avLst/>
          </a:prstGeom>
          <a:solidFill>
            <a:srgbClr val="B6E6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椭圆 118"/>
          <p:cNvSpPr/>
          <p:nvPr/>
        </p:nvSpPr>
        <p:spPr>
          <a:xfrm>
            <a:off x="11496907" y="399962"/>
            <a:ext cx="102183" cy="102182"/>
          </a:xfrm>
          <a:prstGeom prst="ellipse">
            <a:avLst/>
          </a:prstGeom>
          <a:solidFill>
            <a:srgbClr val="89C5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椭圆 119"/>
          <p:cNvSpPr/>
          <p:nvPr/>
        </p:nvSpPr>
        <p:spPr>
          <a:xfrm>
            <a:off x="10885715" y="5983307"/>
            <a:ext cx="155935" cy="155935"/>
          </a:xfrm>
          <a:prstGeom prst="ellipse">
            <a:avLst/>
          </a:prstGeom>
          <a:solidFill>
            <a:srgbClr val="E9F4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2670534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直角三角形 2"/>
          <p:cNvSpPr/>
          <p:nvPr/>
        </p:nvSpPr>
        <p:spPr>
          <a:xfrm>
            <a:off x="5409366" y="4613804"/>
            <a:ext cx="2761543" cy="1681087"/>
          </a:xfrm>
          <a:prstGeom prst="rtTriangle">
            <a:avLst/>
          </a:prstGeom>
          <a:solidFill>
            <a:srgbClr val="87D5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直角三角形 3"/>
          <p:cNvSpPr/>
          <p:nvPr/>
        </p:nvSpPr>
        <p:spPr>
          <a:xfrm flipH="1">
            <a:off x="1913719" y="4613804"/>
            <a:ext cx="3501844" cy="1681087"/>
          </a:xfrm>
          <a:prstGeom prst="rtTriangle">
            <a:avLst/>
          </a:prstGeom>
          <a:solidFill>
            <a:srgbClr val="A1D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直角三角形 7"/>
          <p:cNvSpPr/>
          <p:nvPr/>
        </p:nvSpPr>
        <p:spPr>
          <a:xfrm>
            <a:off x="5409027" y="4613802"/>
            <a:ext cx="440717" cy="448594"/>
          </a:xfrm>
          <a:custGeom>
            <a:avLst/>
            <a:gdLst>
              <a:gd name="connsiteX0" fmla="*/ 0 w 2654300"/>
              <a:gd name="connsiteY0" fmla="*/ 1084943 h 1084943"/>
              <a:gd name="connsiteX1" fmla="*/ 0 w 2654300"/>
              <a:gd name="connsiteY1" fmla="*/ 0 h 1084943"/>
              <a:gd name="connsiteX2" fmla="*/ 2654300 w 2654300"/>
              <a:gd name="connsiteY2" fmla="*/ 1084943 h 1084943"/>
              <a:gd name="connsiteX3" fmla="*/ 0 w 2654300"/>
              <a:gd name="connsiteY3" fmla="*/ 1084943 h 1084943"/>
              <a:gd name="connsiteX0" fmla="*/ 0 w 1473200"/>
              <a:gd name="connsiteY0" fmla="*/ 1084943 h 1084943"/>
              <a:gd name="connsiteX1" fmla="*/ 0 w 1473200"/>
              <a:gd name="connsiteY1" fmla="*/ 0 h 1084943"/>
              <a:gd name="connsiteX2" fmla="*/ 1473200 w 1473200"/>
              <a:gd name="connsiteY2" fmla="*/ 627743 h 1084943"/>
              <a:gd name="connsiteX3" fmla="*/ 0 w 1473200"/>
              <a:gd name="connsiteY3" fmla="*/ 1084943 h 1084943"/>
              <a:gd name="connsiteX0" fmla="*/ 0 w 1720850"/>
              <a:gd name="connsiteY0" fmla="*/ 1084943 h 1084943"/>
              <a:gd name="connsiteX1" fmla="*/ 0 w 1720850"/>
              <a:gd name="connsiteY1" fmla="*/ 0 h 1084943"/>
              <a:gd name="connsiteX2" fmla="*/ 1720850 w 1720850"/>
              <a:gd name="connsiteY2" fmla="*/ 703943 h 1084943"/>
              <a:gd name="connsiteX3" fmla="*/ 0 w 1720850"/>
              <a:gd name="connsiteY3" fmla="*/ 1084943 h 1084943"/>
              <a:gd name="connsiteX0" fmla="*/ 0 w 1720850"/>
              <a:gd name="connsiteY0" fmla="*/ 1084943 h 1084943"/>
              <a:gd name="connsiteX1" fmla="*/ 0 w 1720850"/>
              <a:gd name="connsiteY1" fmla="*/ 542471 h 1084943"/>
              <a:gd name="connsiteX2" fmla="*/ 0 w 1720850"/>
              <a:gd name="connsiteY2" fmla="*/ 0 h 1084943"/>
              <a:gd name="connsiteX3" fmla="*/ 1720850 w 1720850"/>
              <a:gd name="connsiteY3" fmla="*/ 703943 h 1084943"/>
              <a:gd name="connsiteX4" fmla="*/ 0 w 1720850"/>
              <a:gd name="connsiteY4"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0 w 1720850"/>
              <a:gd name="connsiteY5"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860425 w 1720850"/>
              <a:gd name="connsiteY5" fmla="*/ 894443 h 1084943"/>
              <a:gd name="connsiteX6" fmla="*/ 0 w 1720850"/>
              <a:gd name="connsiteY6" fmla="*/ 1084943 h 1084943"/>
              <a:gd name="connsiteX0" fmla="*/ 0 w 1720850"/>
              <a:gd name="connsiteY0" fmla="*/ 1084943 h 1084943"/>
              <a:gd name="connsiteX1" fmla="*/ 0 w 1720850"/>
              <a:gd name="connsiteY1" fmla="*/ 0 h 1084943"/>
              <a:gd name="connsiteX2" fmla="*/ 860425 w 1720850"/>
              <a:gd name="connsiteY2" fmla="*/ 351971 h 1084943"/>
              <a:gd name="connsiteX3" fmla="*/ 1720850 w 1720850"/>
              <a:gd name="connsiteY3" fmla="*/ 703943 h 1084943"/>
              <a:gd name="connsiteX4" fmla="*/ 860425 w 1720850"/>
              <a:gd name="connsiteY4" fmla="*/ 894443 h 1084943"/>
              <a:gd name="connsiteX5" fmla="*/ 0 w 1720850"/>
              <a:gd name="connsiteY5" fmla="*/ 1084943 h 108494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23548"/>
              <a:gd name="connsiteX1" fmla="*/ 0 w 1720850"/>
              <a:gd name="connsiteY1" fmla="*/ 0 h 1223548"/>
              <a:gd name="connsiteX2" fmla="*/ 860425 w 1720850"/>
              <a:gd name="connsiteY2" fmla="*/ 351971 h 1223548"/>
              <a:gd name="connsiteX3" fmla="*/ 1720850 w 1720850"/>
              <a:gd name="connsiteY3" fmla="*/ 703943 h 1223548"/>
              <a:gd name="connsiteX4" fmla="*/ 546100 w 1720850"/>
              <a:gd name="connsiteY4" fmla="*/ 1218293 h 1223548"/>
              <a:gd name="connsiteX5" fmla="*/ 0 w 1720850"/>
              <a:gd name="connsiteY5" fmla="*/ 1084943 h 1223548"/>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55625 w 1730375"/>
              <a:gd name="connsiteY4" fmla="*/ 1218293 h 1221740"/>
              <a:gd name="connsiteX5" fmla="*/ 0 w 1730375"/>
              <a:gd name="connsiteY5" fmla="*/ 1008743 h 1221740"/>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08000 w 1730375"/>
              <a:gd name="connsiteY4" fmla="*/ 1218293 h 1221740"/>
              <a:gd name="connsiteX5" fmla="*/ 0 w 1730375"/>
              <a:gd name="connsiteY5" fmla="*/ 1008743 h 1221740"/>
              <a:gd name="connsiteX0" fmla="*/ 0 w 1730375"/>
              <a:gd name="connsiteY0" fmla="*/ 1008743 h 1147348"/>
              <a:gd name="connsiteX1" fmla="*/ 9525 w 1730375"/>
              <a:gd name="connsiteY1" fmla="*/ 0 h 1147348"/>
              <a:gd name="connsiteX2" fmla="*/ 869950 w 1730375"/>
              <a:gd name="connsiteY2" fmla="*/ 351971 h 1147348"/>
              <a:gd name="connsiteX3" fmla="*/ 1730375 w 1730375"/>
              <a:gd name="connsiteY3" fmla="*/ 703943 h 1147348"/>
              <a:gd name="connsiteX4" fmla="*/ 631825 w 1730375"/>
              <a:gd name="connsiteY4" fmla="*/ 1142093 h 1147348"/>
              <a:gd name="connsiteX5" fmla="*/ 0 w 1730375"/>
              <a:gd name="connsiteY5" fmla="*/ 1008743 h 1147348"/>
              <a:gd name="connsiteX0" fmla="*/ 0 w 1730375"/>
              <a:gd name="connsiteY0" fmla="*/ 1008743 h 1165791"/>
              <a:gd name="connsiteX1" fmla="*/ 9525 w 1730375"/>
              <a:gd name="connsiteY1" fmla="*/ 0 h 1165791"/>
              <a:gd name="connsiteX2" fmla="*/ 869950 w 1730375"/>
              <a:gd name="connsiteY2" fmla="*/ 351971 h 1165791"/>
              <a:gd name="connsiteX3" fmla="*/ 1730375 w 1730375"/>
              <a:gd name="connsiteY3" fmla="*/ 703943 h 1165791"/>
              <a:gd name="connsiteX4" fmla="*/ 593725 w 1730375"/>
              <a:gd name="connsiteY4" fmla="*/ 1161143 h 1165791"/>
              <a:gd name="connsiteX5" fmla="*/ 0 w 1730375"/>
              <a:gd name="connsiteY5" fmla="*/ 1008743 h 1165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0375" h="1165791">
                <a:moveTo>
                  <a:pt x="0" y="1008743"/>
                </a:moveTo>
                <a:lnTo>
                  <a:pt x="9525" y="0"/>
                </a:lnTo>
                <a:lnTo>
                  <a:pt x="869950" y="351971"/>
                </a:lnTo>
                <a:lnTo>
                  <a:pt x="1730375" y="703943"/>
                </a:lnTo>
                <a:cubicBezTo>
                  <a:pt x="1338792" y="875393"/>
                  <a:pt x="947208" y="684893"/>
                  <a:pt x="593725" y="1161143"/>
                </a:cubicBezTo>
                <a:cubicBezTo>
                  <a:pt x="373592" y="1192893"/>
                  <a:pt x="182033" y="1053193"/>
                  <a:pt x="0" y="1008743"/>
                </a:cubicBezTo>
                <a:close/>
              </a:path>
            </a:pathLst>
          </a:custGeom>
          <a:solidFill>
            <a:srgbClr val="B6E6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7"/>
          <p:cNvSpPr/>
          <p:nvPr/>
        </p:nvSpPr>
        <p:spPr>
          <a:xfrm flipH="1">
            <a:off x="4843012" y="4613804"/>
            <a:ext cx="566353" cy="415703"/>
          </a:xfrm>
          <a:custGeom>
            <a:avLst/>
            <a:gdLst>
              <a:gd name="connsiteX0" fmla="*/ 0 w 2654300"/>
              <a:gd name="connsiteY0" fmla="*/ 1084943 h 1084943"/>
              <a:gd name="connsiteX1" fmla="*/ 0 w 2654300"/>
              <a:gd name="connsiteY1" fmla="*/ 0 h 1084943"/>
              <a:gd name="connsiteX2" fmla="*/ 2654300 w 2654300"/>
              <a:gd name="connsiteY2" fmla="*/ 1084943 h 1084943"/>
              <a:gd name="connsiteX3" fmla="*/ 0 w 2654300"/>
              <a:gd name="connsiteY3" fmla="*/ 1084943 h 1084943"/>
              <a:gd name="connsiteX0" fmla="*/ 0 w 1473200"/>
              <a:gd name="connsiteY0" fmla="*/ 1084943 h 1084943"/>
              <a:gd name="connsiteX1" fmla="*/ 0 w 1473200"/>
              <a:gd name="connsiteY1" fmla="*/ 0 h 1084943"/>
              <a:gd name="connsiteX2" fmla="*/ 1473200 w 1473200"/>
              <a:gd name="connsiteY2" fmla="*/ 627743 h 1084943"/>
              <a:gd name="connsiteX3" fmla="*/ 0 w 1473200"/>
              <a:gd name="connsiteY3" fmla="*/ 1084943 h 1084943"/>
              <a:gd name="connsiteX0" fmla="*/ 0 w 1720850"/>
              <a:gd name="connsiteY0" fmla="*/ 1084943 h 1084943"/>
              <a:gd name="connsiteX1" fmla="*/ 0 w 1720850"/>
              <a:gd name="connsiteY1" fmla="*/ 0 h 1084943"/>
              <a:gd name="connsiteX2" fmla="*/ 1720850 w 1720850"/>
              <a:gd name="connsiteY2" fmla="*/ 703943 h 1084943"/>
              <a:gd name="connsiteX3" fmla="*/ 0 w 1720850"/>
              <a:gd name="connsiteY3" fmla="*/ 1084943 h 1084943"/>
              <a:gd name="connsiteX0" fmla="*/ 0 w 1720850"/>
              <a:gd name="connsiteY0" fmla="*/ 1084943 h 1084943"/>
              <a:gd name="connsiteX1" fmla="*/ 0 w 1720850"/>
              <a:gd name="connsiteY1" fmla="*/ 542471 h 1084943"/>
              <a:gd name="connsiteX2" fmla="*/ 0 w 1720850"/>
              <a:gd name="connsiteY2" fmla="*/ 0 h 1084943"/>
              <a:gd name="connsiteX3" fmla="*/ 1720850 w 1720850"/>
              <a:gd name="connsiteY3" fmla="*/ 703943 h 1084943"/>
              <a:gd name="connsiteX4" fmla="*/ 0 w 1720850"/>
              <a:gd name="connsiteY4"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0 w 1720850"/>
              <a:gd name="connsiteY5"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860425 w 1720850"/>
              <a:gd name="connsiteY5" fmla="*/ 894443 h 1084943"/>
              <a:gd name="connsiteX6" fmla="*/ 0 w 1720850"/>
              <a:gd name="connsiteY6" fmla="*/ 1084943 h 1084943"/>
              <a:gd name="connsiteX0" fmla="*/ 0 w 1720850"/>
              <a:gd name="connsiteY0" fmla="*/ 1084943 h 1084943"/>
              <a:gd name="connsiteX1" fmla="*/ 0 w 1720850"/>
              <a:gd name="connsiteY1" fmla="*/ 0 h 1084943"/>
              <a:gd name="connsiteX2" fmla="*/ 860425 w 1720850"/>
              <a:gd name="connsiteY2" fmla="*/ 351971 h 1084943"/>
              <a:gd name="connsiteX3" fmla="*/ 1720850 w 1720850"/>
              <a:gd name="connsiteY3" fmla="*/ 703943 h 1084943"/>
              <a:gd name="connsiteX4" fmla="*/ 860425 w 1720850"/>
              <a:gd name="connsiteY4" fmla="*/ 894443 h 1084943"/>
              <a:gd name="connsiteX5" fmla="*/ 0 w 1720850"/>
              <a:gd name="connsiteY5" fmla="*/ 1084943 h 108494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23548"/>
              <a:gd name="connsiteX1" fmla="*/ 0 w 1720850"/>
              <a:gd name="connsiteY1" fmla="*/ 0 h 1223548"/>
              <a:gd name="connsiteX2" fmla="*/ 860425 w 1720850"/>
              <a:gd name="connsiteY2" fmla="*/ 351971 h 1223548"/>
              <a:gd name="connsiteX3" fmla="*/ 1720850 w 1720850"/>
              <a:gd name="connsiteY3" fmla="*/ 703943 h 1223548"/>
              <a:gd name="connsiteX4" fmla="*/ 546100 w 1720850"/>
              <a:gd name="connsiteY4" fmla="*/ 1218293 h 1223548"/>
              <a:gd name="connsiteX5" fmla="*/ 0 w 1720850"/>
              <a:gd name="connsiteY5" fmla="*/ 1084943 h 1223548"/>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55625 w 1730375"/>
              <a:gd name="connsiteY4" fmla="*/ 1218293 h 1221740"/>
              <a:gd name="connsiteX5" fmla="*/ 0 w 1730375"/>
              <a:gd name="connsiteY5" fmla="*/ 1008743 h 1221740"/>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08000 w 1730375"/>
              <a:gd name="connsiteY4" fmla="*/ 1218293 h 1221740"/>
              <a:gd name="connsiteX5" fmla="*/ 0 w 1730375"/>
              <a:gd name="connsiteY5" fmla="*/ 1008743 h 1221740"/>
              <a:gd name="connsiteX0" fmla="*/ 0 w 1730375"/>
              <a:gd name="connsiteY0" fmla="*/ 1008743 h 1147348"/>
              <a:gd name="connsiteX1" fmla="*/ 9525 w 1730375"/>
              <a:gd name="connsiteY1" fmla="*/ 0 h 1147348"/>
              <a:gd name="connsiteX2" fmla="*/ 869950 w 1730375"/>
              <a:gd name="connsiteY2" fmla="*/ 351971 h 1147348"/>
              <a:gd name="connsiteX3" fmla="*/ 1730375 w 1730375"/>
              <a:gd name="connsiteY3" fmla="*/ 703943 h 1147348"/>
              <a:gd name="connsiteX4" fmla="*/ 631825 w 1730375"/>
              <a:gd name="connsiteY4" fmla="*/ 1142093 h 1147348"/>
              <a:gd name="connsiteX5" fmla="*/ 0 w 1730375"/>
              <a:gd name="connsiteY5" fmla="*/ 1008743 h 1147348"/>
              <a:gd name="connsiteX0" fmla="*/ 0 w 1730375"/>
              <a:gd name="connsiteY0" fmla="*/ 1008743 h 1165791"/>
              <a:gd name="connsiteX1" fmla="*/ 9525 w 1730375"/>
              <a:gd name="connsiteY1" fmla="*/ 0 h 1165791"/>
              <a:gd name="connsiteX2" fmla="*/ 869950 w 1730375"/>
              <a:gd name="connsiteY2" fmla="*/ 351971 h 1165791"/>
              <a:gd name="connsiteX3" fmla="*/ 1730375 w 1730375"/>
              <a:gd name="connsiteY3" fmla="*/ 703943 h 1165791"/>
              <a:gd name="connsiteX4" fmla="*/ 593725 w 1730375"/>
              <a:gd name="connsiteY4" fmla="*/ 1161143 h 1165791"/>
              <a:gd name="connsiteX5" fmla="*/ 0 w 1730375"/>
              <a:gd name="connsiteY5" fmla="*/ 1008743 h 1165791"/>
              <a:gd name="connsiteX0" fmla="*/ 0 w 1730375"/>
              <a:gd name="connsiteY0" fmla="*/ 1008743 h 1076641"/>
              <a:gd name="connsiteX1" fmla="*/ 9525 w 1730375"/>
              <a:gd name="connsiteY1" fmla="*/ 0 h 1076641"/>
              <a:gd name="connsiteX2" fmla="*/ 869950 w 1730375"/>
              <a:gd name="connsiteY2" fmla="*/ 351971 h 1076641"/>
              <a:gd name="connsiteX3" fmla="*/ 1730375 w 1730375"/>
              <a:gd name="connsiteY3" fmla="*/ 703943 h 1076641"/>
              <a:gd name="connsiteX4" fmla="*/ 1177727 w 1730375"/>
              <a:gd name="connsiteY4" fmla="*/ 1065893 h 1076641"/>
              <a:gd name="connsiteX5" fmla="*/ 0 w 1730375"/>
              <a:gd name="connsiteY5" fmla="*/ 1008743 h 1076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0375" h="1076641">
                <a:moveTo>
                  <a:pt x="0" y="1008743"/>
                </a:moveTo>
                <a:lnTo>
                  <a:pt x="9525" y="0"/>
                </a:lnTo>
                <a:lnTo>
                  <a:pt x="869950" y="351971"/>
                </a:lnTo>
                <a:lnTo>
                  <a:pt x="1730375" y="703943"/>
                </a:lnTo>
                <a:cubicBezTo>
                  <a:pt x="1338792" y="875393"/>
                  <a:pt x="1531210" y="589643"/>
                  <a:pt x="1177727" y="1065893"/>
                </a:cubicBezTo>
                <a:cubicBezTo>
                  <a:pt x="957594" y="1097643"/>
                  <a:pt x="182033" y="1053193"/>
                  <a:pt x="0" y="1008743"/>
                </a:cubicBezTo>
                <a:close/>
              </a:path>
            </a:pathLst>
          </a:cu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直角三角形 6"/>
          <p:cNvSpPr/>
          <p:nvPr/>
        </p:nvSpPr>
        <p:spPr>
          <a:xfrm>
            <a:off x="7742385" y="5209493"/>
            <a:ext cx="3460819" cy="1681087"/>
          </a:xfrm>
          <a:prstGeom prst="rtTriangle">
            <a:avLst/>
          </a:prstGeom>
          <a:solidFill>
            <a:srgbClr val="AFE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直角三角形 7"/>
          <p:cNvSpPr/>
          <p:nvPr/>
        </p:nvSpPr>
        <p:spPr>
          <a:xfrm flipH="1">
            <a:off x="4168522" y="5209493"/>
            <a:ext cx="3573863" cy="1681087"/>
          </a:xfrm>
          <a:prstGeom prst="rtTriangle">
            <a:avLst/>
          </a:prstGeom>
          <a:solidFill>
            <a:srgbClr val="C1E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直角三角形 7"/>
          <p:cNvSpPr/>
          <p:nvPr/>
        </p:nvSpPr>
        <p:spPr>
          <a:xfrm>
            <a:off x="7743481" y="5201778"/>
            <a:ext cx="546705" cy="448595"/>
          </a:xfrm>
          <a:custGeom>
            <a:avLst/>
            <a:gdLst>
              <a:gd name="connsiteX0" fmla="*/ 0 w 2654300"/>
              <a:gd name="connsiteY0" fmla="*/ 1084943 h 1084943"/>
              <a:gd name="connsiteX1" fmla="*/ 0 w 2654300"/>
              <a:gd name="connsiteY1" fmla="*/ 0 h 1084943"/>
              <a:gd name="connsiteX2" fmla="*/ 2654300 w 2654300"/>
              <a:gd name="connsiteY2" fmla="*/ 1084943 h 1084943"/>
              <a:gd name="connsiteX3" fmla="*/ 0 w 2654300"/>
              <a:gd name="connsiteY3" fmla="*/ 1084943 h 1084943"/>
              <a:gd name="connsiteX0" fmla="*/ 0 w 1473200"/>
              <a:gd name="connsiteY0" fmla="*/ 1084943 h 1084943"/>
              <a:gd name="connsiteX1" fmla="*/ 0 w 1473200"/>
              <a:gd name="connsiteY1" fmla="*/ 0 h 1084943"/>
              <a:gd name="connsiteX2" fmla="*/ 1473200 w 1473200"/>
              <a:gd name="connsiteY2" fmla="*/ 627743 h 1084943"/>
              <a:gd name="connsiteX3" fmla="*/ 0 w 1473200"/>
              <a:gd name="connsiteY3" fmla="*/ 1084943 h 1084943"/>
              <a:gd name="connsiteX0" fmla="*/ 0 w 1720850"/>
              <a:gd name="connsiteY0" fmla="*/ 1084943 h 1084943"/>
              <a:gd name="connsiteX1" fmla="*/ 0 w 1720850"/>
              <a:gd name="connsiteY1" fmla="*/ 0 h 1084943"/>
              <a:gd name="connsiteX2" fmla="*/ 1720850 w 1720850"/>
              <a:gd name="connsiteY2" fmla="*/ 703943 h 1084943"/>
              <a:gd name="connsiteX3" fmla="*/ 0 w 1720850"/>
              <a:gd name="connsiteY3" fmla="*/ 1084943 h 1084943"/>
              <a:gd name="connsiteX0" fmla="*/ 0 w 1720850"/>
              <a:gd name="connsiteY0" fmla="*/ 1084943 h 1084943"/>
              <a:gd name="connsiteX1" fmla="*/ 0 w 1720850"/>
              <a:gd name="connsiteY1" fmla="*/ 542471 h 1084943"/>
              <a:gd name="connsiteX2" fmla="*/ 0 w 1720850"/>
              <a:gd name="connsiteY2" fmla="*/ 0 h 1084943"/>
              <a:gd name="connsiteX3" fmla="*/ 1720850 w 1720850"/>
              <a:gd name="connsiteY3" fmla="*/ 703943 h 1084943"/>
              <a:gd name="connsiteX4" fmla="*/ 0 w 1720850"/>
              <a:gd name="connsiteY4"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0 w 1720850"/>
              <a:gd name="connsiteY5"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860425 w 1720850"/>
              <a:gd name="connsiteY5" fmla="*/ 894443 h 1084943"/>
              <a:gd name="connsiteX6" fmla="*/ 0 w 1720850"/>
              <a:gd name="connsiteY6" fmla="*/ 1084943 h 1084943"/>
              <a:gd name="connsiteX0" fmla="*/ 0 w 1720850"/>
              <a:gd name="connsiteY0" fmla="*/ 1084943 h 1084943"/>
              <a:gd name="connsiteX1" fmla="*/ 0 w 1720850"/>
              <a:gd name="connsiteY1" fmla="*/ 0 h 1084943"/>
              <a:gd name="connsiteX2" fmla="*/ 860425 w 1720850"/>
              <a:gd name="connsiteY2" fmla="*/ 351971 h 1084943"/>
              <a:gd name="connsiteX3" fmla="*/ 1720850 w 1720850"/>
              <a:gd name="connsiteY3" fmla="*/ 703943 h 1084943"/>
              <a:gd name="connsiteX4" fmla="*/ 860425 w 1720850"/>
              <a:gd name="connsiteY4" fmla="*/ 894443 h 1084943"/>
              <a:gd name="connsiteX5" fmla="*/ 0 w 1720850"/>
              <a:gd name="connsiteY5" fmla="*/ 1084943 h 108494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23548"/>
              <a:gd name="connsiteX1" fmla="*/ 0 w 1720850"/>
              <a:gd name="connsiteY1" fmla="*/ 0 h 1223548"/>
              <a:gd name="connsiteX2" fmla="*/ 860425 w 1720850"/>
              <a:gd name="connsiteY2" fmla="*/ 351971 h 1223548"/>
              <a:gd name="connsiteX3" fmla="*/ 1720850 w 1720850"/>
              <a:gd name="connsiteY3" fmla="*/ 703943 h 1223548"/>
              <a:gd name="connsiteX4" fmla="*/ 546100 w 1720850"/>
              <a:gd name="connsiteY4" fmla="*/ 1218293 h 1223548"/>
              <a:gd name="connsiteX5" fmla="*/ 0 w 1720850"/>
              <a:gd name="connsiteY5" fmla="*/ 1084943 h 1223548"/>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55625 w 1730375"/>
              <a:gd name="connsiteY4" fmla="*/ 1218293 h 1221740"/>
              <a:gd name="connsiteX5" fmla="*/ 0 w 1730375"/>
              <a:gd name="connsiteY5" fmla="*/ 1008743 h 1221740"/>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08000 w 1730375"/>
              <a:gd name="connsiteY4" fmla="*/ 1218293 h 1221740"/>
              <a:gd name="connsiteX5" fmla="*/ 0 w 1730375"/>
              <a:gd name="connsiteY5" fmla="*/ 1008743 h 1221740"/>
              <a:gd name="connsiteX0" fmla="*/ 0 w 1730375"/>
              <a:gd name="connsiteY0" fmla="*/ 1008743 h 1147348"/>
              <a:gd name="connsiteX1" fmla="*/ 9525 w 1730375"/>
              <a:gd name="connsiteY1" fmla="*/ 0 h 1147348"/>
              <a:gd name="connsiteX2" fmla="*/ 869950 w 1730375"/>
              <a:gd name="connsiteY2" fmla="*/ 351971 h 1147348"/>
              <a:gd name="connsiteX3" fmla="*/ 1730375 w 1730375"/>
              <a:gd name="connsiteY3" fmla="*/ 703943 h 1147348"/>
              <a:gd name="connsiteX4" fmla="*/ 631825 w 1730375"/>
              <a:gd name="connsiteY4" fmla="*/ 1142093 h 1147348"/>
              <a:gd name="connsiteX5" fmla="*/ 0 w 1730375"/>
              <a:gd name="connsiteY5" fmla="*/ 1008743 h 1147348"/>
              <a:gd name="connsiteX0" fmla="*/ 0 w 1730375"/>
              <a:gd name="connsiteY0" fmla="*/ 1008743 h 1165791"/>
              <a:gd name="connsiteX1" fmla="*/ 9525 w 1730375"/>
              <a:gd name="connsiteY1" fmla="*/ 0 h 1165791"/>
              <a:gd name="connsiteX2" fmla="*/ 869950 w 1730375"/>
              <a:gd name="connsiteY2" fmla="*/ 351971 h 1165791"/>
              <a:gd name="connsiteX3" fmla="*/ 1730375 w 1730375"/>
              <a:gd name="connsiteY3" fmla="*/ 703943 h 1165791"/>
              <a:gd name="connsiteX4" fmla="*/ 593725 w 1730375"/>
              <a:gd name="connsiteY4" fmla="*/ 1161143 h 1165791"/>
              <a:gd name="connsiteX5" fmla="*/ 0 w 1730375"/>
              <a:gd name="connsiteY5" fmla="*/ 1008743 h 1165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0375" h="1165791">
                <a:moveTo>
                  <a:pt x="0" y="1008743"/>
                </a:moveTo>
                <a:lnTo>
                  <a:pt x="9525" y="0"/>
                </a:lnTo>
                <a:lnTo>
                  <a:pt x="869950" y="351971"/>
                </a:lnTo>
                <a:lnTo>
                  <a:pt x="1730375" y="703943"/>
                </a:lnTo>
                <a:cubicBezTo>
                  <a:pt x="1338792" y="875393"/>
                  <a:pt x="947208" y="684893"/>
                  <a:pt x="593725" y="1161143"/>
                </a:cubicBezTo>
                <a:cubicBezTo>
                  <a:pt x="373592" y="1192893"/>
                  <a:pt x="182033" y="1053193"/>
                  <a:pt x="0" y="1008743"/>
                </a:cubicBezTo>
                <a:close/>
              </a:path>
            </a:pathLst>
          </a:custGeom>
          <a:solidFill>
            <a:srgbClr val="D4F0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直角三角形 7"/>
          <p:cNvSpPr/>
          <p:nvPr/>
        </p:nvSpPr>
        <p:spPr>
          <a:xfrm flipH="1">
            <a:off x="7177465" y="5201776"/>
            <a:ext cx="566353" cy="415704"/>
          </a:xfrm>
          <a:custGeom>
            <a:avLst/>
            <a:gdLst>
              <a:gd name="connsiteX0" fmla="*/ 0 w 2654300"/>
              <a:gd name="connsiteY0" fmla="*/ 1084943 h 1084943"/>
              <a:gd name="connsiteX1" fmla="*/ 0 w 2654300"/>
              <a:gd name="connsiteY1" fmla="*/ 0 h 1084943"/>
              <a:gd name="connsiteX2" fmla="*/ 2654300 w 2654300"/>
              <a:gd name="connsiteY2" fmla="*/ 1084943 h 1084943"/>
              <a:gd name="connsiteX3" fmla="*/ 0 w 2654300"/>
              <a:gd name="connsiteY3" fmla="*/ 1084943 h 1084943"/>
              <a:gd name="connsiteX0" fmla="*/ 0 w 1473200"/>
              <a:gd name="connsiteY0" fmla="*/ 1084943 h 1084943"/>
              <a:gd name="connsiteX1" fmla="*/ 0 w 1473200"/>
              <a:gd name="connsiteY1" fmla="*/ 0 h 1084943"/>
              <a:gd name="connsiteX2" fmla="*/ 1473200 w 1473200"/>
              <a:gd name="connsiteY2" fmla="*/ 627743 h 1084943"/>
              <a:gd name="connsiteX3" fmla="*/ 0 w 1473200"/>
              <a:gd name="connsiteY3" fmla="*/ 1084943 h 1084943"/>
              <a:gd name="connsiteX0" fmla="*/ 0 w 1720850"/>
              <a:gd name="connsiteY0" fmla="*/ 1084943 h 1084943"/>
              <a:gd name="connsiteX1" fmla="*/ 0 w 1720850"/>
              <a:gd name="connsiteY1" fmla="*/ 0 h 1084943"/>
              <a:gd name="connsiteX2" fmla="*/ 1720850 w 1720850"/>
              <a:gd name="connsiteY2" fmla="*/ 703943 h 1084943"/>
              <a:gd name="connsiteX3" fmla="*/ 0 w 1720850"/>
              <a:gd name="connsiteY3" fmla="*/ 1084943 h 1084943"/>
              <a:gd name="connsiteX0" fmla="*/ 0 w 1720850"/>
              <a:gd name="connsiteY0" fmla="*/ 1084943 h 1084943"/>
              <a:gd name="connsiteX1" fmla="*/ 0 w 1720850"/>
              <a:gd name="connsiteY1" fmla="*/ 542471 h 1084943"/>
              <a:gd name="connsiteX2" fmla="*/ 0 w 1720850"/>
              <a:gd name="connsiteY2" fmla="*/ 0 h 1084943"/>
              <a:gd name="connsiteX3" fmla="*/ 1720850 w 1720850"/>
              <a:gd name="connsiteY3" fmla="*/ 703943 h 1084943"/>
              <a:gd name="connsiteX4" fmla="*/ 0 w 1720850"/>
              <a:gd name="connsiteY4"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0 w 1720850"/>
              <a:gd name="connsiteY5"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860425 w 1720850"/>
              <a:gd name="connsiteY5" fmla="*/ 894443 h 1084943"/>
              <a:gd name="connsiteX6" fmla="*/ 0 w 1720850"/>
              <a:gd name="connsiteY6" fmla="*/ 1084943 h 1084943"/>
              <a:gd name="connsiteX0" fmla="*/ 0 w 1720850"/>
              <a:gd name="connsiteY0" fmla="*/ 1084943 h 1084943"/>
              <a:gd name="connsiteX1" fmla="*/ 0 w 1720850"/>
              <a:gd name="connsiteY1" fmla="*/ 0 h 1084943"/>
              <a:gd name="connsiteX2" fmla="*/ 860425 w 1720850"/>
              <a:gd name="connsiteY2" fmla="*/ 351971 h 1084943"/>
              <a:gd name="connsiteX3" fmla="*/ 1720850 w 1720850"/>
              <a:gd name="connsiteY3" fmla="*/ 703943 h 1084943"/>
              <a:gd name="connsiteX4" fmla="*/ 860425 w 1720850"/>
              <a:gd name="connsiteY4" fmla="*/ 894443 h 1084943"/>
              <a:gd name="connsiteX5" fmla="*/ 0 w 1720850"/>
              <a:gd name="connsiteY5" fmla="*/ 1084943 h 108494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23548"/>
              <a:gd name="connsiteX1" fmla="*/ 0 w 1720850"/>
              <a:gd name="connsiteY1" fmla="*/ 0 h 1223548"/>
              <a:gd name="connsiteX2" fmla="*/ 860425 w 1720850"/>
              <a:gd name="connsiteY2" fmla="*/ 351971 h 1223548"/>
              <a:gd name="connsiteX3" fmla="*/ 1720850 w 1720850"/>
              <a:gd name="connsiteY3" fmla="*/ 703943 h 1223548"/>
              <a:gd name="connsiteX4" fmla="*/ 546100 w 1720850"/>
              <a:gd name="connsiteY4" fmla="*/ 1218293 h 1223548"/>
              <a:gd name="connsiteX5" fmla="*/ 0 w 1720850"/>
              <a:gd name="connsiteY5" fmla="*/ 1084943 h 1223548"/>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55625 w 1730375"/>
              <a:gd name="connsiteY4" fmla="*/ 1218293 h 1221740"/>
              <a:gd name="connsiteX5" fmla="*/ 0 w 1730375"/>
              <a:gd name="connsiteY5" fmla="*/ 1008743 h 1221740"/>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08000 w 1730375"/>
              <a:gd name="connsiteY4" fmla="*/ 1218293 h 1221740"/>
              <a:gd name="connsiteX5" fmla="*/ 0 w 1730375"/>
              <a:gd name="connsiteY5" fmla="*/ 1008743 h 1221740"/>
              <a:gd name="connsiteX0" fmla="*/ 0 w 1730375"/>
              <a:gd name="connsiteY0" fmla="*/ 1008743 h 1147348"/>
              <a:gd name="connsiteX1" fmla="*/ 9525 w 1730375"/>
              <a:gd name="connsiteY1" fmla="*/ 0 h 1147348"/>
              <a:gd name="connsiteX2" fmla="*/ 869950 w 1730375"/>
              <a:gd name="connsiteY2" fmla="*/ 351971 h 1147348"/>
              <a:gd name="connsiteX3" fmla="*/ 1730375 w 1730375"/>
              <a:gd name="connsiteY3" fmla="*/ 703943 h 1147348"/>
              <a:gd name="connsiteX4" fmla="*/ 631825 w 1730375"/>
              <a:gd name="connsiteY4" fmla="*/ 1142093 h 1147348"/>
              <a:gd name="connsiteX5" fmla="*/ 0 w 1730375"/>
              <a:gd name="connsiteY5" fmla="*/ 1008743 h 1147348"/>
              <a:gd name="connsiteX0" fmla="*/ 0 w 1730375"/>
              <a:gd name="connsiteY0" fmla="*/ 1008743 h 1165791"/>
              <a:gd name="connsiteX1" fmla="*/ 9525 w 1730375"/>
              <a:gd name="connsiteY1" fmla="*/ 0 h 1165791"/>
              <a:gd name="connsiteX2" fmla="*/ 869950 w 1730375"/>
              <a:gd name="connsiteY2" fmla="*/ 351971 h 1165791"/>
              <a:gd name="connsiteX3" fmla="*/ 1730375 w 1730375"/>
              <a:gd name="connsiteY3" fmla="*/ 703943 h 1165791"/>
              <a:gd name="connsiteX4" fmla="*/ 593725 w 1730375"/>
              <a:gd name="connsiteY4" fmla="*/ 1161143 h 1165791"/>
              <a:gd name="connsiteX5" fmla="*/ 0 w 1730375"/>
              <a:gd name="connsiteY5" fmla="*/ 1008743 h 1165791"/>
              <a:gd name="connsiteX0" fmla="*/ 0 w 1730375"/>
              <a:gd name="connsiteY0" fmla="*/ 1008743 h 1076641"/>
              <a:gd name="connsiteX1" fmla="*/ 9525 w 1730375"/>
              <a:gd name="connsiteY1" fmla="*/ 0 h 1076641"/>
              <a:gd name="connsiteX2" fmla="*/ 869950 w 1730375"/>
              <a:gd name="connsiteY2" fmla="*/ 351971 h 1076641"/>
              <a:gd name="connsiteX3" fmla="*/ 1730375 w 1730375"/>
              <a:gd name="connsiteY3" fmla="*/ 703943 h 1076641"/>
              <a:gd name="connsiteX4" fmla="*/ 1177727 w 1730375"/>
              <a:gd name="connsiteY4" fmla="*/ 1065893 h 1076641"/>
              <a:gd name="connsiteX5" fmla="*/ 0 w 1730375"/>
              <a:gd name="connsiteY5" fmla="*/ 1008743 h 1076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0375" h="1076641">
                <a:moveTo>
                  <a:pt x="0" y="1008743"/>
                </a:moveTo>
                <a:lnTo>
                  <a:pt x="9525" y="0"/>
                </a:lnTo>
                <a:lnTo>
                  <a:pt x="869950" y="351971"/>
                </a:lnTo>
                <a:lnTo>
                  <a:pt x="1730375" y="703943"/>
                </a:lnTo>
                <a:cubicBezTo>
                  <a:pt x="1338792" y="875393"/>
                  <a:pt x="1531210" y="589643"/>
                  <a:pt x="1177727" y="1065893"/>
                </a:cubicBezTo>
                <a:cubicBezTo>
                  <a:pt x="957594" y="1097643"/>
                  <a:pt x="182033" y="1053193"/>
                  <a:pt x="0" y="1008743"/>
                </a:cubicBezTo>
                <a:close/>
              </a:path>
            </a:pathLst>
          </a:custGeom>
          <a:solidFill>
            <a:srgbClr val="FDFD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直角三角形 10"/>
          <p:cNvSpPr/>
          <p:nvPr/>
        </p:nvSpPr>
        <p:spPr>
          <a:xfrm>
            <a:off x="2767100" y="5220457"/>
            <a:ext cx="4918053" cy="1681087"/>
          </a:xfrm>
          <a:prstGeom prst="rtTriangle">
            <a:avLst/>
          </a:prstGeom>
          <a:solidFill>
            <a:srgbClr val="A0D8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直角三角形 11"/>
          <p:cNvSpPr/>
          <p:nvPr/>
        </p:nvSpPr>
        <p:spPr>
          <a:xfrm flipH="1">
            <a:off x="1" y="5220457"/>
            <a:ext cx="2767100" cy="1681087"/>
          </a:xfrm>
          <a:prstGeom prst="rtTriangle">
            <a:avLst/>
          </a:prstGeom>
          <a:solidFill>
            <a:srgbClr val="B7E4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直角三角形 7"/>
          <p:cNvSpPr/>
          <p:nvPr/>
        </p:nvSpPr>
        <p:spPr>
          <a:xfrm>
            <a:off x="2758456" y="5213146"/>
            <a:ext cx="1177653" cy="670934"/>
          </a:xfrm>
          <a:custGeom>
            <a:avLst/>
            <a:gdLst>
              <a:gd name="connsiteX0" fmla="*/ 0 w 2654300"/>
              <a:gd name="connsiteY0" fmla="*/ 1084943 h 1084943"/>
              <a:gd name="connsiteX1" fmla="*/ 0 w 2654300"/>
              <a:gd name="connsiteY1" fmla="*/ 0 h 1084943"/>
              <a:gd name="connsiteX2" fmla="*/ 2654300 w 2654300"/>
              <a:gd name="connsiteY2" fmla="*/ 1084943 h 1084943"/>
              <a:gd name="connsiteX3" fmla="*/ 0 w 2654300"/>
              <a:gd name="connsiteY3" fmla="*/ 1084943 h 1084943"/>
              <a:gd name="connsiteX0" fmla="*/ 0 w 1473200"/>
              <a:gd name="connsiteY0" fmla="*/ 1084943 h 1084943"/>
              <a:gd name="connsiteX1" fmla="*/ 0 w 1473200"/>
              <a:gd name="connsiteY1" fmla="*/ 0 h 1084943"/>
              <a:gd name="connsiteX2" fmla="*/ 1473200 w 1473200"/>
              <a:gd name="connsiteY2" fmla="*/ 627743 h 1084943"/>
              <a:gd name="connsiteX3" fmla="*/ 0 w 1473200"/>
              <a:gd name="connsiteY3" fmla="*/ 1084943 h 1084943"/>
              <a:gd name="connsiteX0" fmla="*/ 0 w 1720850"/>
              <a:gd name="connsiteY0" fmla="*/ 1084943 h 1084943"/>
              <a:gd name="connsiteX1" fmla="*/ 0 w 1720850"/>
              <a:gd name="connsiteY1" fmla="*/ 0 h 1084943"/>
              <a:gd name="connsiteX2" fmla="*/ 1720850 w 1720850"/>
              <a:gd name="connsiteY2" fmla="*/ 703943 h 1084943"/>
              <a:gd name="connsiteX3" fmla="*/ 0 w 1720850"/>
              <a:gd name="connsiteY3" fmla="*/ 1084943 h 1084943"/>
              <a:gd name="connsiteX0" fmla="*/ 0 w 1720850"/>
              <a:gd name="connsiteY0" fmla="*/ 1084943 h 1084943"/>
              <a:gd name="connsiteX1" fmla="*/ 0 w 1720850"/>
              <a:gd name="connsiteY1" fmla="*/ 542471 h 1084943"/>
              <a:gd name="connsiteX2" fmla="*/ 0 w 1720850"/>
              <a:gd name="connsiteY2" fmla="*/ 0 h 1084943"/>
              <a:gd name="connsiteX3" fmla="*/ 1720850 w 1720850"/>
              <a:gd name="connsiteY3" fmla="*/ 703943 h 1084943"/>
              <a:gd name="connsiteX4" fmla="*/ 0 w 1720850"/>
              <a:gd name="connsiteY4"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0 w 1720850"/>
              <a:gd name="connsiteY5"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860425 w 1720850"/>
              <a:gd name="connsiteY5" fmla="*/ 894443 h 1084943"/>
              <a:gd name="connsiteX6" fmla="*/ 0 w 1720850"/>
              <a:gd name="connsiteY6" fmla="*/ 1084943 h 1084943"/>
              <a:gd name="connsiteX0" fmla="*/ 0 w 1720850"/>
              <a:gd name="connsiteY0" fmla="*/ 1084943 h 1084943"/>
              <a:gd name="connsiteX1" fmla="*/ 0 w 1720850"/>
              <a:gd name="connsiteY1" fmla="*/ 0 h 1084943"/>
              <a:gd name="connsiteX2" fmla="*/ 860425 w 1720850"/>
              <a:gd name="connsiteY2" fmla="*/ 351971 h 1084943"/>
              <a:gd name="connsiteX3" fmla="*/ 1720850 w 1720850"/>
              <a:gd name="connsiteY3" fmla="*/ 703943 h 1084943"/>
              <a:gd name="connsiteX4" fmla="*/ 860425 w 1720850"/>
              <a:gd name="connsiteY4" fmla="*/ 894443 h 1084943"/>
              <a:gd name="connsiteX5" fmla="*/ 0 w 1720850"/>
              <a:gd name="connsiteY5" fmla="*/ 1084943 h 108494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23548"/>
              <a:gd name="connsiteX1" fmla="*/ 0 w 1720850"/>
              <a:gd name="connsiteY1" fmla="*/ 0 h 1223548"/>
              <a:gd name="connsiteX2" fmla="*/ 860425 w 1720850"/>
              <a:gd name="connsiteY2" fmla="*/ 351971 h 1223548"/>
              <a:gd name="connsiteX3" fmla="*/ 1720850 w 1720850"/>
              <a:gd name="connsiteY3" fmla="*/ 703943 h 1223548"/>
              <a:gd name="connsiteX4" fmla="*/ 546100 w 1720850"/>
              <a:gd name="connsiteY4" fmla="*/ 1218293 h 1223548"/>
              <a:gd name="connsiteX5" fmla="*/ 0 w 1720850"/>
              <a:gd name="connsiteY5" fmla="*/ 1084943 h 1223548"/>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55625 w 1730375"/>
              <a:gd name="connsiteY4" fmla="*/ 1218293 h 1221740"/>
              <a:gd name="connsiteX5" fmla="*/ 0 w 1730375"/>
              <a:gd name="connsiteY5" fmla="*/ 1008743 h 1221740"/>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08000 w 1730375"/>
              <a:gd name="connsiteY4" fmla="*/ 1218293 h 1221740"/>
              <a:gd name="connsiteX5" fmla="*/ 0 w 1730375"/>
              <a:gd name="connsiteY5" fmla="*/ 1008743 h 1221740"/>
              <a:gd name="connsiteX0" fmla="*/ 0 w 1730375"/>
              <a:gd name="connsiteY0" fmla="*/ 1008743 h 1147348"/>
              <a:gd name="connsiteX1" fmla="*/ 9525 w 1730375"/>
              <a:gd name="connsiteY1" fmla="*/ 0 h 1147348"/>
              <a:gd name="connsiteX2" fmla="*/ 869950 w 1730375"/>
              <a:gd name="connsiteY2" fmla="*/ 351971 h 1147348"/>
              <a:gd name="connsiteX3" fmla="*/ 1730375 w 1730375"/>
              <a:gd name="connsiteY3" fmla="*/ 703943 h 1147348"/>
              <a:gd name="connsiteX4" fmla="*/ 631825 w 1730375"/>
              <a:gd name="connsiteY4" fmla="*/ 1142093 h 1147348"/>
              <a:gd name="connsiteX5" fmla="*/ 0 w 1730375"/>
              <a:gd name="connsiteY5" fmla="*/ 1008743 h 1147348"/>
              <a:gd name="connsiteX0" fmla="*/ 0 w 1730375"/>
              <a:gd name="connsiteY0" fmla="*/ 1008743 h 1165791"/>
              <a:gd name="connsiteX1" fmla="*/ 9525 w 1730375"/>
              <a:gd name="connsiteY1" fmla="*/ 0 h 1165791"/>
              <a:gd name="connsiteX2" fmla="*/ 869950 w 1730375"/>
              <a:gd name="connsiteY2" fmla="*/ 351971 h 1165791"/>
              <a:gd name="connsiteX3" fmla="*/ 1730375 w 1730375"/>
              <a:gd name="connsiteY3" fmla="*/ 703943 h 1165791"/>
              <a:gd name="connsiteX4" fmla="*/ 593725 w 1730375"/>
              <a:gd name="connsiteY4" fmla="*/ 1161143 h 1165791"/>
              <a:gd name="connsiteX5" fmla="*/ 0 w 1730375"/>
              <a:gd name="connsiteY5" fmla="*/ 1008743 h 1165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0375" h="1165791">
                <a:moveTo>
                  <a:pt x="0" y="1008743"/>
                </a:moveTo>
                <a:lnTo>
                  <a:pt x="9525" y="0"/>
                </a:lnTo>
                <a:lnTo>
                  <a:pt x="869950" y="351971"/>
                </a:lnTo>
                <a:lnTo>
                  <a:pt x="1730375" y="703943"/>
                </a:lnTo>
                <a:cubicBezTo>
                  <a:pt x="1338792" y="875393"/>
                  <a:pt x="947208" y="684893"/>
                  <a:pt x="593725" y="1161143"/>
                </a:cubicBezTo>
                <a:cubicBezTo>
                  <a:pt x="373592" y="1192893"/>
                  <a:pt x="182033" y="1053193"/>
                  <a:pt x="0" y="1008743"/>
                </a:cubicBezTo>
                <a:close/>
              </a:path>
            </a:pathLst>
          </a:custGeom>
          <a:solidFill>
            <a:srgbClr val="DEEF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7"/>
          <p:cNvSpPr/>
          <p:nvPr/>
        </p:nvSpPr>
        <p:spPr>
          <a:xfrm flipH="1">
            <a:off x="2096718" y="5220455"/>
            <a:ext cx="670383" cy="619626"/>
          </a:xfrm>
          <a:custGeom>
            <a:avLst/>
            <a:gdLst>
              <a:gd name="connsiteX0" fmla="*/ 0 w 2654300"/>
              <a:gd name="connsiteY0" fmla="*/ 1084943 h 1084943"/>
              <a:gd name="connsiteX1" fmla="*/ 0 w 2654300"/>
              <a:gd name="connsiteY1" fmla="*/ 0 h 1084943"/>
              <a:gd name="connsiteX2" fmla="*/ 2654300 w 2654300"/>
              <a:gd name="connsiteY2" fmla="*/ 1084943 h 1084943"/>
              <a:gd name="connsiteX3" fmla="*/ 0 w 2654300"/>
              <a:gd name="connsiteY3" fmla="*/ 1084943 h 1084943"/>
              <a:gd name="connsiteX0" fmla="*/ 0 w 1473200"/>
              <a:gd name="connsiteY0" fmla="*/ 1084943 h 1084943"/>
              <a:gd name="connsiteX1" fmla="*/ 0 w 1473200"/>
              <a:gd name="connsiteY1" fmla="*/ 0 h 1084943"/>
              <a:gd name="connsiteX2" fmla="*/ 1473200 w 1473200"/>
              <a:gd name="connsiteY2" fmla="*/ 627743 h 1084943"/>
              <a:gd name="connsiteX3" fmla="*/ 0 w 1473200"/>
              <a:gd name="connsiteY3" fmla="*/ 1084943 h 1084943"/>
              <a:gd name="connsiteX0" fmla="*/ 0 w 1720850"/>
              <a:gd name="connsiteY0" fmla="*/ 1084943 h 1084943"/>
              <a:gd name="connsiteX1" fmla="*/ 0 w 1720850"/>
              <a:gd name="connsiteY1" fmla="*/ 0 h 1084943"/>
              <a:gd name="connsiteX2" fmla="*/ 1720850 w 1720850"/>
              <a:gd name="connsiteY2" fmla="*/ 703943 h 1084943"/>
              <a:gd name="connsiteX3" fmla="*/ 0 w 1720850"/>
              <a:gd name="connsiteY3" fmla="*/ 1084943 h 1084943"/>
              <a:gd name="connsiteX0" fmla="*/ 0 w 1720850"/>
              <a:gd name="connsiteY0" fmla="*/ 1084943 h 1084943"/>
              <a:gd name="connsiteX1" fmla="*/ 0 w 1720850"/>
              <a:gd name="connsiteY1" fmla="*/ 542471 h 1084943"/>
              <a:gd name="connsiteX2" fmla="*/ 0 w 1720850"/>
              <a:gd name="connsiteY2" fmla="*/ 0 h 1084943"/>
              <a:gd name="connsiteX3" fmla="*/ 1720850 w 1720850"/>
              <a:gd name="connsiteY3" fmla="*/ 703943 h 1084943"/>
              <a:gd name="connsiteX4" fmla="*/ 0 w 1720850"/>
              <a:gd name="connsiteY4"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0 w 1720850"/>
              <a:gd name="connsiteY5"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860425 w 1720850"/>
              <a:gd name="connsiteY5" fmla="*/ 894443 h 1084943"/>
              <a:gd name="connsiteX6" fmla="*/ 0 w 1720850"/>
              <a:gd name="connsiteY6" fmla="*/ 1084943 h 1084943"/>
              <a:gd name="connsiteX0" fmla="*/ 0 w 1720850"/>
              <a:gd name="connsiteY0" fmla="*/ 1084943 h 1084943"/>
              <a:gd name="connsiteX1" fmla="*/ 0 w 1720850"/>
              <a:gd name="connsiteY1" fmla="*/ 0 h 1084943"/>
              <a:gd name="connsiteX2" fmla="*/ 860425 w 1720850"/>
              <a:gd name="connsiteY2" fmla="*/ 351971 h 1084943"/>
              <a:gd name="connsiteX3" fmla="*/ 1720850 w 1720850"/>
              <a:gd name="connsiteY3" fmla="*/ 703943 h 1084943"/>
              <a:gd name="connsiteX4" fmla="*/ 860425 w 1720850"/>
              <a:gd name="connsiteY4" fmla="*/ 894443 h 1084943"/>
              <a:gd name="connsiteX5" fmla="*/ 0 w 1720850"/>
              <a:gd name="connsiteY5" fmla="*/ 1084943 h 108494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23548"/>
              <a:gd name="connsiteX1" fmla="*/ 0 w 1720850"/>
              <a:gd name="connsiteY1" fmla="*/ 0 h 1223548"/>
              <a:gd name="connsiteX2" fmla="*/ 860425 w 1720850"/>
              <a:gd name="connsiteY2" fmla="*/ 351971 h 1223548"/>
              <a:gd name="connsiteX3" fmla="*/ 1720850 w 1720850"/>
              <a:gd name="connsiteY3" fmla="*/ 703943 h 1223548"/>
              <a:gd name="connsiteX4" fmla="*/ 546100 w 1720850"/>
              <a:gd name="connsiteY4" fmla="*/ 1218293 h 1223548"/>
              <a:gd name="connsiteX5" fmla="*/ 0 w 1720850"/>
              <a:gd name="connsiteY5" fmla="*/ 1084943 h 1223548"/>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55625 w 1730375"/>
              <a:gd name="connsiteY4" fmla="*/ 1218293 h 1221740"/>
              <a:gd name="connsiteX5" fmla="*/ 0 w 1730375"/>
              <a:gd name="connsiteY5" fmla="*/ 1008743 h 1221740"/>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08000 w 1730375"/>
              <a:gd name="connsiteY4" fmla="*/ 1218293 h 1221740"/>
              <a:gd name="connsiteX5" fmla="*/ 0 w 1730375"/>
              <a:gd name="connsiteY5" fmla="*/ 1008743 h 1221740"/>
              <a:gd name="connsiteX0" fmla="*/ 0 w 1730375"/>
              <a:gd name="connsiteY0" fmla="*/ 1008743 h 1147348"/>
              <a:gd name="connsiteX1" fmla="*/ 9525 w 1730375"/>
              <a:gd name="connsiteY1" fmla="*/ 0 h 1147348"/>
              <a:gd name="connsiteX2" fmla="*/ 869950 w 1730375"/>
              <a:gd name="connsiteY2" fmla="*/ 351971 h 1147348"/>
              <a:gd name="connsiteX3" fmla="*/ 1730375 w 1730375"/>
              <a:gd name="connsiteY3" fmla="*/ 703943 h 1147348"/>
              <a:gd name="connsiteX4" fmla="*/ 631825 w 1730375"/>
              <a:gd name="connsiteY4" fmla="*/ 1142093 h 1147348"/>
              <a:gd name="connsiteX5" fmla="*/ 0 w 1730375"/>
              <a:gd name="connsiteY5" fmla="*/ 1008743 h 1147348"/>
              <a:gd name="connsiteX0" fmla="*/ 0 w 1730375"/>
              <a:gd name="connsiteY0" fmla="*/ 1008743 h 1165791"/>
              <a:gd name="connsiteX1" fmla="*/ 9525 w 1730375"/>
              <a:gd name="connsiteY1" fmla="*/ 0 h 1165791"/>
              <a:gd name="connsiteX2" fmla="*/ 869950 w 1730375"/>
              <a:gd name="connsiteY2" fmla="*/ 351971 h 1165791"/>
              <a:gd name="connsiteX3" fmla="*/ 1730375 w 1730375"/>
              <a:gd name="connsiteY3" fmla="*/ 703943 h 1165791"/>
              <a:gd name="connsiteX4" fmla="*/ 593725 w 1730375"/>
              <a:gd name="connsiteY4" fmla="*/ 1161143 h 1165791"/>
              <a:gd name="connsiteX5" fmla="*/ 0 w 1730375"/>
              <a:gd name="connsiteY5" fmla="*/ 1008743 h 1165791"/>
              <a:gd name="connsiteX0" fmla="*/ 0 w 1730375"/>
              <a:gd name="connsiteY0" fmla="*/ 1008743 h 1076641"/>
              <a:gd name="connsiteX1" fmla="*/ 9525 w 1730375"/>
              <a:gd name="connsiteY1" fmla="*/ 0 h 1076641"/>
              <a:gd name="connsiteX2" fmla="*/ 869950 w 1730375"/>
              <a:gd name="connsiteY2" fmla="*/ 351971 h 1076641"/>
              <a:gd name="connsiteX3" fmla="*/ 1730375 w 1730375"/>
              <a:gd name="connsiteY3" fmla="*/ 703943 h 1076641"/>
              <a:gd name="connsiteX4" fmla="*/ 1177727 w 1730375"/>
              <a:gd name="connsiteY4" fmla="*/ 1065893 h 1076641"/>
              <a:gd name="connsiteX5" fmla="*/ 0 w 1730375"/>
              <a:gd name="connsiteY5" fmla="*/ 1008743 h 1076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0375" h="1076641">
                <a:moveTo>
                  <a:pt x="0" y="1008743"/>
                </a:moveTo>
                <a:lnTo>
                  <a:pt x="9525" y="0"/>
                </a:lnTo>
                <a:lnTo>
                  <a:pt x="869950" y="351971"/>
                </a:lnTo>
                <a:lnTo>
                  <a:pt x="1730375" y="703943"/>
                </a:lnTo>
                <a:cubicBezTo>
                  <a:pt x="1338792" y="875393"/>
                  <a:pt x="1531210" y="589643"/>
                  <a:pt x="1177727" y="1065893"/>
                </a:cubicBezTo>
                <a:cubicBezTo>
                  <a:pt x="957594" y="1097643"/>
                  <a:pt x="182033" y="1053193"/>
                  <a:pt x="0" y="1008743"/>
                </a:cubicBezTo>
                <a:close/>
              </a:path>
            </a:pathLst>
          </a:custGeom>
          <a:solidFill>
            <a:srgbClr val="EFF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直角三角形 14"/>
          <p:cNvSpPr/>
          <p:nvPr/>
        </p:nvSpPr>
        <p:spPr>
          <a:xfrm>
            <a:off x="9729413" y="5519304"/>
            <a:ext cx="2462588" cy="1378990"/>
          </a:xfrm>
          <a:prstGeom prst="rtTriangle">
            <a:avLst/>
          </a:prstGeom>
          <a:solidFill>
            <a:srgbClr val="6FC4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直角三角形 15"/>
          <p:cNvSpPr/>
          <p:nvPr/>
        </p:nvSpPr>
        <p:spPr>
          <a:xfrm flipH="1">
            <a:off x="7672188" y="5519304"/>
            <a:ext cx="2057224" cy="1378990"/>
          </a:xfrm>
          <a:prstGeom prst="rtTriangle">
            <a:avLst/>
          </a:prstGeom>
          <a:solidFill>
            <a:srgbClr val="85D1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直角三角形 7"/>
          <p:cNvSpPr/>
          <p:nvPr/>
        </p:nvSpPr>
        <p:spPr>
          <a:xfrm>
            <a:off x="9729413" y="5519306"/>
            <a:ext cx="803409" cy="497025"/>
          </a:xfrm>
          <a:custGeom>
            <a:avLst/>
            <a:gdLst>
              <a:gd name="connsiteX0" fmla="*/ 0 w 2654300"/>
              <a:gd name="connsiteY0" fmla="*/ 1084943 h 1084943"/>
              <a:gd name="connsiteX1" fmla="*/ 0 w 2654300"/>
              <a:gd name="connsiteY1" fmla="*/ 0 h 1084943"/>
              <a:gd name="connsiteX2" fmla="*/ 2654300 w 2654300"/>
              <a:gd name="connsiteY2" fmla="*/ 1084943 h 1084943"/>
              <a:gd name="connsiteX3" fmla="*/ 0 w 2654300"/>
              <a:gd name="connsiteY3" fmla="*/ 1084943 h 1084943"/>
              <a:gd name="connsiteX0" fmla="*/ 0 w 1473200"/>
              <a:gd name="connsiteY0" fmla="*/ 1084943 h 1084943"/>
              <a:gd name="connsiteX1" fmla="*/ 0 w 1473200"/>
              <a:gd name="connsiteY1" fmla="*/ 0 h 1084943"/>
              <a:gd name="connsiteX2" fmla="*/ 1473200 w 1473200"/>
              <a:gd name="connsiteY2" fmla="*/ 627743 h 1084943"/>
              <a:gd name="connsiteX3" fmla="*/ 0 w 1473200"/>
              <a:gd name="connsiteY3" fmla="*/ 1084943 h 1084943"/>
              <a:gd name="connsiteX0" fmla="*/ 0 w 1720850"/>
              <a:gd name="connsiteY0" fmla="*/ 1084943 h 1084943"/>
              <a:gd name="connsiteX1" fmla="*/ 0 w 1720850"/>
              <a:gd name="connsiteY1" fmla="*/ 0 h 1084943"/>
              <a:gd name="connsiteX2" fmla="*/ 1720850 w 1720850"/>
              <a:gd name="connsiteY2" fmla="*/ 703943 h 1084943"/>
              <a:gd name="connsiteX3" fmla="*/ 0 w 1720850"/>
              <a:gd name="connsiteY3" fmla="*/ 1084943 h 1084943"/>
              <a:gd name="connsiteX0" fmla="*/ 0 w 1720850"/>
              <a:gd name="connsiteY0" fmla="*/ 1084943 h 1084943"/>
              <a:gd name="connsiteX1" fmla="*/ 0 w 1720850"/>
              <a:gd name="connsiteY1" fmla="*/ 542471 h 1084943"/>
              <a:gd name="connsiteX2" fmla="*/ 0 w 1720850"/>
              <a:gd name="connsiteY2" fmla="*/ 0 h 1084943"/>
              <a:gd name="connsiteX3" fmla="*/ 1720850 w 1720850"/>
              <a:gd name="connsiteY3" fmla="*/ 703943 h 1084943"/>
              <a:gd name="connsiteX4" fmla="*/ 0 w 1720850"/>
              <a:gd name="connsiteY4"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0 w 1720850"/>
              <a:gd name="connsiteY5"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860425 w 1720850"/>
              <a:gd name="connsiteY5" fmla="*/ 894443 h 1084943"/>
              <a:gd name="connsiteX6" fmla="*/ 0 w 1720850"/>
              <a:gd name="connsiteY6" fmla="*/ 1084943 h 1084943"/>
              <a:gd name="connsiteX0" fmla="*/ 0 w 1720850"/>
              <a:gd name="connsiteY0" fmla="*/ 1084943 h 1084943"/>
              <a:gd name="connsiteX1" fmla="*/ 0 w 1720850"/>
              <a:gd name="connsiteY1" fmla="*/ 0 h 1084943"/>
              <a:gd name="connsiteX2" fmla="*/ 860425 w 1720850"/>
              <a:gd name="connsiteY2" fmla="*/ 351971 h 1084943"/>
              <a:gd name="connsiteX3" fmla="*/ 1720850 w 1720850"/>
              <a:gd name="connsiteY3" fmla="*/ 703943 h 1084943"/>
              <a:gd name="connsiteX4" fmla="*/ 860425 w 1720850"/>
              <a:gd name="connsiteY4" fmla="*/ 894443 h 1084943"/>
              <a:gd name="connsiteX5" fmla="*/ 0 w 1720850"/>
              <a:gd name="connsiteY5" fmla="*/ 1084943 h 108494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23548"/>
              <a:gd name="connsiteX1" fmla="*/ 0 w 1720850"/>
              <a:gd name="connsiteY1" fmla="*/ 0 h 1223548"/>
              <a:gd name="connsiteX2" fmla="*/ 860425 w 1720850"/>
              <a:gd name="connsiteY2" fmla="*/ 351971 h 1223548"/>
              <a:gd name="connsiteX3" fmla="*/ 1720850 w 1720850"/>
              <a:gd name="connsiteY3" fmla="*/ 703943 h 1223548"/>
              <a:gd name="connsiteX4" fmla="*/ 546100 w 1720850"/>
              <a:gd name="connsiteY4" fmla="*/ 1218293 h 1223548"/>
              <a:gd name="connsiteX5" fmla="*/ 0 w 1720850"/>
              <a:gd name="connsiteY5" fmla="*/ 1084943 h 1223548"/>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55625 w 1730375"/>
              <a:gd name="connsiteY4" fmla="*/ 1218293 h 1221740"/>
              <a:gd name="connsiteX5" fmla="*/ 0 w 1730375"/>
              <a:gd name="connsiteY5" fmla="*/ 1008743 h 1221740"/>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08000 w 1730375"/>
              <a:gd name="connsiteY4" fmla="*/ 1218293 h 1221740"/>
              <a:gd name="connsiteX5" fmla="*/ 0 w 1730375"/>
              <a:gd name="connsiteY5" fmla="*/ 1008743 h 1221740"/>
              <a:gd name="connsiteX0" fmla="*/ 0 w 1730375"/>
              <a:gd name="connsiteY0" fmla="*/ 1008743 h 1147348"/>
              <a:gd name="connsiteX1" fmla="*/ 9525 w 1730375"/>
              <a:gd name="connsiteY1" fmla="*/ 0 h 1147348"/>
              <a:gd name="connsiteX2" fmla="*/ 869950 w 1730375"/>
              <a:gd name="connsiteY2" fmla="*/ 351971 h 1147348"/>
              <a:gd name="connsiteX3" fmla="*/ 1730375 w 1730375"/>
              <a:gd name="connsiteY3" fmla="*/ 703943 h 1147348"/>
              <a:gd name="connsiteX4" fmla="*/ 631825 w 1730375"/>
              <a:gd name="connsiteY4" fmla="*/ 1142093 h 1147348"/>
              <a:gd name="connsiteX5" fmla="*/ 0 w 1730375"/>
              <a:gd name="connsiteY5" fmla="*/ 1008743 h 1147348"/>
              <a:gd name="connsiteX0" fmla="*/ 0 w 1730375"/>
              <a:gd name="connsiteY0" fmla="*/ 1008743 h 1165791"/>
              <a:gd name="connsiteX1" fmla="*/ 9525 w 1730375"/>
              <a:gd name="connsiteY1" fmla="*/ 0 h 1165791"/>
              <a:gd name="connsiteX2" fmla="*/ 869950 w 1730375"/>
              <a:gd name="connsiteY2" fmla="*/ 351971 h 1165791"/>
              <a:gd name="connsiteX3" fmla="*/ 1730375 w 1730375"/>
              <a:gd name="connsiteY3" fmla="*/ 703943 h 1165791"/>
              <a:gd name="connsiteX4" fmla="*/ 593725 w 1730375"/>
              <a:gd name="connsiteY4" fmla="*/ 1161143 h 1165791"/>
              <a:gd name="connsiteX5" fmla="*/ 0 w 1730375"/>
              <a:gd name="connsiteY5" fmla="*/ 1008743 h 1165791"/>
              <a:gd name="connsiteX0" fmla="*/ 0 w 1782402"/>
              <a:gd name="connsiteY0" fmla="*/ 1008743 h 1165791"/>
              <a:gd name="connsiteX1" fmla="*/ 9525 w 1782402"/>
              <a:gd name="connsiteY1" fmla="*/ 0 h 1165791"/>
              <a:gd name="connsiteX2" fmla="*/ 869950 w 1782402"/>
              <a:gd name="connsiteY2" fmla="*/ 351971 h 1165791"/>
              <a:gd name="connsiteX3" fmla="*/ 1782402 w 1782402"/>
              <a:gd name="connsiteY3" fmla="*/ 1050789 h 1165791"/>
              <a:gd name="connsiteX4" fmla="*/ 593725 w 1782402"/>
              <a:gd name="connsiteY4" fmla="*/ 1161143 h 1165791"/>
              <a:gd name="connsiteX5" fmla="*/ 0 w 1782402"/>
              <a:gd name="connsiteY5" fmla="*/ 1008743 h 1165791"/>
              <a:gd name="connsiteX0" fmla="*/ 0 w 1782402"/>
              <a:gd name="connsiteY0" fmla="*/ 1008743 h 1165791"/>
              <a:gd name="connsiteX1" fmla="*/ 9525 w 1782402"/>
              <a:gd name="connsiteY1" fmla="*/ 0 h 1165791"/>
              <a:gd name="connsiteX2" fmla="*/ 783239 w 1782402"/>
              <a:gd name="connsiteY2" fmla="*/ 386655 h 1165791"/>
              <a:gd name="connsiteX3" fmla="*/ 1782402 w 1782402"/>
              <a:gd name="connsiteY3" fmla="*/ 1050789 h 1165791"/>
              <a:gd name="connsiteX4" fmla="*/ 593725 w 1782402"/>
              <a:gd name="connsiteY4" fmla="*/ 1161143 h 1165791"/>
              <a:gd name="connsiteX5" fmla="*/ 0 w 1782402"/>
              <a:gd name="connsiteY5" fmla="*/ 1008743 h 1165791"/>
              <a:gd name="connsiteX0" fmla="*/ 0 w 1782402"/>
              <a:gd name="connsiteY0" fmla="*/ 1008743 h 1165791"/>
              <a:gd name="connsiteX1" fmla="*/ 9525 w 1782402"/>
              <a:gd name="connsiteY1" fmla="*/ 0 h 1165791"/>
              <a:gd name="connsiteX2" fmla="*/ 773604 w 1782402"/>
              <a:gd name="connsiteY2" fmla="*/ 405925 h 1165791"/>
              <a:gd name="connsiteX3" fmla="*/ 1782402 w 1782402"/>
              <a:gd name="connsiteY3" fmla="*/ 1050789 h 1165791"/>
              <a:gd name="connsiteX4" fmla="*/ 593725 w 1782402"/>
              <a:gd name="connsiteY4" fmla="*/ 1161143 h 1165791"/>
              <a:gd name="connsiteX5" fmla="*/ 0 w 1782402"/>
              <a:gd name="connsiteY5" fmla="*/ 1008743 h 1165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82402" h="1165791">
                <a:moveTo>
                  <a:pt x="0" y="1008743"/>
                </a:moveTo>
                <a:lnTo>
                  <a:pt x="9525" y="0"/>
                </a:lnTo>
                <a:lnTo>
                  <a:pt x="773604" y="405925"/>
                </a:lnTo>
                <a:lnTo>
                  <a:pt x="1782402" y="1050789"/>
                </a:lnTo>
                <a:cubicBezTo>
                  <a:pt x="1390819" y="1222239"/>
                  <a:pt x="947208" y="684893"/>
                  <a:pt x="593725" y="1161143"/>
                </a:cubicBezTo>
                <a:cubicBezTo>
                  <a:pt x="373592" y="1192893"/>
                  <a:pt x="182033" y="1053193"/>
                  <a:pt x="0" y="1008743"/>
                </a:cubicBezTo>
                <a:close/>
              </a:path>
            </a:pathLst>
          </a:custGeom>
          <a:solidFill>
            <a:srgbClr val="AED7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直角三角形 7"/>
          <p:cNvSpPr/>
          <p:nvPr/>
        </p:nvSpPr>
        <p:spPr>
          <a:xfrm flipH="1">
            <a:off x="9238623" y="5519306"/>
            <a:ext cx="500064" cy="459017"/>
          </a:xfrm>
          <a:custGeom>
            <a:avLst/>
            <a:gdLst>
              <a:gd name="connsiteX0" fmla="*/ 0 w 2654300"/>
              <a:gd name="connsiteY0" fmla="*/ 1084943 h 1084943"/>
              <a:gd name="connsiteX1" fmla="*/ 0 w 2654300"/>
              <a:gd name="connsiteY1" fmla="*/ 0 h 1084943"/>
              <a:gd name="connsiteX2" fmla="*/ 2654300 w 2654300"/>
              <a:gd name="connsiteY2" fmla="*/ 1084943 h 1084943"/>
              <a:gd name="connsiteX3" fmla="*/ 0 w 2654300"/>
              <a:gd name="connsiteY3" fmla="*/ 1084943 h 1084943"/>
              <a:gd name="connsiteX0" fmla="*/ 0 w 1473200"/>
              <a:gd name="connsiteY0" fmla="*/ 1084943 h 1084943"/>
              <a:gd name="connsiteX1" fmla="*/ 0 w 1473200"/>
              <a:gd name="connsiteY1" fmla="*/ 0 h 1084943"/>
              <a:gd name="connsiteX2" fmla="*/ 1473200 w 1473200"/>
              <a:gd name="connsiteY2" fmla="*/ 627743 h 1084943"/>
              <a:gd name="connsiteX3" fmla="*/ 0 w 1473200"/>
              <a:gd name="connsiteY3" fmla="*/ 1084943 h 1084943"/>
              <a:gd name="connsiteX0" fmla="*/ 0 w 1720850"/>
              <a:gd name="connsiteY0" fmla="*/ 1084943 h 1084943"/>
              <a:gd name="connsiteX1" fmla="*/ 0 w 1720850"/>
              <a:gd name="connsiteY1" fmla="*/ 0 h 1084943"/>
              <a:gd name="connsiteX2" fmla="*/ 1720850 w 1720850"/>
              <a:gd name="connsiteY2" fmla="*/ 703943 h 1084943"/>
              <a:gd name="connsiteX3" fmla="*/ 0 w 1720850"/>
              <a:gd name="connsiteY3" fmla="*/ 1084943 h 1084943"/>
              <a:gd name="connsiteX0" fmla="*/ 0 w 1720850"/>
              <a:gd name="connsiteY0" fmla="*/ 1084943 h 1084943"/>
              <a:gd name="connsiteX1" fmla="*/ 0 w 1720850"/>
              <a:gd name="connsiteY1" fmla="*/ 542471 h 1084943"/>
              <a:gd name="connsiteX2" fmla="*/ 0 w 1720850"/>
              <a:gd name="connsiteY2" fmla="*/ 0 h 1084943"/>
              <a:gd name="connsiteX3" fmla="*/ 1720850 w 1720850"/>
              <a:gd name="connsiteY3" fmla="*/ 703943 h 1084943"/>
              <a:gd name="connsiteX4" fmla="*/ 0 w 1720850"/>
              <a:gd name="connsiteY4"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0 w 1720850"/>
              <a:gd name="connsiteY5" fmla="*/ 1084943 h 1084943"/>
              <a:gd name="connsiteX0" fmla="*/ 0 w 1720850"/>
              <a:gd name="connsiteY0" fmla="*/ 1084943 h 1084943"/>
              <a:gd name="connsiteX1" fmla="*/ 0 w 1720850"/>
              <a:gd name="connsiteY1" fmla="*/ 542471 h 1084943"/>
              <a:gd name="connsiteX2" fmla="*/ 0 w 1720850"/>
              <a:gd name="connsiteY2" fmla="*/ 0 h 1084943"/>
              <a:gd name="connsiteX3" fmla="*/ 860425 w 1720850"/>
              <a:gd name="connsiteY3" fmla="*/ 351971 h 1084943"/>
              <a:gd name="connsiteX4" fmla="*/ 1720850 w 1720850"/>
              <a:gd name="connsiteY4" fmla="*/ 703943 h 1084943"/>
              <a:gd name="connsiteX5" fmla="*/ 860425 w 1720850"/>
              <a:gd name="connsiteY5" fmla="*/ 894443 h 1084943"/>
              <a:gd name="connsiteX6" fmla="*/ 0 w 1720850"/>
              <a:gd name="connsiteY6" fmla="*/ 1084943 h 1084943"/>
              <a:gd name="connsiteX0" fmla="*/ 0 w 1720850"/>
              <a:gd name="connsiteY0" fmla="*/ 1084943 h 1084943"/>
              <a:gd name="connsiteX1" fmla="*/ 0 w 1720850"/>
              <a:gd name="connsiteY1" fmla="*/ 0 h 1084943"/>
              <a:gd name="connsiteX2" fmla="*/ 860425 w 1720850"/>
              <a:gd name="connsiteY2" fmla="*/ 351971 h 1084943"/>
              <a:gd name="connsiteX3" fmla="*/ 1720850 w 1720850"/>
              <a:gd name="connsiteY3" fmla="*/ 703943 h 1084943"/>
              <a:gd name="connsiteX4" fmla="*/ 860425 w 1720850"/>
              <a:gd name="connsiteY4" fmla="*/ 894443 h 1084943"/>
              <a:gd name="connsiteX5" fmla="*/ 0 w 1720850"/>
              <a:gd name="connsiteY5" fmla="*/ 1084943 h 108494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18293"/>
              <a:gd name="connsiteX1" fmla="*/ 0 w 1720850"/>
              <a:gd name="connsiteY1" fmla="*/ 0 h 1218293"/>
              <a:gd name="connsiteX2" fmla="*/ 860425 w 1720850"/>
              <a:gd name="connsiteY2" fmla="*/ 351971 h 1218293"/>
              <a:gd name="connsiteX3" fmla="*/ 1720850 w 1720850"/>
              <a:gd name="connsiteY3" fmla="*/ 703943 h 1218293"/>
              <a:gd name="connsiteX4" fmla="*/ 546100 w 1720850"/>
              <a:gd name="connsiteY4" fmla="*/ 1218293 h 1218293"/>
              <a:gd name="connsiteX5" fmla="*/ 0 w 1720850"/>
              <a:gd name="connsiteY5" fmla="*/ 1084943 h 1218293"/>
              <a:gd name="connsiteX0" fmla="*/ 0 w 1720850"/>
              <a:gd name="connsiteY0" fmla="*/ 1084943 h 1223548"/>
              <a:gd name="connsiteX1" fmla="*/ 0 w 1720850"/>
              <a:gd name="connsiteY1" fmla="*/ 0 h 1223548"/>
              <a:gd name="connsiteX2" fmla="*/ 860425 w 1720850"/>
              <a:gd name="connsiteY2" fmla="*/ 351971 h 1223548"/>
              <a:gd name="connsiteX3" fmla="*/ 1720850 w 1720850"/>
              <a:gd name="connsiteY3" fmla="*/ 703943 h 1223548"/>
              <a:gd name="connsiteX4" fmla="*/ 546100 w 1720850"/>
              <a:gd name="connsiteY4" fmla="*/ 1218293 h 1223548"/>
              <a:gd name="connsiteX5" fmla="*/ 0 w 1720850"/>
              <a:gd name="connsiteY5" fmla="*/ 1084943 h 1223548"/>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55625 w 1730375"/>
              <a:gd name="connsiteY4" fmla="*/ 1218293 h 1221740"/>
              <a:gd name="connsiteX5" fmla="*/ 0 w 1730375"/>
              <a:gd name="connsiteY5" fmla="*/ 1008743 h 1221740"/>
              <a:gd name="connsiteX0" fmla="*/ 0 w 1730375"/>
              <a:gd name="connsiteY0" fmla="*/ 1008743 h 1221740"/>
              <a:gd name="connsiteX1" fmla="*/ 9525 w 1730375"/>
              <a:gd name="connsiteY1" fmla="*/ 0 h 1221740"/>
              <a:gd name="connsiteX2" fmla="*/ 869950 w 1730375"/>
              <a:gd name="connsiteY2" fmla="*/ 351971 h 1221740"/>
              <a:gd name="connsiteX3" fmla="*/ 1730375 w 1730375"/>
              <a:gd name="connsiteY3" fmla="*/ 703943 h 1221740"/>
              <a:gd name="connsiteX4" fmla="*/ 508000 w 1730375"/>
              <a:gd name="connsiteY4" fmla="*/ 1218293 h 1221740"/>
              <a:gd name="connsiteX5" fmla="*/ 0 w 1730375"/>
              <a:gd name="connsiteY5" fmla="*/ 1008743 h 1221740"/>
              <a:gd name="connsiteX0" fmla="*/ 0 w 1730375"/>
              <a:gd name="connsiteY0" fmla="*/ 1008743 h 1147348"/>
              <a:gd name="connsiteX1" fmla="*/ 9525 w 1730375"/>
              <a:gd name="connsiteY1" fmla="*/ 0 h 1147348"/>
              <a:gd name="connsiteX2" fmla="*/ 869950 w 1730375"/>
              <a:gd name="connsiteY2" fmla="*/ 351971 h 1147348"/>
              <a:gd name="connsiteX3" fmla="*/ 1730375 w 1730375"/>
              <a:gd name="connsiteY3" fmla="*/ 703943 h 1147348"/>
              <a:gd name="connsiteX4" fmla="*/ 631825 w 1730375"/>
              <a:gd name="connsiteY4" fmla="*/ 1142093 h 1147348"/>
              <a:gd name="connsiteX5" fmla="*/ 0 w 1730375"/>
              <a:gd name="connsiteY5" fmla="*/ 1008743 h 1147348"/>
              <a:gd name="connsiteX0" fmla="*/ 0 w 1730375"/>
              <a:gd name="connsiteY0" fmla="*/ 1008743 h 1165791"/>
              <a:gd name="connsiteX1" fmla="*/ 9525 w 1730375"/>
              <a:gd name="connsiteY1" fmla="*/ 0 h 1165791"/>
              <a:gd name="connsiteX2" fmla="*/ 869950 w 1730375"/>
              <a:gd name="connsiteY2" fmla="*/ 351971 h 1165791"/>
              <a:gd name="connsiteX3" fmla="*/ 1730375 w 1730375"/>
              <a:gd name="connsiteY3" fmla="*/ 703943 h 1165791"/>
              <a:gd name="connsiteX4" fmla="*/ 593725 w 1730375"/>
              <a:gd name="connsiteY4" fmla="*/ 1161143 h 1165791"/>
              <a:gd name="connsiteX5" fmla="*/ 0 w 1730375"/>
              <a:gd name="connsiteY5" fmla="*/ 1008743 h 1165791"/>
              <a:gd name="connsiteX0" fmla="*/ 0 w 1730375"/>
              <a:gd name="connsiteY0" fmla="*/ 1008743 h 1076641"/>
              <a:gd name="connsiteX1" fmla="*/ 9525 w 1730375"/>
              <a:gd name="connsiteY1" fmla="*/ 0 h 1076641"/>
              <a:gd name="connsiteX2" fmla="*/ 869950 w 1730375"/>
              <a:gd name="connsiteY2" fmla="*/ 351971 h 1076641"/>
              <a:gd name="connsiteX3" fmla="*/ 1730375 w 1730375"/>
              <a:gd name="connsiteY3" fmla="*/ 703943 h 1076641"/>
              <a:gd name="connsiteX4" fmla="*/ 1177727 w 1730375"/>
              <a:gd name="connsiteY4" fmla="*/ 1065893 h 1076641"/>
              <a:gd name="connsiteX5" fmla="*/ 0 w 1730375"/>
              <a:gd name="connsiteY5" fmla="*/ 1008743 h 1076641"/>
              <a:gd name="connsiteX0" fmla="*/ 0 w 1769756"/>
              <a:gd name="connsiteY0" fmla="*/ 1008743 h 1076641"/>
              <a:gd name="connsiteX1" fmla="*/ 9525 w 1769756"/>
              <a:gd name="connsiteY1" fmla="*/ 0 h 1076641"/>
              <a:gd name="connsiteX2" fmla="*/ 869950 w 1769756"/>
              <a:gd name="connsiteY2" fmla="*/ 351971 h 1076641"/>
              <a:gd name="connsiteX3" fmla="*/ 1769756 w 1769756"/>
              <a:gd name="connsiteY3" fmla="*/ 750189 h 1076641"/>
              <a:gd name="connsiteX4" fmla="*/ 1177727 w 1769756"/>
              <a:gd name="connsiteY4" fmla="*/ 1065893 h 1076641"/>
              <a:gd name="connsiteX5" fmla="*/ 0 w 1769756"/>
              <a:gd name="connsiteY5" fmla="*/ 1008743 h 1076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69756" h="1076641">
                <a:moveTo>
                  <a:pt x="0" y="1008743"/>
                </a:moveTo>
                <a:lnTo>
                  <a:pt x="9525" y="0"/>
                </a:lnTo>
                <a:lnTo>
                  <a:pt x="869950" y="351971"/>
                </a:lnTo>
                <a:lnTo>
                  <a:pt x="1769756" y="750189"/>
                </a:lnTo>
                <a:cubicBezTo>
                  <a:pt x="1378173" y="921639"/>
                  <a:pt x="1531210" y="589643"/>
                  <a:pt x="1177727" y="1065893"/>
                </a:cubicBezTo>
                <a:cubicBezTo>
                  <a:pt x="957594" y="1097643"/>
                  <a:pt x="182033" y="1053193"/>
                  <a:pt x="0" y="1008743"/>
                </a:cubicBezTo>
                <a:close/>
              </a:path>
            </a:pathLst>
          </a:custGeom>
          <a:solidFill>
            <a:srgbClr val="E7EE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922033" y="2385652"/>
            <a:ext cx="1538867" cy="1870796"/>
            <a:chOff x="5197767" y="1595938"/>
            <a:chExt cx="1869490" cy="2272738"/>
          </a:xfrm>
          <a:solidFill>
            <a:srgbClr val="D1EDFF"/>
          </a:solidFill>
        </p:grpSpPr>
        <p:sp>
          <p:nvSpPr>
            <p:cNvPr id="22" name="椭圆 21"/>
            <p:cNvSpPr/>
            <p:nvPr/>
          </p:nvSpPr>
          <p:spPr>
            <a:xfrm rot="10800000">
              <a:off x="5197767" y="1595938"/>
              <a:ext cx="1869490" cy="186949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等腰三角形 23"/>
            <p:cNvSpPr/>
            <p:nvPr/>
          </p:nvSpPr>
          <p:spPr>
            <a:xfrm rot="10800000">
              <a:off x="5471380" y="3195393"/>
              <a:ext cx="1322266" cy="67328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2" name="组合 31"/>
          <p:cNvGrpSpPr/>
          <p:nvPr/>
        </p:nvGrpSpPr>
        <p:grpSpPr>
          <a:xfrm>
            <a:off x="4212293" y="2380275"/>
            <a:ext cx="1538867" cy="1870796"/>
            <a:chOff x="5197767" y="1595938"/>
            <a:chExt cx="1869490" cy="2272738"/>
          </a:xfrm>
          <a:solidFill>
            <a:srgbClr val="FCFCE2"/>
          </a:solidFill>
        </p:grpSpPr>
        <p:sp>
          <p:nvSpPr>
            <p:cNvPr id="33" name="椭圆 32"/>
            <p:cNvSpPr/>
            <p:nvPr/>
          </p:nvSpPr>
          <p:spPr>
            <a:xfrm rot="10800000">
              <a:off x="5197767" y="1595938"/>
              <a:ext cx="1869490" cy="186949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等腰三角形 33"/>
            <p:cNvSpPr/>
            <p:nvPr/>
          </p:nvSpPr>
          <p:spPr>
            <a:xfrm rot="10800000">
              <a:off x="5471380" y="3195393"/>
              <a:ext cx="1322266" cy="67328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p:cNvGrpSpPr/>
          <p:nvPr/>
        </p:nvGrpSpPr>
        <p:grpSpPr>
          <a:xfrm>
            <a:off x="6496541" y="2380275"/>
            <a:ext cx="1538867" cy="1870796"/>
            <a:chOff x="5197767" y="1595938"/>
            <a:chExt cx="1869490" cy="2272738"/>
          </a:xfrm>
          <a:solidFill>
            <a:srgbClr val="D1EDFF"/>
          </a:solidFill>
        </p:grpSpPr>
        <p:sp>
          <p:nvSpPr>
            <p:cNvPr id="36" name="椭圆 35"/>
            <p:cNvSpPr/>
            <p:nvPr/>
          </p:nvSpPr>
          <p:spPr>
            <a:xfrm rot="10800000">
              <a:off x="5197767" y="1595938"/>
              <a:ext cx="1869490" cy="186949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等腰三角形 36"/>
            <p:cNvSpPr/>
            <p:nvPr/>
          </p:nvSpPr>
          <p:spPr>
            <a:xfrm rot="10800000">
              <a:off x="5471380" y="3195393"/>
              <a:ext cx="1322266" cy="67328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8" name="组合 37"/>
          <p:cNvGrpSpPr/>
          <p:nvPr/>
        </p:nvGrpSpPr>
        <p:grpSpPr>
          <a:xfrm>
            <a:off x="8780791" y="2380275"/>
            <a:ext cx="1538867" cy="1870796"/>
            <a:chOff x="5197767" y="1595938"/>
            <a:chExt cx="1869490" cy="2272738"/>
          </a:xfrm>
          <a:solidFill>
            <a:srgbClr val="FCFCE2"/>
          </a:solidFill>
        </p:grpSpPr>
        <p:sp>
          <p:nvSpPr>
            <p:cNvPr id="39" name="椭圆 38"/>
            <p:cNvSpPr/>
            <p:nvPr/>
          </p:nvSpPr>
          <p:spPr>
            <a:xfrm rot="10800000">
              <a:off x="5197767" y="1595938"/>
              <a:ext cx="1869490" cy="186949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等腰三角形 39"/>
            <p:cNvSpPr/>
            <p:nvPr/>
          </p:nvSpPr>
          <p:spPr>
            <a:xfrm rot="10800000">
              <a:off x="5471380" y="3195393"/>
              <a:ext cx="1322266" cy="67328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矩形 40"/>
          <p:cNvSpPr/>
          <p:nvPr/>
        </p:nvSpPr>
        <p:spPr>
          <a:xfrm>
            <a:off x="5029464" y="1137081"/>
            <a:ext cx="2236510" cy="707886"/>
          </a:xfrm>
          <a:prstGeom prst="rect">
            <a:avLst/>
          </a:prstGeom>
        </p:spPr>
        <p:txBody>
          <a:bodyPr wrap="none">
            <a:spAutoFit/>
          </a:bodyPr>
          <a:lstStyle/>
          <a:p>
            <a:r>
              <a:rPr lang="zh-CN" altLang="en-US" sz="4000" dirty="0" smtClean="0">
                <a:solidFill>
                  <a:srgbClr val="00B0F0"/>
                </a:solidFill>
                <a:latin typeface="微软雅黑 Light" panose="020B0502040204020203" pitchFamily="34" charset="-122"/>
                <a:ea typeface="微软雅黑 Light" panose="020B0502040204020203" pitchFamily="34" charset="-122"/>
                <a:cs typeface="Arial" panose="020B0604020202020204" pitchFamily="34" charset="0"/>
              </a:rPr>
              <a:t>痛点分析</a:t>
            </a:r>
            <a:endParaRPr lang="zh-CN" altLang="en-US" sz="4000" dirty="0">
              <a:solidFill>
                <a:srgbClr val="00B0F0"/>
              </a:solidFill>
              <a:latin typeface="微软雅黑 Light" panose="020B0502040204020203" pitchFamily="34" charset="-122"/>
              <a:ea typeface="微软雅黑 Light" panose="020B0502040204020203" pitchFamily="34" charset="-122"/>
            </a:endParaRPr>
          </a:p>
        </p:txBody>
      </p:sp>
      <p:sp>
        <p:nvSpPr>
          <p:cNvPr id="42" name="矩形 41"/>
          <p:cNvSpPr/>
          <p:nvPr/>
        </p:nvSpPr>
        <p:spPr>
          <a:xfrm>
            <a:off x="2148907" y="2983390"/>
            <a:ext cx="1107996" cy="461665"/>
          </a:xfrm>
          <a:prstGeom prst="rect">
            <a:avLst/>
          </a:prstGeom>
        </p:spPr>
        <p:txBody>
          <a:bodyPr wrap="none">
            <a:spAutoFit/>
          </a:bodyPr>
          <a:lstStyle/>
          <a:p>
            <a:r>
              <a:rPr lang="zh-CN" altLang="en-US" sz="2400" dirty="0" smtClean="0">
                <a:solidFill>
                  <a:schemeClr val="bg1">
                    <a:lumMod val="50000"/>
                  </a:schemeClr>
                </a:solidFill>
                <a:latin typeface="微软雅黑 Light" panose="020B0502040204020203" pitchFamily="34" charset="-122"/>
                <a:ea typeface="微软雅黑 Light" panose="020B0502040204020203" pitchFamily="34" charset="-122"/>
                <a:cs typeface="Arial" panose="020B0604020202020204" pitchFamily="34" charset="0"/>
              </a:rPr>
              <a:t>痛点一</a:t>
            </a:r>
            <a:endParaRPr lang="zh-CN" altLang="en-US" sz="2400" dirty="0">
              <a:solidFill>
                <a:schemeClr val="bg1">
                  <a:lumMod val="50000"/>
                </a:schemeClr>
              </a:solidFill>
              <a:latin typeface="微软雅黑 Light" panose="020B0502040204020203" pitchFamily="34" charset="-122"/>
              <a:ea typeface="微软雅黑 Light" panose="020B0502040204020203" pitchFamily="34" charset="-122"/>
            </a:endParaRPr>
          </a:p>
        </p:txBody>
      </p:sp>
      <p:sp>
        <p:nvSpPr>
          <p:cNvPr id="43" name="矩形 42"/>
          <p:cNvSpPr/>
          <p:nvPr/>
        </p:nvSpPr>
        <p:spPr>
          <a:xfrm>
            <a:off x="4476919" y="2983390"/>
            <a:ext cx="1107996" cy="461665"/>
          </a:xfrm>
          <a:prstGeom prst="rect">
            <a:avLst/>
          </a:prstGeom>
        </p:spPr>
        <p:txBody>
          <a:bodyPr wrap="none">
            <a:spAutoFit/>
          </a:bodyPr>
          <a:lstStyle/>
          <a:p>
            <a:r>
              <a:rPr lang="zh-CN" altLang="en-US" sz="2400" dirty="0" smtClean="0">
                <a:solidFill>
                  <a:schemeClr val="bg1">
                    <a:lumMod val="50000"/>
                  </a:schemeClr>
                </a:solidFill>
                <a:latin typeface="微软雅黑 Light" panose="020B0502040204020203" pitchFamily="34" charset="-122"/>
                <a:ea typeface="微软雅黑 Light" panose="020B0502040204020203" pitchFamily="34" charset="-122"/>
                <a:cs typeface="Arial" panose="020B0604020202020204" pitchFamily="34" charset="0"/>
              </a:rPr>
              <a:t>痛点二</a:t>
            </a:r>
            <a:endParaRPr lang="zh-CN" altLang="en-US" sz="2400" dirty="0">
              <a:solidFill>
                <a:schemeClr val="bg1">
                  <a:lumMod val="50000"/>
                </a:schemeClr>
              </a:solidFill>
              <a:latin typeface="微软雅黑 Light" panose="020B0502040204020203" pitchFamily="34" charset="-122"/>
              <a:ea typeface="微软雅黑 Light" panose="020B0502040204020203" pitchFamily="34" charset="-122"/>
            </a:endParaRPr>
          </a:p>
        </p:txBody>
      </p:sp>
      <p:sp>
        <p:nvSpPr>
          <p:cNvPr id="44" name="矩形 43"/>
          <p:cNvSpPr/>
          <p:nvPr/>
        </p:nvSpPr>
        <p:spPr>
          <a:xfrm>
            <a:off x="6747089" y="3019454"/>
            <a:ext cx="1107996" cy="461665"/>
          </a:xfrm>
          <a:prstGeom prst="rect">
            <a:avLst/>
          </a:prstGeom>
        </p:spPr>
        <p:txBody>
          <a:bodyPr wrap="none">
            <a:spAutoFit/>
          </a:bodyPr>
          <a:lstStyle/>
          <a:p>
            <a:r>
              <a:rPr lang="zh-CN" altLang="en-US" sz="2400" dirty="0" smtClean="0">
                <a:solidFill>
                  <a:schemeClr val="bg1">
                    <a:lumMod val="50000"/>
                  </a:schemeClr>
                </a:solidFill>
                <a:latin typeface="微软雅黑 Light" panose="020B0502040204020203" pitchFamily="34" charset="-122"/>
                <a:ea typeface="微软雅黑 Light" panose="020B0502040204020203" pitchFamily="34" charset="-122"/>
                <a:cs typeface="Arial" panose="020B0604020202020204" pitchFamily="34" charset="0"/>
              </a:rPr>
              <a:t>痛点三</a:t>
            </a:r>
            <a:endParaRPr lang="zh-CN" altLang="en-US" sz="2400" dirty="0">
              <a:solidFill>
                <a:schemeClr val="bg1">
                  <a:lumMod val="50000"/>
                </a:schemeClr>
              </a:solidFill>
              <a:latin typeface="微软雅黑 Light" panose="020B0502040204020203" pitchFamily="34" charset="-122"/>
              <a:ea typeface="微软雅黑 Light" panose="020B0502040204020203" pitchFamily="34" charset="-122"/>
            </a:endParaRPr>
          </a:p>
        </p:txBody>
      </p:sp>
      <p:sp>
        <p:nvSpPr>
          <p:cNvPr id="45" name="矩形 44"/>
          <p:cNvSpPr/>
          <p:nvPr/>
        </p:nvSpPr>
        <p:spPr>
          <a:xfrm>
            <a:off x="9006312" y="3019454"/>
            <a:ext cx="1107996" cy="461665"/>
          </a:xfrm>
          <a:prstGeom prst="rect">
            <a:avLst/>
          </a:prstGeom>
        </p:spPr>
        <p:txBody>
          <a:bodyPr wrap="none">
            <a:spAutoFit/>
          </a:bodyPr>
          <a:lstStyle/>
          <a:p>
            <a:r>
              <a:rPr lang="zh-CN" altLang="en-US" sz="2400" dirty="0" smtClean="0">
                <a:solidFill>
                  <a:schemeClr val="bg1">
                    <a:lumMod val="50000"/>
                  </a:schemeClr>
                </a:solidFill>
                <a:latin typeface="微软雅黑 Light" panose="020B0502040204020203" pitchFamily="34" charset="-122"/>
                <a:ea typeface="微软雅黑 Light" panose="020B0502040204020203" pitchFamily="34" charset="-122"/>
                <a:cs typeface="Arial" panose="020B0604020202020204" pitchFamily="34" charset="0"/>
              </a:rPr>
              <a:t>痛点四</a:t>
            </a:r>
            <a:endParaRPr lang="zh-CN" altLang="en-US" sz="2400" dirty="0">
              <a:solidFill>
                <a:schemeClr val="bg1">
                  <a:lumMod val="50000"/>
                </a:schemeClr>
              </a:solidFill>
              <a:latin typeface="微软雅黑 Light" panose="020B0502040204020203" pitchFamily="34" charset="-122"/>
              <a:ea typeface="微软雅黑 Light" panose="020B0502040204020203" pitchFamily="34" charset="-122"/>
            </a:endParaRPr>
          </a:p>
        </p:txBody>
      </p:sp>
      <p:sp>
        <p:nvSpPr>
          <p:cNvPr id="48" name="椭圆 47"/>
          <p:cNvSpPr/>
          <p:nvPr/>
        </p:nvSpPr>
        <p:spPr>
          <a:xfrm>
            <a:off x="10467436" y="2006450"/>
            <a:ext cx="116840" cy="116840"/>
          </a:xfrm>
          <a:prstGeom prst="ellipse">
            <a:avLst/>
          </a:prstGeom>
          <a:solidFill>
            <a:srgbClr val="E7EE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11093510" y="1726963"/>
            <a:ext cx="79463" cy="79463"/>
          </a:xfrm>
          <a:prstGeom prst="ellipse">
            <a:avLst/>
          </a:prstGeom>
          <a:solidFill>
            <a:srgbClr val="A0D8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10633734" y="378947"/>
            <a:ext cx="150495" cy="150495"/>
          </a:xfrm>
          <a:prstGeom prst="ellipse">
            <a:avLst/>
          </a:prstGeom>
          <a:solidFill>
            <a:srgbClr val="DEEF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flipV="1">
            <a:off x="1176430" y="5177326"/>
            <a:ext cx="64333" cy="64333"/>
          </a:xfrm>
          <a:prstGeom prst="ellipse">
            <a:avLst/>
          </a:prstGeom>
          <a:solidFill>
            <a:srgbClr val="A0D8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a:off x="10715142" y="4097872"/>
            <a:ext cx="144449" cy="144449"/>
          </a:xfrm>
          <a:prstGeom prst="ellipse">
            <a:avLst/>
          </a:prstGeom>
          <a:solidFill>
            <a:srgbClr val="B7E4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11678136" y="3978032"/>
            <a:ext cx="112349" cy="112349"/>
          </a:xfrm>
          <a:prstGeom prst="ellipse">
            <a:avLst/>
          </a:prstGeom>
          <a:solidFill>
            <a:srgbClr val="E7EE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11366488" y="4369710"/>
            <a:ext cx="66949" cy="66949"/>
          </a:xfrm>
          <a:prstGeom prst="ellipse">
            <a:avLst/>
          </a:prstGeom>
          <a:solidFill>
            <a:srgbClr val="A0D8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10658968" y="4895153"/>
            <a:ext cx="112349" cy="112349"/>
          </a:xfrm>
          <a:prstGeom prst="ellipse">
            <a:avLst/>
          </a:prstGeom>
          <a:solidFill>
            <a:srgbClr val="E7EE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a:off x="6938102" y="4732388"/>
            <a:ext cx="144449" cy="144449"/>
          </a:xfrm>
          <a:prstGeom prst="ellipse">
            <a:avLst/>
          </a:prstGeom>
          <a:solidFill>
            <a:srgbClr val="DEEF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p:nvPr/>
        </p:nvSpPr>
        <p:spPr>
          <a:xfrm>
            <a:off x="1637721" y="4766958"/>
            <a:ext cx="112349" cy="112349"/>
          </a:xfrm>
          <a:prstGeom prst="ellipse">
            <a:avLst/>
          </a:prstGeom>
          <a:solidFill>
            <a:srgbClr val="E7EE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492071" y="1491024"/>
            <a:ext cx="133351" cy="133350"/>
          </a:xfrm>
          <a:prstGeom prst="ellipse">
            <a:avLst/>
          </a:prstGeom>
          <a:solidFill>
            <a:srgbClr val="DEEF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66"/>
          <p:cNvSpPr/>
          <p:nvPr/>
        </p:nvSpPr>
        <p:spPr>
          <a:xfrm>
            <a:off x="1111096" y="1879222"/>
            <a:ext cx="88901" cy="88901"/>
          </a:xfrm>
          <a:prstGeom prst="ellipse">
            <a:avLst/>
          </a:prstGeom>
          <a:solidFill>
            <a:srgbClr val="DEEF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p:cNvSpPr/>
          <p:nvPr/>
        </p:nvSpPr>
        <p:spPr>
          <a:xfrm>
            <a:off x="1727824" y="275994"/>
            <a:ext cx="107517" cy="107517"/>
          </a:xfrm>
          <a:prstGeom prst="ellipse">
            <a:avLst/>
          </a:prstGeom>
          <a:solidFill>
            <a:srgbClr val="DEEF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椭圆 68"/>
          <p:cNvSpPr/>
          <p:nvPr/>
        </p:nvSpPr>
        <p:spPr>
          <a:xfrm>
            <a:off x="1383551" y="4090382"/>
            <a:ext cx="112349" cy="112349"/>
          </a:xfrm>
          <a:prstGeom prst="ellipse">
            <a:avLst/>
          </a:prstGeom>
          <a:solidFill>
            <a:srgbClr val="A0D8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椭圆 70"/>
          <p:cNvSpPr/>
          <p:nvPr/>
        </p:nvSpPr>
        <p:spPr>
          <a:xfrm flipV="1">
            <a:off x="2125191" y="2131716"/>
            <a:ext cx="64333" cy="64333"/>
          </a:xfrm>
          <a:prstGeom prst="ellipse">
            <a:avLst/>
          </a:prstGeom>
          <a:solidFill>
            <a:srgbClr val="A0D8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0" name="图片 89"/>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22139" y="1517261"/>
            <a:ext cx="666812" cy="655413"/>
          </a:xfrm>
          <a:prstGeom prst="ellipse">
            <a:avLst/>
          </a:prstGeom>
        </p:spPr>
      </p:pic>
      <p:pic>
        <p:nvPicPr>
          <p:cNvPr id="91" name="图片 9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0450823" y="4818675"/>
            <a:ext cx="408768" cy="401780"/>
          </a:xfrm>
          <a:prstGeom prst="ellipse">
            <a:avLst/>
          </a:prstGeom>
        </p:spPr>
      </p:pic>
      <p:pic>
        <p:nvPicPr>
          <p:cNvPr id="92" name="图片 91"/>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447639" y="4573539"/>
            <a:ext cx="650004" cy="643569"/>
          </a:xfrm>
          <a:prstGeom prst="ellipse">
            <a:avLst/>
          </a:prstGeom>
        </p:spPr>
      </p:pic>
      <p:pic>
        <p:nvPicPr>
          <p:cNvPr id="95" name="图片 94"/>
          <p:cNvPicPr>
            <a:picLocks/>
          </p:cNvPicPr>
          <p:nvPr/>
        </p:nvPicPr>
        <p:blipFill>
          <a:blip r:embed="rId5">
            <a:extLst>
              <a:ext uri="{28A0092B-C50C-407E-A947-70E740481C1C}">
                <a14:useLocalDpi xmlns:a14="http://schemas.microsoft.com/office/drawing/2010/main"/>
              </a:ext>
            </a:extLst>
          </a:blip>
          <a:stretch>
            <a:fillRect/>
          </a:stretch>
        </p:blipFill>
        <p:spPr>
          <a:xfrm>
            <a:off x="10960707" y="351010"/>
            <a:ext cx="1377815" cy="1359526"/>
          </a:xfrm>
          <a:prstGeom prst="rect">
            <a:avLst/>
          </a:prstGeom>
        </p:spPr>
      </p:pic>
      <p:pic>
        <p:nvPicPr>
          <p:cNvPr id="96" name="图片 95"/>
          <p:cNvPicPr>
            <a:picLocks/>
          </p:cNvPicPr>
          <p:nvPr/>
        </p:nvPicPr>
        <p:blipFill>
          <a:blip r:embed="rId6">
            <a:extLst>
              <a:ext uri="{28A0092B-C50C-407E-A947-70E740481C1C}">
                <a14:useLocalDpi xmlns:a14="http://schemas.microsoft.com/office/drawing/2010/main"/>
              </a:ext>
            </a:extLst>
          </a:blip>
          <a:stretch>
            <a:fillRect/>
          </a:stretch>
        </p:blipFill>
        <p:spPr>
          <a:xfrm>
            <a:off x="3347283" y="-679763"/>
            <a:ext cx="1225471" cy="1209203"/>
          </a:xfrm>
          <a:prstGeom prst="rect">
            <a:avLst/>
          </a:prstGeom>
        </p:spPr>
      </p:pic>
    </p:spTree>
    <p:extLst>
      <p:ext uri="{BB962C8B-B14F-4D97-AF65-F5344CB8AC3E}">
        <p14:creationId xmlns:p14="http://schemas.microsoft.com/office/powerpoint/2010/main" val="24176935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椭圆 59"/>
          <p:cNvSpPr/>
          <p:nvPr/>
        </p:nvSpPr>
        <p:spPr>
          <a:xfrm rot="2605000">
            <a:off x="-280280" y="5699829"/>
            <a:ext cx="560559" cy="560558"/>
          </a:xfrm>
          <a:prstGeom prst="ellipse">
            <a:avLst/>
          </a:prstGeom>
          <a:solidFill>
            <a:srgbClr val="ADE7FA">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5" name="图片 10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45298" y="5106332"/>
            <a:ext cx="1282700" cy="1270001"/>
          </a:xfrm>
          <a:prstGeom prst="ellipse">
            <a:avLst/>
          </a:prstGeom>
        </p:spPr>
      </p:pic>
      <p:sp>
        <p:nvSpPr>
          <p:cNvPr id="108" name="椭圆 107"/>
          <p:cNvSpPr/>
          <p:nvPr/>
        </p:nvSpPr>
        <p:spPr>
          <a:xfrm>
            <a:off x="8030814" y="5813252"/>
            <a:ext cx="230843" cy="230843"/>
          </a:xfrm>
          <a:prstGeom prst="ellipse">
            <a:avLst/>
          </a:prstGeom>
          <a:solidFill>
            <a:srgbClr val="C7E4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4" name="图片 10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499655" y="4759904"/>
            <a:ext cx="666812" cy="655413"/>
          </a:xfrm>
          <a:prstGeom prst="ellipse">
            <a:avLst/>
          </a:prstGeom>
        </p:spPr>
      </p:pic>
      <p:grpSp>
        <p:nvGrpSpPr>
          <p:cNvPr id="13" name="组合 12"/>
          <p:cNvGrpSpPr/>
          <p:nvPr/>
        </p:nvGrpSpPr>
        <p:grpSpPr>
          <a:xfrm>
            <a:off x="4152244" y="1771768"/>
            <a:ext cx="1101541" cy="1211653"/>
            <a:chOff x="3961831" y="903804"/>
            <a:chExt cx="1101541" cy="1211653"/>
          </a:xfrm>
        </p:grpSpPr>
        <p:sp>
          <p:nvSpPr>
            <p:cNvPr id="43" name="椭圆 42"/>
            <p:cNvSpPr/>
            <p:nvPr/>
          </p:nvSpPr>
          <p:spPr>
            <a:xfrm rot="2605000">
              <a:off x="4012305" y="1056446"/>
              <a:ext cx="1051067" cy="1051067"/>
            </a:xfrm>
            <a:prstGeom prst="ellipse">
              <a:avLst/>
            </a:prstGeom>
            <a:solidFill>
              <a:srgbClr val="ADE7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4" name="组合 43"/>
            <p:cNvGrpSpPr/>
            <p:nvPr/>
          </p:nvGrpSpPr>
          <p:grpSpPr>
            <a:xfrm rot="2605000">
              <a:off x="3961831" y="903804"/>
              <a:ext cx="1100892" cy="1211653"/>
              <a:chOff x="1041400" y="749299"/>
              <a:chExt cx="2089369" cy="2299581"/>
            </a:xfrm>
          </p:grpSpPr>
          <p:sp>
            <p:nvSpPr>
              <p:cNvPr id="45" name="矩形 44"/>
              <p:cNvSpPr/>
              <p:nvPr/>
            </p:nvSpPr>
            <p:spPr>
              <a:xfrm>
                <a:off x="1041400" y="749299"/>
                <a:ext cx="88900" cy="22995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1291459" y="749300"/>
                <a:ext cx="88900" cy="22995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1541517" y="749300"/>
                <a:ext cx="88900" cy="22995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1791576" y="749300"/>
                <a:ext cx="88900" cy="22995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a:off x="2041634" y="749300"/>
                <a:ext cx="88900" cy="22995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2291693" y="749300"/>
                <a:ext cx="88900" cy="22995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2541752" y="749300"/>
                <a:ext cx="88900" cy="22995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2791810" y="749300"/>
                <a:ext cx="88900" cy="22995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3041869" y="749300"/>
                <a:ext cx="88900" cy="22995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68" name="椭圆 67"/>
          <p:cNvSpPr/>
          <p:nvPr/>
        </p:nvSpPr>
        <p:spPr>
          <a:xfrm rot="2605000">
            <a:off x="10934291" y="115945"/>
            <a:ext cx="560559" cy="560558"/>
          </a:xfrm>
          <a:prstGeom prst="ellipse">
            <a:avLst/>
          </a:prstGeom>
          <a:solidFill>
            <a:srgbClr val="ADE7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椭圆 105"/>
          <p:cNvSpPr/>
          <p:nvPr/>
        </p:nvSpPr>
        <p:spPr>
          <a:xfrm>
            <a:off x="3487610" y="2250632"/>
            <a:ext cx="162049" cy="162049"/>
          </a:xfrm>
          <a:prstGeom prst="ellipse">
            <a:avLst/>
          </a:prstGeom>
          <a:solidFill>
            <a:srgbClr val="89C5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椭圆 106"/>
          <p:cNvSpPr/>
          <p:nvPr/>
        </p:nvSpPr>
        <p:spPr>
          <a:xfrm>
            <a:off x="3327287" y="1997469"/>
            <a:ext cx="103247" cy="103246"/>
          </a:xfrm>
          <a:prstGeom prst="ellipse">
            <a:avLst/>
          </a:prstGeom>
          <a:solidFill>
            <a:srgbClr val="B6E6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椭圆 108"/>
          <p:cNvSpPr/>
          <p:nvPr/>
        </p:nvSpPr>
        <p:spPr>
          <a:xfrm>
            <a:off x="8076838" y="2172573"/>
            <a:ext cx="260783" cy="260782"/>
          </a:xfrm>
          <a:prstGeom prst="ellipse">
            <a:avLst/>
          </a:prstGeom>
          <a:solidFill>
            <a:srgbClr val="FDE3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矩形 110"/>
          <p:cNvSpPr/>
          <p:nvPr/>
        </p:nvSpPr>
        <p:spPr>
          <a:xfrm>
            <a:off x="5136086" y="752746"/>
            <a:ext cx="2236510" cy="707886"/>
          </a:xfrm>
          <a:prstGeom prst="rect">
            <a:avLst/>
          </a:prstGeom>
        </p:spPr>
        <p:txBody>
          <a:bodyPr wrap="none">
            <a:spAutoFit/>
          </a:bodyPr>
          <a:lstStyle/>
          <a:p>
            <a:r>
              <a:rPr lang="zh-CN" altLang="en-US" sz="4000" dirty="0" smtClean="0">
                <a:solidFill>
                  <a:srgbClr val="00B0F0"/>
                </a:solidFill>
                <a:latin typeface="微软雅黑 Light" panose="020B0502040204020203" pitchFamily="34" charset="-122"/>
                <a:ea typeface="微软雅黑 Light" panose="020B0502040204020203" pitchFamily="34" charset="-122"/>
              </a:rPr>
              <a:t>计划目标</a:t>
            </a:r>
            <a:endParaRPr lang="zh-CN" altLang="en-US" sz="4000" dirty="0">
              <a:solidFill>
                <a:srgbClr val="00B0F0"/>
              </a:solidFill>
              <a:latin typeface="微软雅黑 Light" panose="020B0502040204020203" pitchFamily="34" charset="-122"/>
              <a:ea typeface="微软雅黑 Light" panose="020B0502040204020203" pitchFamily="34" charset="-122"/>
            </a:endParaRPr>
          </a:p>
        </p:txBody>
      </p:sp>
      <p:sp>
        <p:nvSpPr>
          <p:cNvPr id="112" name="矩形 111"/>
          <p:cNvSpPr/>
          <p:nvPr/>
        </p:nvSpPr>
        <p:spPr>
          <a:xfrm>
            <a:off x="915344" y="2934196"/>
            <a:ext cx="2825848" cy="2585323"/>
          </a:xfrm>
          <a:prstGeom prst="rect">
            <a:avLst/>
          </a:prstGeom>
        </p:spPr>
        <p:txBody>
          <a:bodyPr wrap="square">
            <a:spAutoFit/>
          </a:bodyPr>
          <a:lstStyle/>
          <a:p>
            <a:pPr algn="ctr">
              <a:lnSpc>
                <a:spcPct val="150000"/>
              </a:lnSpc>
            </a:pPr>
            <a:r>
              <a:rPr lang="zh-CN" altLang="en-US" dirty="0" smtClean="0">
                <a:solidFill>
                  <a:schemeClr val="bg1">
                    <a:lumMod val="65000"/>
                  </a:schemeClr>
                </a:solidFill>
                <a:latin typeface="微软雅黑 Light" panose="020B0502040204020203" pitchFamily="34" charset="-122"/>
                <a:ea typeface="微软雅黑 Light" panose="020B0502040204020203" pitchFamily="34" charset="-122"/>
                <a:cs typeface="Arial" panose="020B0604020202020204" pitchFamily="34" charset="0"/>
              </a:rPr>
              <a:t>介绍文字介绍文字介绍文字介绍文字介绍文字介绍文字介绍文字介绍文字介绍文字介绍文字介绍文字介绍文字介绍文字介绍文字介绍文字介绍文字介绍</a:t>
            </a:r>
            <a:endParaRPr lang="zh-CN" altLang="en-US" dirty="0">
              <a:solidFill>
                <a:schemeClr val="bg1">
                  <a:lumMod val="65000"/>
                </a:schemeClr>
              </a:solidFill>
              <a:latin typeface="微软雅黑 Light" panose="020B0502040204020203" pitchFamily="34" charset="-122"/>
              <a:ea typeface="微软雅黑 Light" panose="020B0502040204020203" pitchFamily="34" charset="-122"/>
            </a:endParaRPr>
          </a:p>
        </p:txBody>
      </p:sp>
      <p:sp>
        <p:nvSpPr>
          <p:cNvPr id="57" name="矩形 56"/>
          <p:cNvSpPr/>
          <p:nvPr/>
        </p:nvSpPr>
        <p:spPr>
          <a:xfrm>
            <a:off x="1717973" y="2214518"/>
            <a:ext cx="1005403" cy="584775"/>
          </a:xfrm>
          <a:prstGeom prst="rect">
            <a:avLst/>
          </a:prstGeom>
        </p:spPr>
        <p:txBody>
          <a:bodyPr wrap="none">
            <a:spAutoFit/>
          </a:bodyPr>
          <a:lstStyle/>
          <a:p>
            <a:r>
              <a:rPr lang="zh-CN" altLang="en-US" sz="3200" dirty="0" smtClean="0">
                <a:solidFill>
                  <a:srgbClr val="00B0F0"/>
                </a:solidFill>
                <a:latin typeface="微软雅黑 Light" panose="020B0502040204020203" pitchFamily="34" charset="-122"/>
                <a:ea typeface="微软雅黑 Light" panose="020B0502040204020203" pitchFamily="34" charset="-122"/>
              </a:rPr>
              <a:t>计划</a:t>
            </a:r>
            <a:endParaRPr lang="zh-CN" altLang="en-US" sz="3200" dirty="0">
              <a:solidFill>
                <a:srgbClr val="00B0F0"/>
              </a:solidFill>
              <a:latin typeface="微软雅黑 Light" panose="020B0502040204020203" pitchFamily="34" charset="-122"/>
              <a:ea typeface="微软雅黑 Light" panose="020B0502040204020203" pitchFamily="34" charset="-122"/>
            </a:endParaRPr>
          </a:p>
        </p:txBody>
      </p:sp>
      <p:sp>
        <p:nvSpPr>
          <p:cNvPr id="58" name="矩形 57"/>
          <p:cNvSpPr/>
          <p:nvPr/>
        </p:nvSpPr>
        <p:spPr>
          <a:xfrm>
            <a:off x="8675301" y="2924303"/>
            <a:ext cx="2825848" cy="2585323"/>
          </a:xfrm>
          <a:prstGeom prst="rect">
            <a:avLst/>
          </a:prstGeom>
        </p:spPr>
        <p:txBody>
          <a:bodyPr wrap="square">
            <a:spAutoFit/>
          </a:bodyPr>
          <a:lstStyle/>
          <a:p>
            <a:pPr algn="ctr">
              <a:lnSpc>
                <a:spcPct val="150000"/>
              </a:lnSpc>
            </a:pPr>
            <a:r>
              <a:rPr lang="zh-CN" altLang="en-US" dirty="0" smtClean="0">
                <a:solidFill>
                  <a:schemeClr val="bg1">
                    <a:lumMod val="65000"/>
                  </a:schemeClr>
                </a:solidFill>
                <a:latin typeface="微软雅黑 Light" panose="020B0502040204020203" pitchFamily="34" charset="-122"/>
                <a:ea typeface="微软雅黑 Light" panose="020B0502040204020203" pitchFamily="34" charset="-122"/>
                <a:cs typeface="Arial" panose="020B0604020202020204" pitchFamily="34" charset="0"/>
              </a:rPr>
              <a:t>介绍文字介绍文字介绍文字介绍文字介绍文字介绍文字介绍文字介绍文字介绍文字介绍文字介绍文字介绍文字介绍文字介绍文字介绍文字介绍文字介绍</a:t>
            </a:r>
            <a:endParaRPr lang="zh-CN" altLang="en-US" dirty="0">
              <a:solidFill>
                <a:schemeClr val="bg1">
                  <a:lumMod val="65000"/>
                </a:schemeClr>
              </a:solidFill>
              <a:latin typeface="微软雅黑 Light" panose="020B0502040204020203" pitchFamily="34" charset="-122"/>
              <a:ea typeface="微软雅黑 Light" panose="020B0502040204020203" pitchFamily="34" charset="-122"/>
            </a:endParaRPr>
          </a:p>
        </p:txBody>
      </p:sp>
      <p:sp>
        <p:nvSpPr>
          <p:cNvPr id="59" name="矩形 58"/>
          <p:cNvSpPr/>
          <p:nvPr/>
        </p:nvSpPr>
        <p:spPr>
          <a:xfrm>
            <a:off x="9477930" y="2204625"/>
            <a:ext cx="1005403" cy="584775"/>
          </a:xfrm>
          <a:prstGeom prst="rect">
            <a:avLst/>
          </a:prstGeom>
        </p:spPr>
        <p:txBody>
          <a:bodyPr wrap="none">
            <a:spAutoFit/>
          </a:bodyPr>
          <a:lstStyle/>
          <a:p>
            <a:r>
              <a:rPr lang="zh-CN" altLang="en-US" sz="3200" dirty="0" smtClean="0">
                <a:solidFill>
                  <a:srgbClr val="00B0F0"/>
                </a:solidFill>
                <a:latin typeface="微软雅黑 Light" panose="020B0502040204020203" pitchFamily="34" charset="-122"/>
                <a:ea typeface="微软雅黑 Light" panose="020B0502040204020203" pitchFamily="34" charset="-122"/>
              </a:rPr>
              <a:t>目标</a:t>
            </a:r>
            <a:endParaRPr lang="zh-CN" altLang="en-US" sz="3200" dirty="0">
              <a:solidFill>
                <a:srgbClr val="00B0F0"/>
              </a:solidFill>
              <a:latin typeface="微软雅黑 Light" panose="020B0502040204020203" pitchFamily="34" charset="-122"/>
              <a:ea typeface="微软雅黑 Light" panose="020B0502040204020203" pitchFamily="34" charset="-122"/>
            </a:endParaRPr>
          </a:p>
        </p:txBody>
      </p:sp>
      <p:sp>
        <p:nvSpPr>
          <p:cNvPr id="61" name="椭圆 60"/>
          <p:cNvSpPr/>
          <p:nvPr/>
        </p:nvSpPr>
        <p:spPr>
          <a:xfrm>
            <a:off x="396225" y="6118987"/>
            <a:ext cx="162049" cy="162049"/>
          </a:xfrm>
          <a:prstGeom prst="ellipse">
            <a:avLst/>
          </a:prstGeom>
          <a:solidFill>
            <a:srgbClr val="89C5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2" name="组合 61"/>
          <p:cNvGrpSpPr/>
          <p:nvPr/>
        </p:nvGrpSpPr>
        <p:grpSpPr>
          <a:xfrm>
            <a:off x="4226437" y="1830883"/>
            <a:ext cx="3844195" cy="3867482"/>
            <a:chOff x="5935982" y="1911322"/>
            <a:chExt cx="3844195" cy="3867482"/>
          </a:xfrm>
        </p:grpSpPr>
        <p:sp>
          <p:nvSpPr>
            <p:cNvPr id="63" name="椭圆 62"/>
            <p:cNvSpPr/>
            <p:nvPr/>
          </p:nvSpPr>
          <p:spPr>
            <a:xfrm>
              <a:off x="5935982" y="1911322"/>
              <a:ext cx="3844195" cy="3844195"/>
            </a:xfrm>
            <a:prstGeom prst="ellipse">
              <a:avLst/>
            </a:prstGeom>
            <a:gradFill flip="none" rotWithShape="1">
              <a:gsLst>
                <a:gs pos="0">
                  <a:srgbClr val="6BDDFF"/>
                </a:gs>
                <a:gs pos="100000">
                  <a:srgbClr val="61CBF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p:cNvSpPr/>
            <p:nvPr/>
          </p:nvSpPr>
          <p:spPr>
            <a:xfrm>
              <a:off x="6430588" y="3013327"/>
              <a:ext cx="133350" cy="13335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p:cNvSpPr/>
            <p:nvPr/>
          </p:nvSpPr>
          <p:spPr>
            <a:xfrm>
              <a:off x="6978897" y="2368378"/>
              <a:ext cx="92882" cy="92882"/>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9268428" y="4789620"/>
              <a:ext cx="116840" cy="11684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66"/>
            <p:cNvSpPr/>
            <p:nvPr/>
          </p:nvSpPr>
          <p:spPr>
            <a:xfrm>
              <a:off x="8123412" y="2624921"/>
              <a:ext cx="108754" cy="108754"/>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9182634" y="2860428"/>
              <a:ext cx="116840" cy="11684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椭圆 90"/>
            <p:cNvSpPr/>
            <p:nvPr/>
          </p:nvSpPr>
          <p:spPr>
            <a:xfrm>
              <a:off x="9431075" y="3873197"/>
              <a:ext cx="133350" cy="13335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2" name="图片 91"/>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6435793" y="2982244"/>
              <a:ext cx="2892037" cy="2796560"/>
            </a:xfrm>
            <a:custGeom>
              <a:avLst/>
              <a:gdLst>
                <a:gd name="connsiteX0" fmla="*/ 0 w 2892037"/>
                <a:gd name="connsiteY0" fmla="*/ 0 h 2796560"/>
                <a:gd name="connsiteX1" fmla="*/ 2892037 w 2892037"/>
                <a:gd name="connsiteY1" fmla="*/ 0 h 2796560"/>
                <a:gd name="connsiteX2" fmla="*/ 2892037 w 2892037"/>
                <a:gd name="connsiteY2" fmla="*/ 2088292 h 2796560"/>
                <a:gd name="connsiteX3" fmla="*/ 2884994 w 2892037"/>
                <a:gd name="connsiteY3" fmla="*/ 2097710 h 2796560"/>
                <a:gd name="connsiteX4" fmla="*/ 1403115 w 2892037"/>
                <a:gd name="connsiteY4" fmla="*/ 2796560 h 2796560"/>
                <a:gd name="connsiteX5" fmla="*/ 45182 w 2892037"/>
                <a:gd name="connsiteY5" fmla="*/ 2234086 h 2796560"/>
                <a:gd name="connsiteX6" fmla="*/ 0 w 2892037"/>
                <a:gd name="connsiteY6" fmla="*/ 2184373 h 2796560"/>
                <a:gd name="connsiteX7" fmla="*/ 0 w 2892037"/>
                <a:gd name="connsiteY7" fmla="*/ 0 h 2796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2037" h="2796560">
                  <a:moveTo>
                    <a:pt x="0" y="0"/>
                  </a:moveTo>
                  <a:lnTo>
                    <a:pt x="2892037" y="0"/>
                  </a:lnTo>
                  <a:lnTo>
                    <a:pt x="2892037" y="2088292"/>
                  </a:lnTo>
                  <a:lnTo>
                    <a:pt x="2884994" y="2097710"/>
                  </a:lnTo>
                  <a:cubicBezTo>
                    <a:pt x="2532763" y="2524515"/>
                    <a:pt x="1999709" y="2796560"/>
                    <a:pt x="1403115" y="2796560"/>
                  </a:cubicBezTo>
                  <a:cubicBezTo>
                    <a:pt x="872810" y="2796560"/>
                    <a:pt x="392708" y="2581611"/>
                    <a:pt x="45182" y="2234086"/>
                  </a:cubicBezTo>
                  <a:lnTo>
                    <a:pt x="0" y="2184373"/>
                  </a:lnTo>
                  <a:lnTo>
                    <a:pt x="0" y="0"/>
                  </a:lnTo>
                  <a:close/>
                </a:path>
              </a:pathLst>
            </a:custGeom>
          </p:spPr>
        </p:pic>
        <p:sp>
          <p:nvSpPr>
            <p:cNvPr id="93" name="椭圆 92"/>
            <p:cNvSpPr/>
            <p:nvPr/>
          </p:nvSpPr>
          <p:spPr>
            <a:xfrm>
              <a:off x="6206421" y="3711571"/>
              <a:ext cx="79463" cy="79463"/>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0972152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6" name="组合 95"/>
          <p:cNvGrpSpPr/>
          <p:nvPr/>
        </p:nvGrpSpPr>
        <p:grpSpPr>
          <a:xfrm>
            <a:off x="9046553" y="3064180"/>
            <a:ext cx="2240780" cy="256870"/>
            <a:chOff x="7728786" y="4465654"/>
            <a:chExt cx="2240780" cy="256870"/>
          </a:xfrm>
          <a:solidFill>
            <a:srgbClr val="C1E7FF"/>
          </a:solidFill>
        </p:grpSpPr>
        <p:sp>
          <p:nvSpPr>
            <p:cNvPr id="97" name="椭圆 96"/>
            <p:cNvSpPr/>
            <p:nvPr/>
          </p:nvSpPr>
          <p:spPr>
            <a:xfrm>
              <a:off x="8235919" y="4467201"/>
              <a:ext cx="255322" cy="25532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椭圆 97"/>
            <p:cNvSpPr/>
            <p:nvPr/>
          </p:nvSpPr>
          <p:spPr>
            <a:xfrm>
              <a:off x="7728786" y="4465654"/>
              <a:ext cx="255322" cy="25532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矩形 99"/>
            <p:cNvSpPr/>
            <p:nvPr/>
          </p:nvSpPr>
          <p:spPr>
            <a:xfrm>
              <a:off x="7847936" y="4465654"/>
              <a:ext cx="1988969" cy="25687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椭圆 103"/>
            <p:cNvSpPr/>
            <p:nvPr/>
          </p:nvSpPr>
          <p:spPr>
            <a:xfrm>
              <a:off x="9714244" y="4465654"/>
              <a:ext cx="255322" cy="25532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p:cNvGrpSpPr/>
          <p:nvPr/>
        </p:nvGrpSpPr>
        <p:grpSpPr>
          <a:xfrm rot="10800000">
            <a:off x="4422987" y="3807575"/>
            <a:ext cx="4872408" cy="747523"/>
            <a:chOff x="-1677895" y="1043319"/>
            <a:chExt cx="4872408" cy="747523"/>
          </a:xfrm>
        </p:grpSpPr>
        <p:grpSp>
          <p:nvGrpSpPr>
            <p:cNvPr id="29" name="组合 28"/>
            <p:cNvGrpSpPr/>
            <p:nvPr/>
          </p:nvGrpSpPr>
          <p:grpSpPr>
            <a:xfrm>
              <a:off x="-1113043" y="1043319"/>
              <a:ext cx="2780380" cy="256870"/>
              <a:chOff x="1895793" y="1303020"/>
              <a:chExt cx="5205041" cy="596676"/>
            </a:xfrm>
            <a:solidFill>
              <a:srgbClr val="7DDEFF"/>
            </a:solidFill>
          </p:grpSpPr>
          <p:sp>
            <p:nvSpPr>
              <p:cNvPr id="30" name="椭圆 29"/>
              <p:cNvSpPr/>
              <p:nvPr/>
            </p:nvSpPr>
            <p:spPr>
              <a:xfrm>
                <a:off x="1895793" y="1303020"/>
                <a:ext cx="593081" cy="59308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2172564" y="1303020"/>
                <a:ext cx="4620122" cy="59667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6507753" y="1303020"/>
                <a:ext cx="593081" cy="59308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3" name="组合 32"/>
            <p:cNvGrpSpPr/>
            <p:nvPr/>
          </p:nvGrpSpPr>
          <p:grpSpPr>
            <a:xfrm>
              <a:off x="268766" y="1298642"/>
              <a:ext cx="1887542" cy="256870"/>
              <a:chOff x="1895793" y="1303020"/>
              <a:chExt cx="5205041" cy="596676"/>
            </a:xfrm>
            <a:solidFill>
              <a:srgbClr val="7DDEFF"/>
            </a:solidFill>
          </p:grpSpPr>
          <p:sp>
            <p:nvSpPr>
              <p:cNvPr id="34" name="椭圆 33"/>
              <p:cNvSpPr/>
              <p:nvPr/>
            </p:nvSpPr>
            <p:spPr>
              <a:xfrm>
                <a:off x="1895793" y="1303020"/>
                <a:ext cx="593081" cy="59308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2172564" y="1303020"/>
                <a:ext cx="4620122" cy="59667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6507753" y="1303020"/>
                <a:ext cx="593081" cy="59308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 name="组合 36"/>
            <p:cNvGrpSpPr/>
            <p:nvPr/>
          </p:nvGrpSpPr>
          <p:grpSpPr>
            <a:xfrm>
              <a:off x="953733" y="1287596"/>
              <a:ext cx="2240780" cy="268493"/>
              <a:chOff x="1895792" y="1303020"/>
              <a:chExt cx="5205042" cy="596676"/>
            </a:xfrm>
            <a:solidFill>
              <a:schemeClr val="bg1"/>
            </a:solidFill>
          </p:grpSpPr>
          <p:sp>
            <p:nvSpPr>
              <p:cNvPr id="38" name="椭圆 37"/>
              <p:cNvSpPr/>
              <p:nvPr/>
            </p:nvSpPr>
            <p:spPr>
              <a:xfrm>
                <a:off x="1895792" y="1303020"/>
                <a:ext cx="593080" cy="59308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2172562" y="1303020"/>
                <a:ext cx="4620118" cy="59667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6507754" y="1303020"/>
                <a:ext cx="593080" cy="59308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1" name="组合 40"/>
            <p:cNvGrpSpPr/>
            <p:nvPr/>
          </p:nvGrpSpPr>
          <p:grpSpPr>
            <a:xfrm>
              <a:off x="-1677895" y="1297869"/>
              <a:ext cx="2240780" cy="256870"/>
              <a:chOff x="1895792" y="1303020"/>
              <a:chExt cx="5205042" cy="596676"/>
            </a:xfrm>
            <a:solidFill>
              <a:schemeClr val="bg1"/>
            </a:solidFill>
          </p:grpSpPr>
          <p:sp>
            <p:nvSpPr>
              <p:cNvPr id="42" name="椭圆 41"/>
              <p:cNvSpPr/>
              <p:nvPr/>
            </p:nvSpPr>
            <p:spPr>
              <a:xfrm>
                <a:off x="1895792" y="1303020"/>
                <a:ext cx="593080" cy="59308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2172562" y="1303020"/>
                <a:ext cx="4620118" cy="59667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6507754" y="1303020"/>
                <a:ext cx="593080" cy="59308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6" name="椭圆 45"/>
            <p:cNvSpPr/>
            <p:nvPr/>
          </p:nvSpPr>
          <p:spPr>
            <a:xfrm>
              <a:off x="-40013" y="1553192"/>
              <a:ext cx="239660" cy="237509"/>
            </a:xfrm>
            <a:prstGeom prst="ellipse">
              <a:avLst/>
            </a:prstGeom>
            <a:solidFill>
              <a:srgbClr val="7DDE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69904" y="1553193"/>
              <a:ext cx="1015491" cy="237508"/>
            </a:xfrm>
            <a:prstGeom prst="rect">
              <a:avLst/>
            </a:prstGeom>
            <a:solidFill>
              <a:srgbClr val="7DDE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978438" y="1553192"/>
              <a:ext cx="251111" cy="237650"/>
            </a:xfrm>
            <a:prstGeom prst="ellipse">
              <a:avLst/>
            </a:prstGeom>
            <a:solidFill>
              <a:srgbClr val="7DDE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rot="7697076">
            <a:off x="9629908" y="1238012"/>
            <a:ext cx="880942" cy="487688"/>
            <a:chOff x="483839" y="5821106"/>
            <a:chExt cx="880942" cy="487688"/>
          </a:xfrm>
        </p:grpSpPr>
        <p:sp>
          <p:nvSpPr>
            <p:cNvPr id="52" name="椭圆 51"/>
            <p:cNvSpPr/>
            <p:nvPr/>
          </p:nvSpPr>
          <p:spPr>
            <a:xfrm rot="16200000">
              <a:off x="877093" y="5821106"/>
              <a:ext cx="487688" cy="487688"/>
            </a:xfrm>
            <a:prstGeom prst="ellipse">
              <a:avLst/>
            </a:prstGeom>
            <a:solidFill>
              <a:srgbClr val="FFD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rot="16200000">
              <a:off x="977727" y="5921740"/>
              <a:ext cx="286420" cy="2864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等腰三角形 53"/>
            <p:cNvSpPr/>
            <p:nvPr/>
          </p:nvSpPr>
          <p:spPr>
            <a:xfrm rot="16200000">
              <a:off x="558165" y="5832718"/>
              <a:ext cx="315813" cy="464465"/>
            </a:xfrm>
            <a:prstGeom prst="triangle">
              <a:avLst/>
            </a:prstGeom>
            <a:solidFill>
              <a:srgbClr val="FFD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9" name="椭圆 78"/>
          <p:cNvSpPr/>
          <p:nvPr/>
        </p:nvSpPr>
        <p:spPr>
          <a:xfrm>
            <a:off x="8282340" y="4085595"/>
            <a:ext cx="255323" cy="255323"/>
          </a:xfrm>
          <a:prstGeom prst="ellipse">
            <a:avLst/>
          </a:prstGeom>
          <a:solidFill>
            <a:srgbClr val="89C5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椭圆 71"/>
          <p:cNvSpPr/>
          <p:nvPr/>
        </p:nvSpPr>
        <p:spPr>
          <a:xfrm>
            <a:off x="12265064" y="4044812"/>
            <a:ext cx="255323" cy="25532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椭圆 89"/>
          <p:cNvSpPr/>
          <p:nvPr/>
        </p:nvSpPr>
        <p:spPr>
          <a:xfrm>
            <a:off x="8374455" y="1662055"/>
            <a:ext cx="133351" cy="133350"/>
          </a:xfrm>
          <a:prstGeom prst="ellipse">
            <a:avLst/>
          </a:prstGeom>
          <a:solidFill>
            <a:srgbClr val="89C5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椭圆 90"/>
          <p:cNvSpPr/>
          <p:nvPr/>
        </p:nvSpPr>
        <p:spPr>
          <a:xfrm>
            <a:off x="9356374" y="1495278"/>
            <a:ext cx="103247" cy="103246"/>
          </a:xfrm>
          <a:prstGeom prst="ellipse">
            <a:avLst/>
          </a:prstGeom>
          <a:solidFill>
            <a:srgbClr val="B6E6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椭圆 93"/>
          <p:cNvSpPr/>
          <p:nvPr/>
        </p:nvSpPr>
        <p:spPr>
          <a:xfrm>
            <a:off x="9606940" y="5966980"/>
            <a:ext cx="131125" cy="131125"/>
          </a:xfrm>
          <a:prstGeom prst="ellipse">
            <a:avLst/>
          </a:prstGeom>
          <a:solidFill>
            <a:srgbClr val="B6E6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椭圆 94"/>
          <p:cNvSpPr/>
          <p:nvPr/>
        </p:nvSpPr>
        <p:spPr>
          <a:xfrm>
            <a:off x="10224409" y="6174512"/>
            <a:ext cx="102183" cy="102182"/>
          </a:xfrm>
          <a:prstGeom prst="ellipse">
            <a:avLst/>
          </a:prstGeom>
          <a:solidFill>
            <a:srgbClr val="89C5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矩形 98"/>
          <p:cNvSpPr/>
          <p:nvPr/>
        </p:nvSpPr>
        <p:spPr>
          <a:xfrm>
            <a:off x="2625874" y="1306138"/>
            <a:ext cx="1826141" cy="584775"/>
          </a:xfrm>
          <a:prstGeom prst="rect">
            <a:avLst/>
          </a:prstGeom>
        </p:spPr>
        <p:txBody>
          <a:bodyPr wrap="none">
            <a:spAutoFit/>
          </a:bodyPr>
          <a:lstStyle/>
          <a:p>
            <a:r>
              <a:rPr lang="zh-CN" altLang="en-US" sz="3200" dirty="0" smtClean="0">
                <a:solidFill>
                  <a:srgbClr val="00B0F0"/>
                </a:solidFill>
                <a:latin typeface="微软雅黑 Light" panose="020B0502040204020203" pitchFamily="34" charset="-122"/>
                <a:ea typeface="微软雅黑 Light" panose="020B0502040204020203" pitchFamily="34" charset="-122"/>
                <a:cs typeface="Arial" panose="020B0604020202020204" pitchFamily="34" charset="0"/>
              </a:rPr>
              <a:t>品牌影响</a:t>
            </a:r>
            <a:endParaRPr lang="zh-CN" altLang="en-US" sz="3200" dirty="0">
              <a:solidFill>
                <a:srgbClr val="00B0F0"/>
              </a:solidFill>
              <a:latin typeface="微软雅黑 Light" panose="020B0502040204020203" pitchFamily="34" charset="-122"/>
              <a:ea typeface="微软雅黑 Light" panose="020B0502040204020203" pitchFamily="34" charset="-122"/>
            </a:endParaRPr>
          </a:p>
        </p:txBody>
      </p:sp>
      <p:sp>
        <p:nvSpPr>
          <p:cNvPr id="106" name="矩形 105"/>
          <p:cNvSpPr/>
          <p:nvPr/>
        </p:nvSpPr>
        <p:spPr>
          <a:xfrm>
            <a:off x="1421200" y="2039910"/>
            <a:ext cx="3922681" cy="3416320"/>
          </a:xfrm>
          <a:prstGeom prst="rect">
            <a:avLst/>
          </a:prstGeom>
        </p:spPr>
        <p:txBody>
          <a:bodyPr wrap="square">
            <a:spAutoFit/>
          </a:bodyPr>
          <a:lstStyle/>
          <a:p>
            <a:pPr marL="285750" indent="-285750">
              <a:lnSpc>
                <a:spcPct val="150000"/>
              </a:lnSpc>
              <a:buFont typeface="Arial" panose="020B0604020202020204" pitchFamily="34" charset="0"/>
              <a:buChar char="•"/>
            </a:pPr>
            <a:r>
              <a:rPr lang="zh-CN" altLang="en-US" dirty="0" smtClean="0">
                <a:solidFill>
                  <a:schemeClr val="bg1">
                    <a:lumMod val="65000"/>
                  </a:schemeClr>
                </a:solidFill>
                <a:latin typeface="微软雅黑 Light" panose="020B0502040204020203" pitchFamily="34" charset="-122"/>
                <a:ea typeface="微软雅黑 Light" panose="020B0502040204020203" pitchFamily="34" charset="-122"/>
                <a:cs typeface="Arial" panose="020B0604020202020204" pitchFamily="34" charset="0"/>
              </a:rPr>
              <a:t>介绍文字介绍文字介绍文字介绍文字介绍文字介绍文字</a:t>
            </a:r>
            <a:endParaRPr lang="en-US" altLang="zh-CN" dirty="0" smtClean="0">
              <a:solidFill>
                <a:schemeClr val="bg1">
                  <a:lumMod val="65000"/>
                </a:schemeClr>
              </a:solidFill>
              <a:latin typeface="微软雅黑 Light" panose="020B0502040204020203" pitchFamily="34" charset="-122"/>
              <a:ea typeface="微软雅黑 Light" panose="020B0502040204020203" pitchFamily="34" charset="-122"/>
              <a:cs typeface="Arial" panose="020B0604020202020204" pitchFamily="34" charset="0"/>
            </a:endParaRPr>
          </a:p>
          <a:p>
            <a:pPr marL="285750" indent="-285750">
              <a:lnSpc>
                <a:spcPct val="150000"/>
              </a:lnSpc>
              <a:buFont typeface="Arial" panose="020B0604020202020204" pitchFamily="34" charset="0"/>
              <a:buChar char="•"/>
            </a:pPr>
            <a:r>
              <a:rPr lang="zh-CN" altLang="en-US" dirty="0" smtClean="0">
                <a:solidFill>
                  <a:schemeClr val="bg1">
                    <a:lumMod val="65000"/>
                  </a:schemeClr>
                </a:solidFill>
                <a:latin typeface="微软雅黑 Light" panose="020B0502040204020203" pitchFamily="34" charset="-122"/>
                <a:ea typeface="微软雅黑 Light" panose="020B0502040204020203" pitchFamily="34" charset="-122"/>
                <a:cs typeface="Arial" panose="020B0604020202020204" pitchFamily="34" charset="0"/>
              </a:rPr>
              <a:t>介绍文字介绍文字介绍文字介绍文字介绍文字介绍文字</a:t>
            </a:r>
            <a:endParaRPr lang="en-US" altLang="zh-CN" dirty="0" smtClean="0">
              <a:solidFill>
                <a:schemeClr val="bg1">
                  <a:lumMod val="65000"/>
                </a:schemeClr>
              </a:solidFill>
              <a:latin typeface="微软雅黑 Light" panose="020B0502040204020203" pitchFamily="34" charset="-122"/>
              <a:ea typeface="微软雅黑 Light" panose="020B0502040204020203" pitchFamily="34" charset="-122"/>
              <a:cs typeface="Arial" panose="020B0604020202020204" pitchFamily="34" charset="0"/>
            </a:endParaRPr>
          </a:p>
          <a:p>
            <a:pPr marL="285750" indent="-285750">
              <a:lnSpc>
                <a:spcPct val="150000"/>
              </a:lnSpc>
              <a:buFont typeface="Arial" panose="020B0604020202020204" pitchFamily="34" charset="0"/>
              <a:buChar char="•"/>
            </a:pPr>
            <a:r>
              <a:rPr lang="zh-CN" altLang="en-US" dirty="0" smtClean="0">
                <a:solidFill>
                  <a:schemeClr val="bg1">
                    <a:lumMod val="65000"/>
                  </a:schemeClr>
                </a:solidFill>
                <a:latin typeface="微软雅黑 Light" panose="020B0502040204020203" pitchFamily="34" charset="-122"/>
                <a:ea typeface="微软雅黑 Light" panose="020B0502040204020203" pitchFamily="34" charset="-122"/>
                <a:cs typeface="Arial" panose="020B0604020202020204" pitchFamily="34" charset="0"/>
              </a:rPr>
              <a:t>介绍文字介绍文字介绍文字介绍文字介绍</a:t>
            </a:r>
            <a:r>
              <a:rPr lang="zh-CN" altLang="en-US" dirty="0">
                <a:solidFill>
                  <a:schemeClr val="bg1">
                    <a:lumMod val="65000"/>
                  </a:schemeClr>
                </a:solidFill>
                <a:latin typeface="微软雅黑 Light" panose="020B0502040204020203" pitchFamily="34" charset="-122"/>
                <a:ea typeface="微软雅黑 Light" panose="020B0502040204020203" pitchFamily="34" charset="-122"/>
                <a:cs typeface="Arial" panose="020B0604020202020204" pitchFamily="34" charset="0"/>
              </a:rPr>
              <a:t>文字介绍</a:t>
            </a:r>
            <a:r>
              <a:rPr lang="zh-CN" altLang="en-US" dirty="0" smtClean="0">
                <a:solidFill>
                  <a:schemeClr val="bg1">
                    <a:lumMod val="65000"/>
                  </a:schemeClr>
                </a:solidFill>
                <a:latin typeface="微软雅黑 Light" panose="020B0502040204020203" pitchFamily="34" charset="-122"/>
                <a:ea typeface="微软雅黑 Light" panose="020B0502040204020203" pitchFamily="34" charset="-122"/>
                <a:cs typeface="Arial" panose="020B0604020202020204" pitchFamily="34" charset="0"/>
              </a:rPr>
              <a:t>文字</a:t>
            </a:r>
            <a:endParaRPr lang="en-US" altLang="zh-CN" dirty="0" smtClean="0">
              <a:solidFill>
                <a:schemeClr val="bg1">
                  <a:lumMod val="65000"/>
                </a:schemeClr>
              </a:solidFill>
              <a:latin typeface="微软雅黑 Light" panose="020B0502040204020203" pitchFamily="34" charset="-122"/>
              <a:ea typeface="微软雅黑 Light" panose="020B0502040204020203" pitchFamily="34" charset="-122"/>
              <a:cs typeface="Arial" panose="020B0604020202020204" pitchFamily="34" charset="0"/>
            </a:endParaRPr>
          </a:p>
          <a:p>
            <a:pPr marL="285750" indent="-285750">
              <a:lnSpc>
                <a:spcPct val="150000"/>
              </a:lnSpc>
              <a:buFont typeface="Arial" panose="020B0604020202020204" pitchFamily="34" charset="0"/>
              <a:buChar char="•"/>
            </a:pPr>
            <a:r>
              <a:rPr lang="zh-CN" altLang="en-US" dirty="0" smtClean="0">
                <a:solidFill>
                  <a:schemeClr val="bg1">
                    <a:lumMod val="65000"/>
                  </a:schemeClr>
                </a:solidFill>
                <a:latin typeface="微软雅黑 Light" panose="020B0502040204020203" pitchFamily="34" charset="-122"/>
                <a:ea typeface="微软雅黑 Light" panose="020B0502040204020203" pitchFamily="34" charset="-122"/>
                <a:cs typeface="Arial" panose="020B0604020202020204" pitchFamily="34" charset="0"/>
              </a:rPr>
              <a:t>介绍</a:t>
            </a:r>
            <a:r>
              <a:rPr lang="zh-CN" altLang="en-US" dirty="0">
                <a:solidFill>
                  <a:schemeClr val="bg1">
                    <a:lumMod val="65000"/>
                  </a:schemeClr>
                </a:solidFill>
                <a:latin typeface="微软雅黑 Light" panose="020B0502040204020203" pitchFamily="34" charset="-122"/>
                <a:ea typeface="微软雅黑 Light" panose="020B0502040204020203" pitchFamily="34" charset="-122"/>
                <a:cs typeface="Arial" panose="020B0604020202020204" pitchFamily="34" charset="0"/>
              </a:rPr>
              <a:t>文字介绍文字介绍文字介绍文字介绍</a:t>
            </a:r>
            <a:r>
              <a:rPr lang="zh-CN" altLang="en-US" dirty="0" smtClean="0">
                <a:solidFill>
                  <a:schemeClr val="bg1">
                    <a:lumMod val="65000"/>
                  </a:schemeClr>
                </a:solidFill>
                <a:latin typeface="微软雅黑 Light" panose="020B0502040204020203" pitchFamily="34" charset="-122"/>
                <a:ea typeface="微软雅黑 Light" panose="020B0502040204020203" pitchFamily="34" charset="-122"/>
                <a:cs typeface="Arial" panose="020B0604020202020204" pitchFamily="34" charset="0"/>
              </a:rPr>
              <a:t>文字</a:t>
            </a:r>
            <a:endParaRPr lang="zh-CN" altLang="en-US" dirty="0">
              <a:solidFill>
                <a:schemeClr val="bg1">
                  <a:lumMod val="65000"/>
                </a:schemeClr>
              </a:solidFill>
              <a:latin typeface="微软雅黑 Light" panose="020B0502040204020203" pitchFamily="34" charset="-122"/>
              <a:ea typeface="微软雅黑 Light" panose="020B0502040204020203" pitchFamily="34" charset="-122"/>
            </a:endParaRPr>
          </a:p>
        </p:txBody>
      </p:sp>
      <p:sp>
        <p:nvSpPr>
          <p:cNvPr id="108" name="椭圆 107"/>
          <p:cNvSpPr/>
          <p:nvPr/>
        </p:nvSpPr>
        <p:spPr>
          <a:xfrm>
            <a:off x="10438363" y="713882"/>
            <a:ext cx="103247" cy="103246"/>
          </a:xfrm>
          <a:prstGeom prst="ellipse">
            <a:avLst/>
          </a:prstGeom>
          <a:solidFill>
            <a:srgbClr val="B6E6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椭圆 108"/>
          <p:cNvSpPr/>
          <p:nvPr/>
        </p:nvSpPr>
        <p:spPr>
          <a:xfrm>
            <a:off x="7006790" y="5673095"/>
            <a:ext cx="133351" cy="133350"/>
          </a:xfrm>
          <a:prstGeom prst="ellipse">
            <a:avLst/>
          </a:prstGeom>
          <a:solidFill>
            <a:srgbClr val="D1E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0" name="组合 109"/>
          <p:cNvGrpSpPr/>
          <p:nvPr/>
        </p:nvGrpSpPr>
        <p:grpSpPr>
          <a:xfrm rot="19351571">
            <a:off x="600953" y="6006568"/>
            <a:ext cx="606745" cy="335893"/>
            <a:chOff x="483839" y="5821106"/>
            <a:chExt cx="880942" cy="487688"/>
          </a:xfrm>
        </p:grpSpPr>
        <p:sp>
          <p:nvSpPr>
            <p:cNvPr id="111" name="椭圆 110"/>
            <p:cNvSpPr/>
            <p:nvPr/>
          </p:nvSpPr>
          <p:spPr>
            <a:xfrm rot="16200000">
              <a:off x="877093" y="5821106"/>
              <a:ext cx="487688" cy="487688"/>
            </a:xfrm>
            <a:prstGeom prst="ellipse">
              <a:avLst/>
            </a:prstGeom>
            <a:solidFill>
              <a:srgbClr val="FFD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椭圆 111"/>
            <p:cNvSpPr/>
            <p:nvPr/>
          </p:nvSpPr>
          <p:spPr>
            <a:xfrm rot="16200000">
              <a:off x="977727" y="5921740"/>
              <a:ext cx="286420" cy="2864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等腰三角形 112"/>
            <p:cNvSpPr/>
            <p:nvPr/>
          </p:nvSpPr>
          <p:spPr>
            <a:xfrm rot="16200000">
              <a:off x="558165" y="5832718"/>
              <a:ext cx="315813" cy="464465"/>
            </a:xfrm>
            <a:prstGeom prst="triangle">
              <a:avLst/>
            </a:prstGeom>
            <a:solidFill>
              <a:srgbClr val="FFD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4" name="椭圆 113"/>
          <p:cNvSpPr/>
          <p:nvPr/>
        </p:nvSpPr>
        <p:spPr>
          <a:xfrm>
            <a:off x="1421199" y="6108951"/>
            <a:ext cx="131125" cy="131125"/>
          </a:xfrm>
          <a:prstGeom prst="ellipse">
            <a:avLst/>
          </a:prstGeom>
          <a:solidFill>
            <a:srgbClr val="B6E6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椭圆 114"/>
          <p:cNvSpPr/>
          <p:nvPr/>
        </p:nvSpPr>
        <p:spPr>
          <a:xfrm flipH="1">
            <a:off x="1164527" y="5570913"/>
            <a:ext cx="102183" cy="102182"/>
          </a:xfrm>
          <a:prstGeom prst="ellipse">
            <a:avLst/>
          </a:prstGeom>
          <a:solidFill>
            <a:srgbClr val="89C5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6" name="组合 115"/>
          <p:cNvGrpSpPr/>
          <p:nvPr/>
        </p:nvGrpSpPr>
        <p:grpSpPr>
          <a:xfrm>
            <a:off x="6610380" y="1825930"/>
            <a:ext cx="3828363" cy="3851553"/>
            <a:chOff x="5935982" y="1911322"/>
            <a:chExt cx="3844195" cy="3867482"/>
          </a:xfrm>
        </p:grpSpPr>
        <p:sp>
          <p:nvSpPr>
            <p:cNvPr id="117" name="椭圆 116"/>
            <p:cNvSpPr/>
            <p:nvPr/>
          </p:nvSpPr>
          <p:spPr>
            <a:xfrm>
              <a:off x="5935982" y="1911322"/>
              <a:ext cx="3844195" cy="3844195"/>
            </a:xfrm>
            <a:prstGeom prst="ellipse">
              <a:avLst/>
            </a:prstGeom>
            <a:gradFill flip="none" rotWithShape="1">
              <a:gsLst>
                <a:gs pos="0">
                  <a:srgbClr val="6BDDFF"/>
                </a:gs>
                <a:gs pos="100000">
                  <a:srgbClr val="61CBF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椭圆 117"/>
            <p:cNvSpPr/>
            <p:nvPr/>
          </p:nvSpPr>
          <p:spPr>
            <a:xfrm>
              <a:off x="6430588" y="3013327"/>
              <a:ext cx="133350" cy="13335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椭圆 118"/>
            <p:cNvSpPr/>
            <p:nvPr/>
          </p:nvSpPr>
          <p:spPr>
            <a:xfrm>
              <a:off x="6978897" y="2368378"/>
              <a:ext cx="92882" cy="92882"/>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椭圆 119"/>
            <p:cNvSpPr/>
            <p:nvPr/>
          </p:nvSpPr>
          <p:spPr>
            <a:xfrm>
              <a:off x="9268428" y="4789620"/>
              <a:ext cx="116840" cy="11684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椭圆 120"/>
            <p:cNvSpPr/>
            <p:nvPr/>
          </p:nvSpPr>
          <p:spPr>
            <a:xfrm>
              <a:off x="8123412" y="2624921"/>
              <a:ext cx="108754" cy="108754"/>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椭圆 121"/>
            <p:cNvSpPr/>
            <p:nvPr/>
          </p:nvSpPr>
          <p:spPr>
            <a:xfrm>
              <a:off x="9182634" y="2860428"/>
              <a:ext cx="116840" cy="11684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椭圆 122"/>
            <p:cNvSpPr/>
            <p:nvPr/>
          </p:nvSpPr>
          <p:spPr>
            <a:xfrm>
              <a:off x="9431075" y="3873197"/>
              <a:ext cx="133350" cy="13335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4" name="图片 12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6435793" y="2982244"/>
              <a:ext cx="2892037" cy="2796560"/>
            </a:xfrm>
            <a:custGeom>
              <a:avLst/>
              <a:gdLst>
                <a:gd name="connsiteX0" fmla="*/ 0 w 2892037"/>
                <a:gd name="connsiteY0" fmla="*/ 0 h 2796560"/>
                <a:gd name="connsiteX1" fmla="*/ 2892037 w 2892037"/>
                <a:gd name="connsiteY1" fmla="*/ 0 h 2796560"/>
                <a:gd name="connsiteX2" fmla="*/ 2892037 w 2892037"/>
                <a:gd name="connsiteY2" fmla="*/ 2088292 h 2796560"/>
                <a:gd name="connsiteX3" fmla="*/ 2884994 w 2892037"/>
                <a:gd name="connsiteY3" fmla="*/ 2097710 h 2796560"/>
                <a:gd name="connsiteX4" fmla="*/ 1403115 w 2892037"/>
                <a:gd name="connsiteY4" fmla="*/ 2796560 h 2796560"/>
                <a:gd name="connsiteX5" fmla="*/ 45182 w 2892037"/>
                <a:gd name="connsiteY5" fmla="*/ 2234086 h 2796560"/>
                <a:gd name="connsiteX6" fmla="*/ 0 w 2892037"/>
                <a:gd name="connsiteY6" fmla="*/ 2184373 h 2796560"/>
                <a:gd name="connsiteX7" fmla="*/ 0 w 2892037"/>
                <a:gd name="connsiteY7" fmla="*/ 0 h 2796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2037" h="2796560">
                  <a:moveTo>
                    <a:pt x="0" y="0"/>
                  </a:moveTo>
                  <a:lnTo>
                    <a:pt x="2892037" y="0"/>
                  </a:lnTo>
                  <a:lnTo>
                    <a:pt x="2892037" y="2088292"/>
                  </a:lnTo>
                  <a:lnTo>
                    <a:pt x="2884994" y="2097710"/>
                  </a:lnTo>
                  <a:cubicBezTo>
                    <a:pt x="2532763" y="2524515"/>
                    <a:pt x="1999709" y="2796560"/>
                    <a:pt x="1403115" y="2796560"/>
                  </a:cubicBezTo>
                  <a:cubicBezTo>
                    <a:pt x="872810" y="2796560"/>
                    <a:pt x="392708" y="2581611"/>
                    <a:pt x="45182" y="2234086"/>
                  </a:cubicBezTo>
                  <a:lnTo>
                    <a:pt x="0" y="2184373"/>
                  </a:lnTo>
                  <a:lnTo>
                    <a:pt x="0" y="0"/>
                  </a:lnTo>
                  <a:close/>
                </a:path>
              </a:pathLst>
            </a:custGeom>
          </p:spPr>
        </p:pic>
        <p:sp>
          <p:nvSpPr>
            <p:cNvPr id="125" name="椭圆 124"/>
            <p:cNvSpPr/>
            <p:nvPr/>
          </p:nvSpPr>
          <p:spPr>
            <a:xfrm>
              <a:off x="6206421" y="3711571"/>
              <a:ext cx="79463" cy="79463"/>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6405115" y="5174826"/>
            <a:ext cx="4057320" cy="588064"/>
            <a:chOff x="-1687075" y="295823"/>
            <a:chExt cx="5229903" cy="758017"/>
          </a:xfrm>
        </p:grpSpPr>
        <p:grpSp>
          <p:nvGrpSpPr>
            <p:cNvPr id="64" name="组合 63"/>
            <p:cNvGrpSpPr/>
            <p:nvPr/>
          </p:nvGrpSpPr>
          <p:grpSpPr>
            <a:xfrm>
              <a:off x="-550749" y="295823"/>
              <a:ext cx="4093577" cy="758017"/>
              <a:chOff x="-593774" y="-2198370"/>
              <a:chExt cx="4093577" cy="758017"/>
            </a:xfrm>
          </p:grpSpPr>
          <p:grpSp>
            <p:nvGrpSpPr>
              <p:cNvPr id="8" name="组合 7"/>
              <p:cNvGrpSpPr/>
              <p:nvPr/>
            </p:nvGrpSpPr>
            <p:grpSpPr>
              <a:xfrm>
                <a:off x="-593774" y="-2198370"/>
                <a:ext cx="2240778" cy="256870"/>
                <a:chOff x="1895793" y="1303020"/>
                <a:chExt cx="5205041" cy="596676"/>
              </a:xfrm>
            </p:grpSpPr>
            <p:sp>
              <p:nvSpPr>
                <p:cNvPr id="3" name="椭圆 2"/>
                <p:cNvSpPr/>
                <p:nvPr/>
              </p:nvSpPr>
              <p:spPr>
                <a:xfrm>
                  <a:off x="1895793" y="1303020"/>
                  <a:ext cx="593081" cy="593082"/>
                </a:xfrm>
                <a:prstGeom prst="ellipse">
                  <a:avLst/>
                </a:prstGeom>
                <a:solidFill>
                  <a:srgbClr val="BBE6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172564" y="1303020"/>
                  <a:ext cx="4620122" cy="596676"/>
                </a:xfrm>
                <a:prstGeom prst="rect">
                  <a:avLst/>
                </a:prstGeom>
                <a:solidFill>
                  <a:srgbClr val="BBE6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6507753" y="1303020"/>
                  <a:ext cx="593081" cy="593082"/>
                </a:xfrm>
                <a:prstGeom prst="ellipse">
                  <a:avLst/>
                </a:prstGeom>
                <a:solidFill>
                  <a:srgbClr val="BBE6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a:off x="155170" y="-1697223"/>
                <a:ext cx="2240780" cy="256870"/>
                <a:chOff x="1895792" y="1303020"/>
                <a:chExt cx="5205042" cy="596676"/>
              </a:xfrm>
            </p:grpSpPr>
            <p:sp>
              <p:nvSpPr>
                <p:cNvPr id="10" name="椭圆 9"/>
                <p:cNvSpPr/>
                <p:nvPr/>
              </p:nvSpPr>
              <p:spPr>
                <a:xfrm>
                  <a:off x="1895792" y="1303020"/>
                  <a:ext cx="593080" cy="593083"/>
                </a:xfrm>
                <a:prstGeom prst="ellipse">
                  <a:avLst/>
                </a:prstGeom>
                <a:solidFill>
                  <a:srgbClr val="BBE6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172562" y="1303020"/>
                  <a:ext cx="4620118" cy="596676"/>
                </a:xfrm>
                <a:prstGeom prst="rect">
                  <a:avLst/>
                </a:prstGeom>
                <a:solidFill>
                  <a:srgbClr val="BBE6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6507754" y="1303020"/>
                  <a:ext cx="593080" cy="593083"/>
                </a:xfrm>
                <a:prstGeom prst="ellipse">
                  <a:avLst/>
                </a:prstGeom>
                <a:solidFill>
                  <a:srgbClr val="BBE6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 name="组合 12"/>
              <p:cNvGrpSpPr/>
              <p:nvPr/>
            </p:nvGrpSpPr>
            <p:grpSpPr>
              <a:xfrm>
                <a:off x="-219302" y="-1943047"/>
                <a:ext cx="2240780" cy="256870"/>
                <a:chOff x="1895792" y="1303020"/>
                <a:chExt cx="5205042" cy="596676"/>
              </a:xfrm>
            </p:grpSpPr>
            <p:sp>
              <p:nvSpPr>
                <p:cNvPr id="14" name="椭圆 13"/>
                <p:cNvSpPr/>
                <p:nvPr/>
              </p:nvSpPr>
              <p:spPr>
                <a:xfrm>
                  <a:off x="1895792" y="1303020"/>
                  <a:ext cx="593080" cy="593083"/>
                </a:xfrm>
                <a:prstGeom prst="ellipse">
                  <a:avLst/>
                </a:prstGeom>
                <a:solidFill>
                  <a:srgbClr val="BBE6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2172562" y="1303020"/>
                  <a:ext cx="4620118" cy="596676"/>
                </a:xfrm>
                <a:prstGeom prst="rect">
                  <a:avLst/>
                </a:prstGeom>
                <a:solidFill>
                  <a:srgbClr val="BBE6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6507754" y="1303020"/>
                  <a:ext cx="593080" cy="593083"/>
                </a:xfrm>
                <a:prstGeom prst="ellipse">
                  <a:avLst/>
                </a:prstGeom>
                <a:solidFill>
                  <a:srgbClr val="BBE6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1259023" y="-1944594"/>
                <a:ext cx="2240780" cy="256870"/>
                <a:chOff x="1895792" y="1303020"/>
                <a:chExt cx="5205042" cy="596676"/>
              </a:xfrm>
              <a:solidFill>
                <a:schemeClr val="bg1"/>
              </a:solidFill>
            </p:grpSpPr>
            <p:sp>
              <p:nvSpPr>
                <p:cNvPr id="18" name="椭圆 17"/>
                <p:cNvSpPr/>
                <p:nvPr/>
              </p:nvSpPr>
              <p:spPr>
                <a:xfrm>
                  <a:off x="1895792" y="1303020"/>
                  <a:ext cx="593080" cy="59308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2172562" y="1303020"/>
                  <a:ext cx="4620118" cy="59667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6507754" y="1303020"/>
                  <a:ext cx="593080" cy="59308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5" name="组合 24"/>
            <p:cNvGrpSpPr/>
            <p:nvPr/>
          </p:nvGrpSpPr>
          <p:grpSpPr>
            <a:xfrm>
              <a:off x="-1687075" y="552230"/>
              <a:ext cx="2240780" cy="256870"/>
              <a:chOff x="1895792" y="1303020"/>
              <a:chExt cx="5205042" cy="596676"/>
            </a:xfrm>
            <a:solidFill>
              <a:schemeClr val="bg1"/>
            </a:solidFill>
          </p:grpSpPr>
          <p:sp>
            <p:nvSpPr>
              <p:cNvPr id="26" name="椭圆 25"/>
              <p:cNvSpPr/>
              <p:nvPr/>
            </p:nvSpPr>
            <p:spPr>
              <a:xfrm>
                <a:off x="1895792" y="1303020"/>
                <a:ext cx="593080" cy="59308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2172562" y="1303020"/>
                <a:ext cx="4620118" cy="59667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6507754" y="1303020"/>
                <a:ext cx="593080" cy="59308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81" name="矩形 80"/>
          <p:cNvSpPr/>
          <p:nvPr/>
        </p:nvSpPr>
        <p:spPr>
          <a:xfrm>
            <a:off x="8325228" y="65454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5468419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空心弧 19"/>
          <p:cNvSpPr/>
          <p:nvPr/>
        </p:nvSpPr>
        <p:spPr>
          <a:xfrm rot="12503552">
            <a:off x="7871807" y="3274568"/>
            <a:ext cx="3651675" cy="3833860"/>
          </a:xfrm>
          <a:prstGeom prst="blockArc">
            <a:avLst>
              <a:gd name="adj1" fmla="val 10264065"/>
              <a:gd name="adj2" fmla="val 11980810"/>
              <a:gd name="adj3" fmla="val 2610"/>
            </a:avLst>
          </a:prstGeom>
          <a:solidFill>
            <a:srgbClr val="DBF8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0" name="空心弧 29"/>
          <p:cNvSpPr/>
          <p:nvPr/>
        </p:nvSpPr>
        <p:spPr>
          <a:xfrm rot="8491912">
            <a:off x="8470050" y="143850"/>
            <a:ext cx="3155372" cy="3414338"/>
          </a:xfrm>
          <a:prstGeom prst="blockArc">
            <a:avLst>
              <a:gd name="adj1" fmla="val 9069573"/>
              <a:gd name="adj2" fmla="val 12612917"/>
              <a:gd name="adj3" fmla="val 2665"/>
            </a:avLst>
          </a:prstGeom>
          <a:solidFill>
            <a:srgbClr val="E7EEFF">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空心弧 13"/>
          <p:cNvSpPr/>
          <p:nvPr/>
        </p:nvSpPr>
        <p:spPr>
          <a:xfrm>
            <a:off x="365227" y="2469484"/>
            <a:ext cx="4419732" cy="4419732"/>
          </a:xfrm>
          <a:prstGeom prst="blockArc">
            <a:avLst>
              <a:gd name="adj1" fmla="val 7520456"/>
              <a:gd name="adj2" fmla="val 9391745"/>
              <a:gd name="adj3" fmla="val 4945"/>
            </a:avLst>
          </a:prstGeom>
          <a:solidFill>
            <a:srgbClr val="D9F1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空心弧 15"/>
          <p:cNvSpPr/>
          <p:nvPr/>
        </p:nvSpPr>
        <p:spPr>
          <a:xfrm rot="13250609">
            <a:off x="3858541" y="1454209"/>
            <a:ext cx="4677401" cy="4798661"/>
          </a:xfrm>
          <a:prstGeom prst="blockArc">
            <a:avLst>
              <a:gd name="adj1" fmla="val 14724026"/>
              <a:gd name="adj2" fmla="val 17780455"/>
              <a:gd name="adj3" fmla="val 7129"/>
            </a:avLst>
          </a:prstGeom>
          <a:solidFill>
            <a:srgbClr val="87CA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同心圆 12"/>
          <p:cNvSpPr/>
          <p:nvPr/>
        </p:nvSpPr>
        <p:spPr>
          <a:xfrm rot="10273800">
            <a:off x="4058543" y="1661355"/>
            <a:ext cx="4370067" cy="4370067"/>
          </a:xfrm>
          <a:prstGeom prst="donut">
            <a:avLst>
              <a:gd name="adj" fmla="val 5533"/>
            </a:avLst>
          </a:prstGeom>
          <a:solidFill>
            <a:srgbClr val="DBF8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空心弧 14"/>
          <p:cNvSpPr/>
          <p:nvPr/>
        </p:nvSpPr>
        <p:spPr>
          <a:xfrm rot="21073800">
            <a:off x="3883225" y="1489216"/>
            <a:ext cx="4419732" cy="4419732"/>
          </a:xfrm>
          <a:prstGeom prst="blockArc">
            <a:avLst>
              <a:gd name="adj1" fmla="val 12288284"/>
              <a:gd name="adj2" fmla="val 16152105"/>
              <a:gd name="adj3" fmla="val 7080"/>
            </a:avLst>
          </a:prstGeom>
          <a:solidFill>
            <a:srgbClr val="9AE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 name="空心弧 17"/>
          <p:cNvSpPr/>
          <p:nvPr/>
        </p:nvSpPr>
        <p:spPr>
          <a:xfrm rot="9782547">
            <a:off x="5406892" y="1604953"/>
            <a:ext cx="3130755" cy="3130756"/>
          </a:xfrm>
          <a:prstGeom prst="blockArc">
            <a:avLst>
              <a:gd name="adj1" fmla="val 8167984"/>
              <a:gd name="adj2" fmla="val 10876849"/>
              <a:gd name="adj3" fmla="val 4711"/>
            </a:avLst>
          </a:prstGeom>
          <a:solidFill>
            <a:srgbClr val="D0F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空心弧 18"/>
          <p:cNvSpPr/>
          <p:nvPr/>
        </p:nvSpPr>
        <p:spPr>
          <a:xfrm rot="16764040">
            <a:off x="3934454" y="2598540"/>
            <a:ext cx="3938679" cy="4135183"/>
          </a:xfrm>
          <a:prstGeom prst="blockArc">
            <a:avLst>
              <a:gd name="adj1" fmla="val 10169200"/>
              <a:gd name="adj2" fmla="val 12871324"/>
              <a:gd name="adj3" fmla="val 2949"/>
            </a:avLst>
          </a:prstGeom>
          <a:solidFill>
            <a:srgbClr val="D0F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5" name="矩形 34"/>
          <p:cNvSpPr/>
          <p:nvPr/>
        </p:nvSpPr>
        <p:spPr>
          <a:xfrm>
            <a:off x="5050771" y="4137376"/>
            <a:ext cx="1415772" cy="584775"/>
          </a:xfrm>
          <a:prstGeom prst="rect">
            <a:avLst/>
          </a:prstGeom>
        </p:spPr>
        <p:txBody>
          <a:bodyPr wrap="none">
            <a:spAutoFit/>
          </a:bodyPr>
          <a:lstStyle/>
          <a:p>
            <a:r>
              <a:rPr lang="zh-CN" altLang="zh-CN" sz="3200" dirty="0" smtClean="0">
                <a:solidFill>
                  <a:schemeClr val="bg1"/>
                </a:solidFill>
                <a:effectLst/>
                <a:latin typeface="微软雅黑 Light" panose="020B0502040204020203" pitchFamily="34" charset="-122"/>
                <a:ea typeface="微软雅黑 Light" panose="020B0502040204020203" pitchFamily="34" charset="-122"/>
                <a:cs typeface="Arial" panose="020B0604020202020204" pitchFamily="34" charset="0"/>
              </a:rPr>
              <a:t>产品</a:t>
            </a:r>
            <a:r>
              <a:rPr lang="zh-CN" altLang="en-US" sz="3200" dirty="0" smtClean="0">
                <a:solidFill>
                  <a:schemeClr val="bg1"/>
                </a:solidFill>
                <a:effectLst/>
                <a:latin typeface="微软雅黑 Light" panose="020B0502040204020203" pitchFamily="34" charset="-122"/>
                <a:ea typeface="微软雅黑 Light" panose="020B0502040204020203" pitchFamily="34" charset="-122"/>
                <a:cs typeface="Arial" panose="020B0604020202020204" pitchFamily="34" charset="0"/>
              </a:rPr>
              <a:t>图</a:t>
            </a:r>
            <a:endParaRPr lang="zh-CN" altLang="en-US" sz="3200" dirty="0">
              <a:solidFill>
                <a:schemeClr val="bg1"/>
              </a:solidFill>
              <a:latin typeface="微软雅黑 Light" panose="020B0502040204020203" pitchFamily="34" charset="-122"/>
              <a:ea typeface="微软雅黑 Light" panose="020B0502040204020203" pitchFamily="34" charset="-122"/>
            </a:endParaRPr>
          </a:p>
        </p:txBody>
      </p:sp>
      <p:sp>
        <p:nvSpPr>
          <p:cNvPr id="27" name="空心弧 26"/>
          <p:cNvSpPr/>
          <p:nvPr/>
        </p:nvSpPr>
        <p:spPr>
          <a:xfrm rot="12736596">
            <a:off x="4806121" y="2367059"/>
            <a:ext cx="3651675" cy="3833860"/>
          </a:xfrm>
          <a:prstGeom prst="blockArc">
            <a:avLst>
              <a:gd name="adj1" fmla="val 10264065"/>
              <a:gd name="adj2" fmla="val 12555790"/>
              <a:gd name="adj3" fmla="val 8296"/>
            </a:avLst>
          </a:prstGeom>
          <a:solidFill>
            <a:srgbClr val="C7E4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3" name="椭圆 32"/>
          <p:cNvSpPr/>
          <p:nvPr/>
        </p:nvSpPr>
        <p:spPr>
          <a:xfrm>
            <a:off x="6824110" y="6307021"/>
            <a:ext cx="133351" cy="133350"/>
          </a:xfrm>
          <a:prstGeom prst="ellipse">
            <a:avLst/>
          </a:prstGeom>
          <a:solidFill>
            <a:srgbClr val="B7E4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4849190" y="399239"/>
            <a:ext cx="133351" cy="133350"/>
          </a:xfrm>
          <a:prstGeom prst="ellipse">
            <a:avLst/>
          </a:prstGeom>
          <a:solidFill>
            <a:srgbClr val="DEEF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5991724" y="1070408"/>
            <a:ext cx="88901" cy="88901"/>
          </a:xfrm>
          <a:prstGeom prst="ellipse">
            <a:avLst/>
          </a:prstGeom>
          <a:solidFill>
            <a:srgbClr val="DEEF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flipV="1">
            <a:off x="7005820" y="1322901"/>
            <a:ext cx="64333" cy="64333"/>
          </a:xfrm>
          <a:prstGeom prst="ellipse">
            <a:avLst/>
          </a:prstGeom>
          <a:solidFill>
            <a:srgbClr val="A0D8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7234147" y="6584625"/>
            <a:ext cx="88901" cy="88901"/>
          </a:xfrm>
          <a:prstGeom prst="ellipse">
            <a:avLst/>
          </a:prstGeom>
          <a:solidFill>
            <a:srgbClr val="DEEF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1027803" y="2279644"/>
            <a:ext cx="2825848" cy="1754326"/>
          </a:xfrm>
          <a:prstGeom prst="rect">
            <a:avLst/>
          </a:prstGeom>
        </p:spPr>
        <p:txBody>
          <a:bodyPr wrap="square">
            <a:spAutoFit/>
          </a:bodyPr>
          <a:lstStyle/>
          <a:p>
            <a:pPr algn="r">
              <a:lnSpc>
                <a:spcPct val="150000"/>
              </a:lnSpc>
            </a:pPr>
            <a:r>
              <a:rPr lang="zh-CN" altLang="en-US" dirty="0" smtClean="0">
                <a:solidFill>
                  <a:schemeClr val="bg1">
                    <a:lumMod val="65000"/>
                  </a:schemeClr>
                </a:solidFill>
                <a:latin typeface="微软雅黑 Light" panose="020B0502040204020203" pitchFamily="34" charset="-122"/>
                <a:ea typeface="微软雅黑 Light" panose="020B0502040204020203" pitchFamily="34" charset="-122"/>
                <a:cs typeface="Arial" panose="020B0604020202020204" pitchFamily="34" charset="0"/>
              </a:rPr>
              <a:t>介绍文字介绍文字介绍文字介绍文字介绍</a:t>
            </a:r>
            <a:r>
              <a:rPr lang="zh-CN" altLang="en-US" dirty="0">
                <a:solidFill>
                  <a:schemeClr val="bg1">
                    <a:lumMod val="65000"/>
                  </a:schemeClr>
                </a:solidFill>
                <a:latin typeface="微软雅黑 Light" panose="020B0502040204020203" pitchFamily="34" charset="-122"/>
                <a:ea typeface="微软雅黑 Light" panose="020B0502040204020203" pitchFamily="34" charset="-122"/>
                <a:cs typeface="Arial" panose="020B0604020202020204" pitchFamily="34" charset="0"/>
              </a:rPr>
              <a:t>文字介绍文字介绍文字</a:t>
            </a:r>
            <a:endParaRPr lang="zh-CN" altLang="en-US" dirty="0">
              <a:solidFill>
                <a:schemeClr val="bg1">
                  <a:lumMod val="65000"/>
                </a:schemeClr>
              </a:solidFill>
              <a:latin typeface="微软雅黑 Light" panose="020B0502040204020203" pitchFamily="34" charset="-122"/>
              <a:ea typeface="微软雅黑 Light" panose="020B0502040204020203" pitchFamily="34" charset="-122"/>
            </a:endParaRPr>
          </a:p>
          <a:p>
            <a:pPr algn="r">
              <a:lnSpc>
                <a:spcPct val="150000"/>
              </a:lnSpc>
            </a:pPr>
            <a:endParaRPr lang="zh-CN" altLang="en-US" dirty="0">
              <a:solidFill>
                <a:schemeClr val="bg1">
                  <a:lumMod val="65000"/>
                </a:schemeClr>
              </a:solidFill>
              <a:latin typeface="微软雅黑 Light" panose="020B0502040204020203" pitchFamily="34" charset="-122"/>
              <a:ea typeface="微软雅黑 Light" panose="020B0502040204020203" pitchFamily="34" charset="-122"/>
            </a:endParaRPr>
          </a:p>
        </p:txBody>
      </p:sp>
      <p:sp>
        <p:nvSpPr>
          <p:cNvPr id="25" name="矩形 24"/>
          <p:cNvSpPr/>
          <p:nvPr/>
        </p:nvSpPr>
        <p:spPr>
          <a:xfrm>
            <a:off x="3104275" y="1636473"/>
            <a:ext cx="647700" cy="647700"/>
          </a:xfrm>
          <a:prstGeom prst="rect">
            <a:avLst/>
          </a:prstGeom>
          <a:noFill/>
          <a:ln w="3175">
            <a:solidFill>
              <a:srgbClr val="87CA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8686426" y="1663786"/>
            <a:ext cx="647700" cy="647700"/>
          </a:xfrm>
          <a:prstGeom prst="rect">
            <a:avLst/>
          </a:prstGeom>
          <a:noFill/>
          <a:ln w="3175">
            <a:solidFill>
              <a:srgbClr val="87CA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8706055" y="5247739"/>
            <a:ext cx="647700" cy="647700"/>
          </a:xfrm>
          <a:prstGeom prst="rect">
            <a:avLst/>
          </a:prstGeom>
          <a:noFill/>
          <a:ln w="3175">
            <a:solidFill>
              <a:srgbClr val="87CA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3105587" y="5257705"/>
            <a:ext cx="647700" cy="647700"/>
          </a:xfrm>
          <a:prstGeom prst="rect">
            <a:avLst/>
          </a:prstGeom>
          <a:noFill/>
          <a:ln w="3175">
            <a:solidFill>
              <a:srgbClr val="87CA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3232158" y="1687365"/>
            <a:ext cx="402674" cy="584775"/>
          </a:xfrm>
          <a:prstGeom prst="rect">
            <a:avLst/>
          </a:prstGeom>
        </p:spPr>
        <p:txBody>
          <a:bodyPr wrap="none">
            <a:spAutoFit/>
          </a:bodyPr>
          <a:lstStyle/>
          <a:p>
            <a:r>
              <a:rPr lang="en-US" altLang="zh-CN" sz="3200" dirty="0" smtClean="0">
                <a:solidFill>
                  <a:srgbClr val="00B0F0"/>
                </a:solidFill>
                <a:latin typeface="微软雅黑 Light" panose="020B0502040204020203" pitchFamily="34" charset="-122"/>
                <a:ea typeface="微软雅黑 Light" panose="020B0502040204020203" pitchFamily="34" charset="-122"/>
                <a:cs typeface="Arial" panose="020B0604020202020204" pitchFamily="34" charset="0"/>
              </a:rPr>
              <a:t>S</a:t>
            </a:r>
            <a:endParaRPr lang="zh-CN" altLang="en-US" sz="3200" dirty="0">
              <a:solidFill>
                <a:srgbClr val="00B0F0"/>
              </a:solidFill>
              <a:latin typeface="微软雅黑 Light" panose="020B0502040204020203" pitchFamily="34" charset="-122"/>
              <a:ea typeface="微软雅黑 Light" panose="020B0502040204020203" pitchFamily="34" charset="-122"/>
            </a:endParaRPr>
          </a:p>
        </p:txBody>
      </p:sp>
      <p:sp>
        <p:nvSpPr>
          <p:cNvPr id="47" name="矩形 46"/>
          <p:cNvSpPr/>
          <p:nvPr/>
        </p:nvSpPr>
        <p:spPr>
          <a:xfrm>
            <a:off x="8735628" y="1706037"/>
            <a:ext cx="567784" cy="584775"/>
          </a:xfrm>
          <a:prstGeom prst="rect">
            <a:avLst/>
          </a:prstGeom>
        </p:spPr>
        <p:txBody>
          <a:bodyPr wrap="none">
            <a:spAutoFit/>
          </a:bodyPr>
          <a:lstStyle/>
          <a:p>
            <a:r>
              <a:rPr lang="en-US" altLang="zh-CN" sz="3200" dirty="0" smtClean="0">
                <a:solidFill>
                  <a:srgbClr val="00B0F0"/>
                </a:solidFill>
                <a:latin typeface="微软雅黑 Light" panose="020B0502040204020203" pitchFamily="34" charset="-122"/>
                <a:ea typeface="微软雅黑 Light" panose="020B0502040204020203" pitchFamily="34" charset="-122"/>
                <a:cs typeface="Arial" panose="020B0604020202020204" pitchFamily="34" charset="0"/>
              </a:rPr>
              <a:t>W</a:t>
            </a:r>
            <a:endParaRPr lang="zh-CN" altLang="en-US" sz="3200" dirty="0">
              <a:solidFill>
                <a:srgbClr val="00B0F0"/>
              </a:solidFill>
              <a:latin typeface="微软雅黑 Light" panose="020B0502040204020203" pitchFamily="34" charset="-122"/>
              <a:ea typeface="微软雅黑 Light" panose="020B0502040204020203" pitchFamily="34" charset="-122"/>
            </a:endParaRPr>
          </a:p>
        </p:txBody>
      </p:sp>
      <p:sp>
        <p:nvSpPr>
          <p:cNvPr id="48" name="矩形 47"/>
          <p:cNvSpPr/>
          <p:nvPr/>
        </p:nvSpPr>
        <p:spPr>
          <a:xfrm>
            <a:off x="3205537" y="5308219"/>
            <a:ext cx="494045" cy="584775"/>
          </a:xfrm>
          <a:prstGeom prst="rect">
            <a:avLst/>
          </a:prstGeom>
        </p:spPr>
        <p:txBody>
          <a:bodyPr wrap="none">
            <a:spAutoFit/>
          </a:bodyPr>
          <a:lstStyle/>
          <a:p>
            <a:pPr algn="ctr"/>
            <a:r>
              <a:rPr lang="en-US" altLang="zh-CN" sz="3200" dirty="0" smtClean="0">
                <a:solidFill>
                  <a:srgbClr val="00B0F0"/>
                </a:solidFill>
                <a:latin typeface="微软雅黑 Light" panose="020B0502040204020203" pitchFamily="34" charset="-122"/>
                <a:ea typeface="微软雅黑 Light" panose="020B0502040204020203" pitchFamily="34" charset="-122"/>
                <a:cs typeface="Arial" panose="020B0604020202020204" pitchFamily="34" charset="0"/>
              </a:rPr>
              <a:t>O</a:t>
            </a:r>
            <a:endParaRPr lang="zh-CN" altLang="en-US" sz="3200" dirty="0">
              <a:solidFill>
                <a:srgbClr val="00B0F0"/>
              </a:solidFill>
              <a:latin typeface="微软雅黑 Light" panose="020B0502040204020203" pitchFamily="34" charset="-122"/>
              <a:ea typeface="微软雅黑 Light" panose="020B0502040204020203" pitchFamily="34" charset="-122"/>
            </a:endParaRPr>
          </a:p>
        </p:txBody>
      </p:sp>
      <p:sp>
        <p:nvSpPr>
          <p:cNvPr id="49" name="矩形 48"/>
          <p:cNvSpPr/>
          <p:nvPr/>
        </p:nvSpPr>
        <p:spPr>
          <a:xfrm>
            <a:off x="8815406" y="5289169"/>
            <a:ext cx="399468" cy="584775"/>
          </a:xfrm>
          <a:prstGeom prst="rect">
            <a:avLst/>
          </a:prstGeom>
        </p:spPr>
        <p:txBody>
          <a:bodyPr wrap="none">
            <a:spAutoFit/>
          </a:bodyPr>
          <a:lstStyle/>
          <a:p>
            <a:pPr algn="ctr"/>
            <a:r>
              <a:rPr lang="en-US" altLang="zh-CN" sz="3200" dirty="0" smtClean="0">
                <a:solidFill>
                  <a:srgbClr val="00B0F0"/>
                </a:solidFill>
                <a:latin typeface="微软雅黑 Light" panose="020B0502040204020203" pitchFamily="34" charset="-122"/>
                <a:ea typeface="微软雅黑 Light" panose="020B0502040204020203" pitchFamily="34" charset="-122"/>
                <a:cs typeface="Arial" panose="020B0604020202020204" pitchFamily="34" charset="0"/>
              </a:rPr>
              <a:t>T</a:t>
            </a:r>
            <a:endParaRPr lang="zh-CN" altLang="en-US" sz="3200" dirty="0">
              <a:solidFill>
                <a:srgbClr val="00B0F0"/>
              </a:solidFill>
              <a:latin typeface="微软雅黑 Light" panose="020B0502040204020203" pitchFamily="34" charset="-122"/>
              <a:ea typeface="微软雅黑 Light" panose="020B0502040204020203" pitchFamily="34" charset="-122"/>
            </a:endParaRPr>
          </a:p>
        </p:txBody>
      </p:sp>
      <p:sp>
        <p:nvSpPr>
          <p:cNvPr id="50" name="矩形 49"/>
          <p:cNvSpPr/>
          <p:nvPr/>
        </p:nvSpPr>
        <p:spPr>
          <a:xfrm>
            <a:off x="1012583" y="3937295"/>
            <a:ext cx="2825848" cy="1338828"/>
          </a:xfrm>
          <a:prstGeom prst="rect">
            <a:avLst/>
          </a:prstGeom>
        </p:spPr>
        <p:txBody>
          <a:bodyPr wrap="square">
            <a:spAutoFit/>
          </a:bodyPr>
          <a:lstStyle/>
          <a:p>
            <a:pPr algn="r">
              <a:lnSpc>
                <a:spcPct val="150000"/>
              </a:lnSpc>
            </a:pPr>
            <a:r>
              <a:rPr lang="zh-CN" altLang="en-US" dirty="0" smtClean="0">
                <a:solidFill>
                  <a:schemeClr val="bg1">
                    <a:lumMod val="65000"/>
                  </a:schemeClr>
                </a:solidFill>
                <a:latin typeface="微软雅黑 Light" panose="020B0502040204020203" pitchFamily="34" charset="-122"/>
                <a:ea typeface="微软雅黑 Light" panose="020B0502040204020203" pitchFamily="34" charset="-122"/>
                <a:cs typeface="Arial" panose="020B0604020202020204" pitchFamily="34" charset="0"/>
              </a:rPr>
              <a:t>介绍文字介绍文字介绍文字介绍文字介绍</a:t>
            </a:r>
            <a:r>
              <a:rPr lang="zh-CN" altLang="en-US" dirty="0">
                <a:solidFill>
                  <a:schemeClr val="bg1">
                    <a:lumMod val="65000"/>
                  </a:schemeClr>
                </a:solidFill>
                <a:latin typeface="微软雅黑 Light" panose="020B0502040204020203" pitchFamily="34" charset="-122"/>
                <a:ea typeface="微软雅黑 Light" panose="020B0502040204020203" pitchFamily="34" charset="-122"/>
                <a:cs typeface="Arial" panose="020B0604020202020204" pitchFamily="34" charset="0"/>
              </a:rPr>
              <a:t>文字介绍文字介绍</a:t>
            </a:r>
            <a:r>
              <a:rPr lang="zh-CN" altLang="en-US" dirty="0" smtClean="0">
                <a:solidFill>
                  <a:schemeClr val="bg1">
                    <a:lumMod val="65000"/>
                  </a:schemeClr>
                </a:solidFill>
                <a:latin typeface="微软雅黑 Light" panose="020B0502040204020203" pitchFamily="34" charset="-122"/>
                <a:ea typeface="微软雅黑 Light" panose="020B0502040204020203" pitchFamily="34" charset="-122"/>
                <a:cs typeface="Arial" panose="020B0604020202020204" pitchFamily="34" charset="0"/>
              </a:rPr>
              <a:t>文字</a:t>
            </a:r>
            <a:endParaRPr lang="zh-CN" altLang="en-US" dirty="0">
              <a:solidFill>
                <a:schemeClr val="bg1">
                  <a:lumMod val="65000"/>
                </a:schemeClr>
              </a:solidFill>
              <a:latin typeface="微软雅黑 Light" panose="020B0502040204020203" pitchFamily="34" charset="-122"/>
              <a:ea typeface="微软雅黑 Light" panose="020B0502040204020203" pitchFamily="34" charset="-122"/>
            </a:endParaRPr>
          </a:p>
        </p:txBody>
      </p:sp>
      <p:sp>
        <p:nvSpPr>
          <p:cNvPr id="51" name="矩形 50"/>
          <p:cNvSpPr/>
          <p:nvPr/>
        </p:nvSpPr>
        <p:spPr>
          <a:xfrm>
            <a:off x="8581448" y="2299754"/>
            <a:ext cx="2825848" cy="1338828"/>
          </a:xfrm>
          <a:prstGeom prst="rect">
            <a:avLst/>
          </a:prstGeom>
        </p:spPr>
        <p:txBody>
          <a:bodyPr wrap="square">
            <a:spAutoFit/>
          </a:bodyPr>
          <a:lstStyle/>
          <a:p>
            <a:pPr>
              <a:lnSpc>
                <a:spcPct val="150000"/>
              </a:lnSpc>
            </a:pPr>
            <a:r>
              <a:rPr lang="zh-CN" altLang="en-US" dirty="0" smtClean="0">
                <a:solidFill>
                  <a:schemeClr val="bg1">
                    <a:lumMod val="65000"/>
                  </a:schemeClr>
                </a:solidFill>
                <a:latin typeface="微软雅黑 Light" panose="020B0502040204020203" pitchFamily="34" charset="-122"/>
                <a:ea typeface="微软雅黑 Light" panose="020B0502040204020203" pitchFamily="34" charset="-122"/>
                <a:cs typeface="Arial" panose="020B0604020202020204" pitchFamily="34" charset="0"/>
              </a:rPr>
              <a:t>介绍文字介绍文字介绍文字介绍文字介绍</a:t>
            </a:r>
            <a:r>
              <a:rPr lang="zh-CN" altLang="en-US" dirty="0">
                <a:solidFill>
                  <a:schemeClr val="bg1">
                    <a:lumMod val="65000"/>
                  </a:schemeClr>
                </a:solidFill>
                <a:latin typeface="微软雅黑 Light" panose="020B0502040204020203" pitchFamily="34" charset="-122"/>
                <a:ea typeface="微软雅黑 Light" panose="020B0502040204020203" pitchFamily="34" charset="-122"/>
                <a:cs typeface="Arial" panose="020B0604020202020204" pitchFamily="34" charset="0"/>
              </a:rPr>
              <a:t>文字介绍文字介绍</a:t>
            </a:r>
            <a:r>
              <a:rPr lang="zh-CN" altLang="en-US" dirty="0" smtClean="0">
                <a:solidFill>
                  <a:schemeClr val="bg1">
                    <a:lumMod val="65000"/>
                  </a:schemeClr>
                </a:solidFill>
                <a:latin typeface="微软雅黑 Light" panose="020B0502040204020203" pitchFamily="34" charset="-122"/>
                <a:ea typeface="微软雅黑 Light" panose="020B0502040204020203" pitchFamily="34" charset="-122"/>
                <a:cs typeface="Arial" panose="020B0604020202020204" pitchFamily="34" charset="0"/>
              </a:rPr>
              <a:t>文字</a:t>
            </a:r>
            <a:endParaRPr lang="zh-CN" altLang="en-US" dirty="0">
              <a:solidFill>
                <a:schemeClr val="bg1">
                  <a:lumMod val="65000"/>
                </a:schemeClr>
              </a:solidFill>
              <a:latin typeface="微软雅黑 Light" panose="020B0502040204020203" pitchFamily="34" charset="-122"/>
              <a:ea typeface="微软雅黑 Light" panose="020B0502040204020203" pitchFamily="34" charset="-122"/>
            </a:endParaRPr>
          </a:p>
        </p:txBody>
      </p:sp>
      <p:sp>
        <p:nvSpPr>
          <p:cNvPr id="52" name="矩形 51"/>
          <p:cNvSpPr/>
          <p:nvPr/>
        </p:nvSpPr>
        <p:spPr>
          <a:xfrm>
            <a:off x="8581448" y="3957384"/>
            <a:ext cx="2825848" cy="1338828"/>
          </a:xfrm>
          <a:prstGeom prst="rect">
            <a:avLst/>
          </a:prstGeom>
        </p:spPr>
        <p:txBody>
          <a:bodyPr wrap="square">
            <a:spAutoFit/>
          </a:bodyPr>
          <a:lstStyle/>
          <a:p>
            <a:pPr>
              <a:lnSpc>
                <a:spcPct val="150000"/>
              </a:lnSpc>
            </a:pPr>
            <a:r>
              <a:rPr lang="zh-CN" altLang="en-US" dirty="0" smtClean="0">
                <a:solidFill>
                  <a:schemeClr val="bg1">
                    <a:lumMod val="65000"/>
                  </a:schemeClr>
                </a:solidFill>
                <a:latin typeface="微软雅黑 Light" panose="020B0502040204020203" pitchFamily="34" charset="-122"/>
                <a:ea typeface="微软雅黑 Light" panose="020B0502040204020203" pitchFamily="34" charset="-122"/>
                <a:cs typeface="Arial" panose="020B0604020202020204" pitchFamily="34" charset="0"/>
              </a:rPr>
              <a:t>介绍文字介绍文字介绍文字介绍文字介绍</a:t>
            </a:r>
            <a:r>
              <a:rPr lang="zh-CN" altLang="en-US" dirty="0">
                <a:solidFill>
                  <a:schemeClr val="bg1">
                    <a:lumMod val="65000"/>
                  </a:schemeClr>
                </a:solidFill>
                <a:latin typeface="微软雅黑 Light" panose="020B0502040204020203" pitchFamily="34" charset="-122"/>
                <a:ea typeface="微软雅黑 Light" panose="020B0502040204020203" pitchFamily="34" charset="-122"/>
                <a:cs typeface="Arial" panose="020B0604020202020204" pitchFamily="34" charset="0"/>
              </a:rPr>
              <a:t>文字介绍文字介绍</a:t>
            </a:r>
            <a:r>
              <a:rPr lang="zh-CN" altLang="en-US" dirty="0" smtClean="0">
                <a:solidFill>
                  <a:schemeClr val="bg1">
                    <a:lumMod val="65000"/>
                  </a:schemeClr>
                </a:solidFill>
                <a:latin typeface="微软雅黑 Light" panose="020B0502040204020203" pitchFamily="34" charset="-122"/>
                <a:ea typeface="微软雅黑 Light" panose="020B0502040204020203" pitchFamily="34" charset="-122"/>
                <a:cs typeface="Arial" panose="020B0604020202020204" pitchFamily="34" charset="0"/>
              </a:rPr>
              <a:t>文字</a:t>
            </a:r>
            <a:endParaRPr lang="zh-CN" altLang="en-US" dirty="0">
              <a:solidFill>
                <a:schemeClr val="bg1">
                  <a:lumMod val="65000"/>
                </a:schemeClr>
              </a:solidFill>
              <a:latin typeface="微软雅黑 Light" panose="020B0502040204020203" pitchFamily="34" charset="-122"/>
              <a:ea typeface="微软雅黑 Light" panose="020B0502040204020203" pitchFamily="34" charset="-122"/>
            </a:endParaRPr>
          </a:p>
        </p:txBody>
      </p:sp>
      <p:sp>
        <p:nvSpPr>
          <p:cNvPr id="53" name="矩形 52"/>
          <p:cNvSpPr/>
          <p:nvPr/>
        </p:nvSpPr>
        <p:spPr>
          <a:xfrm>
            <a:off x="5203929" y="522388"/>
            <a:ext cx="2353658" cy="646331"/>
          </a:xfrm>
          <a:prstGeom prst="rect">
            <a:avLst/>
          </a:prstGeom>
        </p:spPr>
        <p:txBody>
          <a:bodyPr wrap="none">
            <a:spAutoFit/>
          </a:bodyPr>
          <a:lstStyle/>
          <a:p>
            <a:r>
              <a:rPr lang="en-US" altLang="zh-CN" sz="3600" dirty="0" smtClean="0">
                <a:solidFill>
                  <a:srgbClr val="00B0F0"/>
                </a:solidFill>
                <a:latin typeface="微软雅黑 Light" panose="020B0502040204020203" pitchFamily="34" charset="-122"/>
                <a:ea typeface="微软雅黑 Light" panose="020B0502040204020203" pitchFamily="34" charset="-122"/>
                <a:cs typeface="Arial" panose="020B0604020202020204" pitchFamily="34" charset="0"/>
              </a:rPr>
              <a:t>SWOT</a:t>
            </a:r>
            <a:r>
              <a:rPr lang="zh-CN" altLang="en-US" sz="3600" dirty="0" smtClean="0">
                <a:solidFill>
                  <a:srgbClr val="00B0F0"/>
                </a:solidFill>
                <a:latin typeface="微软雅黑 Light" panose="020B0502040204020203" pitchFamily="34" charset="-122"/>
                <a:ea typeface="微软雅黑 Light" panose="020B0502040204020203" pitchFamily="34" charset="-122"/>
                <a:cs typeface="Arial" panose="020B0604020202020204" pitchFamily="34" charset="0"/>
              </a:rPr>
              <a:t>分析</a:t>
            </a:r>
            <a:endParaRPr lang="zh-CN" altLang="en-US" sz="3600" dirty="0">
              <a:solidFill>
                <a:srgbClr val="00B0F0"/>
              </a:solidFill>
              <a:latin typeface="微软雅黑 Light" panose="020B0502040204020203" pitchFamily="34" charset="-122"/>
              <a:ea typeface="微软雅黑 Light" panose="020B0502040204020203" pitchFamily="34" charset="-122"/>
            </a:endParaRPr>
          </a:p>
        </p:txBody>
      </p:sp>
      <p:grpSp>
        <p:nvGrpSpPr>
          <p:cNvPr id="54" name="组合 53"/>
          <p:cNvGrpSpPr/>
          <p:nvPr/>
        </p:nvGrpSpPr>
        <p:grpSpPr>
          <a:xfrm>
            <a:off x="4412518" y="2003735"/>
            <a:ext cx="3660511" cy="3682685"/>
            <a:chOff x="5935982" y="1911322"/>
            <a:chExt cx="3844195" cy="3867482"/>
          </a:xfrm>
        </p:grpSpPr>
        <p:sp>
          <p:nvSpPr>
            <p:cNvPr id="55" name="椭圆 54"/>
            <p:cNvSpPr/>
            <p:nvPr/>
          </p:nvSpPr>
          <p:spPr>
            <a:xfrm>
              <a:off x="5935982" y="1911322"/>
              <a:ext cx="3844195" cy="3844195"/>
            </a:xfrm>
            <a:prstGeom prst="ellipse">
              <a:avLst/>
            </a:prstGeom>
            <a:gradFill flip="none" rotWithShape="1">
              <a:gsLst>
                <a:gs pos="0">
                  <a:srgbClr val="6BDDFF"/>
                </a:gs>
                <a:gs pos="100000">
                  <a:srgbClr val="61CBF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6430588" y="3013327"/>
              <a:ext cx="133350" cy="13335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6978897" y="2368378"/>
              <a:ext cx="92882" cy="92882"/>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9268428" y="4789620"/>
              <a:ext cx="116840" cy="11684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a:off x="8123412" y="2624921"/>
              <a:ext cx="108754" cy="108754"/>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a:off x="9182634" y="2860428"/>
              <a:ext cx="116840" cy="11684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p:nvPr/>
          </p:nvSpPr>
          <p:spPr>
            <a:xfrm>
              <a:off x="9431075" y="3873197"/>
              <a:ext cx="133350" cy="133350"/>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2" name="图片 61"/>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6435793" y="2982244"/>
              <a:ext cx="2892037" cy="2796560"/>
            </a:xfrm>
            <a:custGeom>
              <a:avLst/>
              <a:gdLst>
                <a:gd name="connsiteX0" fmla="*/ 0 w 2892037"/>
                <a:gd name="connsiteY0" fmla="*/ 0 h 2796560"/>
                <a:gd name="connsiteX1" fmla="*/ 2892037 w 2892037"/>
                <a:gd name="connsiteY1" fmla="*/ 0 h 2796560"/>
                <a:gd name="connsiteX2" fmla="*/ 2892037 w 2892037"/>
                <a:gd name="connsiteY2" fmla="*/ 2088292 h 2796560"/>
                <a:gd name="connsiteX3" fmla="*/ 2884994 w 2892037"/>
                <a:gd name="connsiteY3" fmla="*/ 2097710 h 2796560"/>
                <a:gd name="connsiteX4" fmla="*/ 1403115 w 2892037"/>
                <a:gd name="connsiteY4" fmla="*/ 2796560 h 2796560"/>
                <a:gd name="connsiteX5" fmla="*/ 45182 w 2892037"/>
                <a:gd name="connsiteY5" fmla="*/ 2234086 h 2796560"/>
                <a:gd name="connsiteX6" fmla="*/ 0 w 2892037"/>
                <a:gd name="connsiteY6" fmla="*/ 2184373 h 2796560"/>
                <a:gd name="connsiteX7" fmla="*/ 0 w 2892037"/>
                <a:gd name="connsiteY7" fmla="*/ 0 h 2796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2037" h="2796560">
                  <a:moveTo>
                    <a:pt x="0" y="0"/>
                  </a:moveTo>
                  <a:lnTo>
                    <a:pt x="2892037" y="0"/>
                  </a:lnTo>
                  <a:lnTo>
                    <a:pt x="2892037" y="2088292"/>
                  </a:lnTo>
                  <a:lnTo>
                    <a:pt x="2884994" y="2097710"/>
                  </a:lnTo>
                  <a:cubicBezTo>
                    <a:pt x="2532763" y="2524515"/>
                    <a:pt x="1999709" y="2796560"/>
                    <a:pt x="1403115" y="2796560"/>
                  </a:cubicBezTo>
                  <a:cubicBezTo>
                    <a:pt x="872810" y="2796560"/>
                    <a:pt x="392708" y="2581611"/>
                    <a:pt x="45182" y="2234086"/>
                  </a:cubicBezTo>
                  <a:lnTo>
                    <a:pt x="0" y="2184373"/>
                  </a:lnTo>
                  <a:lnTo>
                    <a:pt x="0" y="0"/>
                  </a:lnTo>
                  <a:close/>
                </a:path>
              </a:pathLst>
            </a:custGeom>
          </p:spPr>
        </p:pic>
        <p:sp>
          <p:nvSpPr>
            <p:cNvPr id="63" name="椭圆 62"/>
            <p:cNvSpPr/>
            <p:nvPr/>
          </p:nvSpPr>
          <p:spPr>
            <a:xfrm>
              <a:off x="6206421" y="3711571"/>
              <a:ext cx="79463" cy="79463"/>
            </a:xfrm>
            <a:prstGeom prst="ellipse">
              <a:avLst/>
            </a:prstGeom>
            <a:solidFill>
              <a:srgbClr val="FCF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955729799"/>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635</TotalTime>
  <Words>1124</Words>
  <Application>Microsoft Office PowerPoint</Application>
  <PresentationFormat>自定义</PresentationFormat>
  <Paragraphs>79</Paragraphs>
  <Slides>14</Slides>
  <Notes>1</Notes>
  <HiddenSlides>0</HiddenSlides>
  <MMClips>0</MMClips>
  <ScaleCrop>false</ScaleCrop>
  <HeadingPairs>
    <vt:vector size="4" baseType="variant">
      <vt:variant>
        <vt:lpstr>主题</vt:lpstr>
      </vt:variant>
      <vt:variant>
        <vt:i4>2</vt:i4>
      </vt:variant>
      <vt:variant>
        <vt:lpstr>幻灯片标题</vt:lpstr>
      </vt:variant>
      <vt:variant>
        <vt:i4>14</vt:i4>
      </vt:variant>
    </vt:vector>
  </HeadingPairs>
  <TitlesOfParts>
    <vt:vector size="16" baseType="lpstr">
      <vt:lpstr>第一PPT，www.1ppt.com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蓝色雪山</dc:title>
  <dc:creator>第一PPT</dc:creator>
  <cp:keywords>www.1ppt.com</cp:keywords>
  <cp:lastModifiedBy>Windows User</cp:lastModifiedBy>
  <cp:revision>38</cp:revision>
  <dcterms:created xsi:type="dcterms:W3CDTF">2016-01-12T02:45:18Z</dcterms:created>
  <dcterms:modified xsi:type="dcterms:W3CDTF">2018-05-18T12:23:54Z</dcterms:modified>
</cp:coreProperties>
</file>