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3.xml" ContentType="application/vnd.openxmlformats-officedocument.theme+xml"/>
  <Override PartName="/ppt/theme/theme1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905" r:id="rId2"/>
    <p:sldMasterId id="2147483917" r:id="rId3"/>
    <p:sldMasterId id="2147483919" r:id="rId4"/>
    <p:sldMasterId id="2147483920" r:id="rId5"/>
    <p:sldMasterId id="2147483921" r:id="rId6"/>
    <p:sldMasterId id="2147483922" r:id="rId7"/>
    <p:sldMasterId id="2147483923" r:id="rId8"/>
    <p:sldMasterId id="2147483924" r:id="rId9"/>
    <p:sldMasterId id="2147483925" r:id="rId10"/>
    <p:sldMasterId id="2147483926" r:id="rId11"/>
    <p:sldMasterId id="2147483927" r:id="rId12"/>
    <p:sldMasterId id="2147484159" r:id="rId13"/>
  </p:sldMasterIdLst>
  <p:notesMasterIdLst>
    <p:notesMasterId r:id="rId28"/>
  </p:notesMasterIdLst>
  <p:sldIdLst>
    <p:sldId id="256" r:id="rId14"/>
    <p:sldId id="272" r:id="rId15"/>
    <p:sldId id="260" r:id="rId16"/>
    <p:sldId id="257" r:id="rId17"/>
    <p:sldId id="273" r:id="rId18"/>
    <p:sldId id="259" r:id="rId19"/>
    <p:sldId id="261" r:id="rId20"/>
    <p:sldId id="263" r:id="rId21"/>
    <p:sldId id="264" r:id="rId22"/>
    <p:sldId id="267" r:id="rId23"/>
    <p:sldId id="271" r:id="rId24"/>
    <p:sldId id="274" r:id="rId25"/>
    <p:sldId id="276" r:id="rId26"/>
    <p:sldId id="277" r:id="rId27"/>
  </p:sldIdLst>
  <p:sldSz cx="9144000" cy="5143500" type="screen16x9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4">
          <p15:clr>
            <a:srgbClr val="A4A3A4"/>
          </p15:clr>
        </p15:guide>
        <p15:guide id="2" pos="2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C9D6"/>
    <a:srgbClr val="222C47"/>
    <a:srgbClr val="FB4F4F"/>
    <a:srgbClr val="1C8890"/>
    <a:srgbClr val="1F25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2" y="-1392"/>
      </p:cViewPr>
      <p:guideLst>
        <p:guide orient="horz" pos="1624"/>
        <p:guide pos="2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5.xml"/><Relationship Id="rId26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8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4.xml"/><Relationship Id="rId25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3.xml"/><Relationship Id="rId20" Type="http://schemas.openxmlformats.org/officeDocument/2006/relationships/slide" Target="slides/slide7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1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2.xml"/><Relationship Id="rId23" Type="http://schemas.openxmlformats.org/officeDocument/2006/relationships/slide" Target="slides/slide10.xml"/><Relationship Id="rId28" Type="http://schemas.openxmlformats.org/officeDocument/2006/relationships/notesMaster" Target="notesMasters/notesMaster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6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1.xml"/><Relationship Id="rId22" Type="http://schemas.openxmlformats.org/officeDocument/2006/relationships/slide" Target="slides/slide9.xml"/><Relationship Id="rId27" Type="http://schemas.openxmlformats.org/officeDocument/2006/relationships/slide" Target="slides/slide14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image" Target="../media/image1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D9A1FE-FCAB-4F35-B3BD-E09440827637}" type="datetimeFigureOut">
              <a:rPr lang="zh-CN" altLang="en-US" smtClean="0"/>
              <a:t>2018/5/15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A1AD93-2B67-4E1D-B2EB-BE0BF870E9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11500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20994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6578374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F14189-16A8-4036-8FA3-7407239F1AEC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234CAE-5EBE-40BB-A442-418432E241B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7880503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BEFE61-4DDD-4E77-96BD-3DF74CDAF9A4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C30BA2-1C6F-476F-818D-9C110F77726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6133086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069D9B-59C2-47DB-B51C-0B86ED137FF5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36A5F7-CF6C-44FB-BD53-FA6298E1213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283945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DBAFC6-972C-4069-A5EA-1B385E03B825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B7420F-5C24-4435-8894-2FFEA2032C6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8671906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0A09-FCBB-4300-9F77-9114256A403B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8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560DB3-7809-453A-9BF4-E4397D371F0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742032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D043D3-B280-42E9-9FB9-2FA6AF01BA0B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4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3B61D0-0718-4B10-B9B1-7FD848E7B73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9212942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34DC51-9700-44E9-8621-EFEA4F5F00B2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3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202022-B34D-4C50-AF64-0875C29A855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8508560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42258A-C499-4A76-B10C-F54021835C0C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66C5DF-5C9B-4189-9D60-D0E113F17A4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530552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840B7A-C85B-40EF-A0FC-6D9D621C7C3C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4447DB-368E-4E2D-98F8-2EB95B5F029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7131354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A05ED6-A7D0-4ED6-BCFB-659218EC8419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8B4050-F271-4043-BE8C-E3849C7A0AC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92973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0339542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908E9D-2B54-4396-8FB4-5451342819D5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2DCAD9-EEED-484F-9E96-F7ACFD0CF8E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3733417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AB21A3-F46D-49CF-9954-D3E152E2050C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B78AD4-4B2B-435E-8F8E-E96399278A6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5815764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CB850D-DC50-4FFB-825B-2697CC9C2DD4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00F48D-9FA1-4E48-895A-B3155364E27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3320792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3B0388-EB5D-466E-9B04-F0B762860DAF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0CDB87-A32C-4129-A4EE-507FB28557B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0016133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45D351-B88F-48A4-817D-ED5BCE34072D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0FEB73-3AB5-4861-971C-206CADD68C4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2905137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3244FE-6C21-4ADE-ADD5-0F29FA1E50E7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2C4BEB-4F22-412F-88AC-54D97495EF5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4457047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ADC207-CA3B-483C-ABA2-2796F48256CF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EA3E85-348F-4D1D-A0E4-85ABB70357E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7438921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5BDAA9-7FDE-4205-9826-2F35408AF9B6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92E30C-771C-4269-9320-5FAAB046B96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3978656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873454-ED19-4AC0-B2FA-3933D4E84295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A1C4F8-3D17-44A0-B1D7-0048853A9B4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9645128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251CD7-3929-4ECB-98BF-321FCE92056A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D78EC7-4924-43BE-A41E-1382672EED4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21615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15C268-1C5C-4DDD-8A52-A5C3C368B2B9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22CB19-C67F-4FC6-9CF4-11E0DA4F90D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9165027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10852D-AD1B-4438-9ABD-8E67B3A8F9CD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21F60C-9DAF-4DE1-9B32-CFC3E78D637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7682247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B9912A-1789-47BE-8B6A-5BA1F412A5BE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518BE0-52DE-4C6F-9324-E8A98967212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3934186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6DD9A9-51CE-45FC-97B4-D7F91F9B95B8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6941C1-441F-46E1-B496-14B8CF9BB81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7372725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7039F4-00D5-4126-B11C-84F74AD28BB7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0FD133-99F9-4B8B-B9DC-A308B12912F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0496860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64739C-7434-4C00-B7A6-B5B130C81DDE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ABEDF8-1B41-4C4B-8397-D5B1F5E560D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8525827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CB877E-BFA1-4307-A0F7-17AFA3DE7ED3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B54E35-508A-43E1-BF5C-329D7DA6CF5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7440787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17F2A2-7AEE-410B-9652-3982624656EF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ABD01D-29D0-4866-92D8-63A627F3BD3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0666788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0C7A1D-564E-4538-A97F-1686E421BA3E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17531E-8F2A-45FF-A641-A937E5C5DB4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567489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691B1B-737B-4DBB-BCA1-3EDA063931B5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2F2D50-AB12-4FB6-98E5-1DB63E26B15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3117535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4F6DC2-6681-476B-99AC-0CB1FDFB6714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69C8C3-0C6C-477B-8E8A-EF7468E4017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60203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24F83C-EA32-4F53-BC62-F7132A3C9DD8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032519-A6A3-4943-A5B6-71922F9E6E4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9085014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DEE065-263A-4400-A62F-EC0888658BB3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963D9F-4FAD-49F0-ADD7-2B03A67FE82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1294938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1F48F8-C2F4-4396-A3A9-3308CBC935AA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46B443-0B97-4949-85D4-D89220C0AF3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1536286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DE44C8-04BA-4F95-A084-59BF0A4CC707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896ED4-F591-481F-B191-EF24479CF0F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471814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0928798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1181200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817141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619370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9516406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8599365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55718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EA3B8E-98AC-47D1-8169-D55155244B7E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10545C-74AF-481F-8825-F9D37AEBC6E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5381754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5936481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7493897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4162667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91129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FF7E78-9736-4C21-911A-3AB37341A95B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3D7015-2A6E-4040-B91A-1D2C8745981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61280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303D57-61E0-4E37-A2EE-58F9860A3D59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D2148E-6319-4DF9-88E0-F9E10797791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83959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3B76C4-0BE1-472B-B6B5-9CC46D33044B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6FD073-93A3-47E4-A94B-8775790DE77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18449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7904EA-F8AB-42E0-B2A0-135344040B86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B2BA10-46FB-4F65-8E2E-3ECB1E8A96E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44758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A92C9F-C522-45E3-8A07-A2A4C8F827C7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52CA66-2DC3-4D4B-9E6C-CBFC6B0161D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1174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187510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6EE1A2-A6DF-4352-A1ED-6E00DBEDC179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75F374-E417-4319-9A94-230FE1A5287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38822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349DC8-9729-4722-ABC2-B11A5C5D3104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669D14-DB9E-4A20-9FC9-C6B87AC640E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05354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4CD984-76C2-48B3-91A5-0F5E668BF0C5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9E8E0E-7E5E-4136-822B-F1ABD6864BA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229785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8F3B25-6AF0-4F98-A6FE-E5A14DAB8102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5FBC93-B52D-4E99-830E-2E74CEAF8DA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85120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17A52D-04B5-46C5-BEF2-11578360C11A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BEF657-9E5C-42D4-8EA9-34B79EEF580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426298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5E1EF0-19BB-4E02-902B-62B74E9E0F80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064FE3-8151-4728-B98E-19C9C643202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78844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EBD653-6C35-47AE-BDF0-9EA55C042C0F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D38074-D060-46EF-993C-CA52606ED75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813264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27CAB2-53DA-43EC-9781-ECF3961B9683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920662-4ED2-4D8E-A22D-DAF90BD07F1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57759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C07557-2C24-453E-8696-A6484333B08F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B2B373-1944-4E9D-B649-403A29895F2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015273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49FAD1-C523-48FB-AA8F-DDAF98FF724D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8F95B2-78D8-4FD2-8C07-D4F63024EEA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75502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1128024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B9C243-B25C-4C5C-A43F-1419E72E69FE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20CCB9-A7EF-4AA0-82C2-6FDE57E6FEA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635051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6011FC-EA5A-4ABF-A8C4-C9FCD71EA0C0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5CE407-B6F7-43D9-B786-6725FBAB222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958923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3B2D4D-6994-44DD-850D-E522560FE689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46B7C0-1B2B-4AE7-82B9-5E39128747A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778930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98635F-9B90-4FE0-B540-7E4839E3D83F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02B182-0D2A-4EE6-BCDC-D61996D3F92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62544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C1D9D7-7DB6-43F7-92F5-5175B6396288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532911-5E9F-4877-86A3-B8847D8B98D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085414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9E2FA2-5863-4235-834E-D77390E18C27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D31148-CD36-458B-89CF-BB670528B55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72332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028612-235D-450D-9D3D-839EFB8704C6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93C912-BB5D-4703-9D51-D90885B9324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894738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75B484-18A2-4349-B03A-5044778A8F86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8C1AA2-09AF-4BCA-A37C-391EC5C93CA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517942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63990F-A157-49AA-B62C-D0896B67FA59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EBE65-824C-49BF-BF95-2988F536251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716332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7D06D7-5EB1-4A20-B55D-4F7738E63A9C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307562-8D26-4695-ACF9-657DF90E1BA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8098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46504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1001C8-148E-4BA9-805F-E4D6B369A5D8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636270-391D-4C47-BFBD-300C191919B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868666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03644C-47C8-46B5-952D-93646C14689B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7080AD-9856-45D2-8D02-D0B1CA5882D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79693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A502FD-7D01-4241-A0DA-324B009B1DF3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2041ED-EE7C-497A-8AFF-CC1E69CADBD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816627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9E076C-95B1-4334-943B-2DF65DFD6474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0D3DC8-7E94-4F54-8268-4C3AF23973F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569130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38A940-8C95-49EF-BD46-32BE4558510F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EF6574-3C3E-472B-BBB2-3E9F53D4FCC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141424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754D63-E389-4325-A35A-2BA755726E54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790851-A5FD-4F84-B4CE-69AC3241D58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607579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4680D6-5E70-4860-BDAC-CC4B643C46BF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C2974D-D130-4486-A37E-DBDE99317B5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7401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1E7C84-D3B5-46B6-B106-F4F0C686CC82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DDF49B-0A70-4BDD-BFAD-CE47272D888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432056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574FB6-FC61-4021-BD33-5EAA141F0144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EFC2D5-1361-41DE-BEB2-B279D8BF1E8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827204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1EFF7B-4263-457B-83CF-0D452B326E3F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8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06B335-C390-463A-86A4-F05B1002BEF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2107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532517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ECA51F-3219-4D67-874D-70F505F1FF88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4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E052A-9AE4-4DE4-A67A-447A4ED6064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727665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D20B46-5EE1-4B40-A96B-4AE186FF2203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3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D06C1A-B118-44F0-B26E-4DECD24DF5E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765997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FB2430-BCDA-470C-95D1-F2442EF209B8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080A40-FF0D-4366-9BE4-1ADB3F20326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934510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53DE92-3048-4F36-886D-EEB159C9896B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25A703-3B68-46E9-8AFD-1CC4431DC88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06240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F49906-BD95-47B5-B1A3-F181E59E67EA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EC5436-2BF1-4964-B486-277FFD22205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362411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C3DE4C-073B-4478-8F8F-AB297F8EBDAD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E4F6DE-1971-4D78-9972-68F493E265F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653085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24EEE7-465D-4E5A-A568-BD2CAFC610DB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5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FA54EA-11C1-489E-9CDD-3005C7AAC7B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907051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8B616D-2ED6-4F77-8FC0-886917DDC152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5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852B85-852E-4B54-AD0A-D7086563C95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456509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82DFFB-C743-4B34-AA8F-C00F3F635F50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5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B47309-EDBE-45DF-A5E4-27DB55B66BB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477049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6CE349-24FC-4F3A-96B2-2F244347E3D0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6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812C54-BFE6-432A-A39F-DE111163C01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65269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191440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8A5E6B-4809-4730-9F3D-51A9641EE210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8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552AD7-3098-4335-93DF-DDE57A3D276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233879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D5A0C9-9E7C-4FC0-ACF1-B87E5DDD51A8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4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CF231A-5F96-45F1-8C25-8B2EBD5B9DB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671503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876396-493F-412C-89DE-2BD1552E435F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3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0766BD-F28D-4A05-8678-EB22F69D2B2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8183708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7DA1F1-9239-499B-8B0E-AC29AD49E33B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6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3C4C32-C994-404D-9BC1-A7C5230168B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23872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950F87-BA76-4543-84D1-B9EC28822102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6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634391-1AD4-4CE6-B718-6F0BA2D4BD8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946952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E66E28-68CD-4CF1-A82C-48F5492BC46F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5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5CC2FC-2B7B-4468-A9AA-14F6624A717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017102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262EB7-B557-40B9-AA22-82E28C17F363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5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110CE7-212C-4EC4-BB50-6309CAA9F9F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21712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BF7CF8-3945-4606-ACB0-33AFF76758F0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5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1AA4F7-9102-4DF7-B934-6F870A9F545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8599134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2942F2-BDD2-4663-B2CC-9868CC274B89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5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5CCBF2-FBD6-4664-8067-DECBE7DB0A3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0412243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9ECDAD-082C-4B75-820F-78F8439A220A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5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948999-A579-49C7-97C0-D7A9D0DB3E5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44598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226700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938A74-E556-4C2A-8EFD-6728A676647C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6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F13144-3372-44B7-9153-1DD8E42B8CA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857669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0CB9C6-D60F-4E84-ADD9-1C4E6FAC4644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8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DF655B-97CD-4117-B7FD-E5310CEA417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4362049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AD5580-CACA-4F4D-B463-992F2F00FA27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4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51F7FC-F47B-40AA-ABC4-BDA231698BA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2211931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B40F63-CAB2-48CA-9BEC-88F4B8BDFFD3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3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659E5B-09AB-459D-9C73-83C1F7C4634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8394959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A3C869-1355-464F-A75F-6DAA55718F40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6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20F019-FF9A-45CE-B17E-AAF36010D45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098273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627715-3ADE-4541-B8EF-AE40685A25D4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6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AB1033-D01E-4C5A-9B91-1355E6272F6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7330519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CDF399-F8A1-4B87-82ED-822ED6408FE9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5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6AF4C3-1353-4E9B-838A-ED91760B899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429257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F4A7FD-2401-405B-884F-DFE01BBBE9E7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5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06FD18-6778-4A92-8206-B48948FE1FA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1559082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B39500-1191-4D5C-80F7-7438329FCCD3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5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356B84-107D-42E0-8BB9-9173E491303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1326256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75FEF1-2185-4920-BD07-4D8A4A2893AD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5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C57BAA-10E7-47B9-A851-47FCCEB5809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6266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8168569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843E4A-C55F-4591-877D-4EB5F7628F6F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5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83B635-A236-403C-89C3-AA6E3993F09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83587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708D8E-9DC0-4591-B129-90E665C3786B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6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D28FC3-7D0B-4655-AF42-70CCFAECD1C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1243735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49E8EA-0091-4BBD-9059-426A9F437141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8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17F0EF-4C5F-4954-98E8-B26F4D5A2BF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5392298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3562AC-73B2-4FFF-BCBD-65283E97C4C0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4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ECA2F3-F0C8-4B24-AE6E-6E73B54B95B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0095245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9EFE1E-FC64-4D00-86F2-CEFD0D0071EA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3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CCADF2-A079-4A6C-BC9F-A7D8C42D48D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6859399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281B23-5ACA-479D-852C-10952B170B04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6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09C921-2910-40E3-96BA-EF16B06F845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1773793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53E1A3-EA73-400F-841D-3EAFC4E78A8C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6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EBD7AB-598E-4087-B641-A20EBE26671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9597115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C75DE3-4C75-4FB7-A58D-6903B5FF5257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5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769A7C-3B83-4092-9AE1-DE3827B2123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7539054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CE622C-7665-45F8-8FC1-C1A1D79751BA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5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A6A90D-60E7-4130-8346-FEB8B272099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9981411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64BE9C-0553-46D8-9518-7B8574041319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FE2DBF-0ECE-42E7-9317-EBA6F2B441F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9122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4029495335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68045A-CB77-4066-96F3-038A0CDA018C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D41913-169B-4EC2-8A66-337EA304480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4543994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44A363-CC49-4BCA-AAED-612A45D91378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132C01-BD66-45EC-A528-600B71BFEB2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5212347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FEA097-8BFE-4F23-8B65-CA15A16A2465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11E554-948D-4743-BA23-E10EEA918D0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8308251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9BF45C-765B-4EDF-B974-9100D3A17ED7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8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4929CA-B519-4E36-80F4-9ED25641C16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729566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6D183E-4822-46F2-B9D0-50F3030B79C5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4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49405E-A32E-44C0-ABC6-75E839AB64F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8450871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42CAFE-EB1F-4C17-995D-92C05E9F78CF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3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694108-FBC1-465D-9C5D-043786A134C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2527233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C54734-5082-4A0E-8FC2-2A424AD1DF41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B090FD-FC2D-4111-B92A-C9A175EDCE9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7798150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F459FF-CAE7-4403-A86D-22447AC9B47B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F20833-C141-4F41-87C3-1CEBAD8016F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2200767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042163-5F65-4CC5-B4CE-37BFF20B5FC0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DCA2C9-F12B-4EDE-A731-FB9D0A756C2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4591140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E751ED-5712-4FFB-A577-A17454E9CE48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5F2BDB-2086-4277-92C4-5A2C702E400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08481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矩形 53"/>
          <p:cNvSpPr/>
          <p:nvPr userDrawn="1"/>
        </p:nvSpPr>
        <p:spPr>
          <a:xfrm>
            <a:off x="6986152" y="4587974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grpSp>
        <p:nvGrpSpPr>
          <p:cNvPr id="1026" name="Group 2"/>
          <p:cNvGrpSpPr>
            <a:grpSpLocks/>
          </p:cNvGrpSpPr>
          <p:nvPr userDrawn="1"/>
        </p:nvGrpSpPr>
        <p:grpSpPr bwMode="auto">
          <a:xfrm>
            <a:off x="-30163" y="0"/>
            <a:ext cx="9301163" cy="5143500"/>
            <a:chOff x="0" y="0"/>
            <a:chExt cx="9306240" cy="5143500"/>
          </a:xfrm>
        </p:grpSpPr>
        <p:sp>
          <p:nvSpPr>
            <p:cNvPr id="2" name="矩形 61"/>
            <p:cNvSpPr>
              <a:spLocks noChangeArrowheads="1"/>
            </p:cNvSpPr>
            <p:nvPr/>
          </p:nvSpPr>
          <p:spPr bwMode="auto">
            <a:xfrm>
              <a:off x="0" y="0"/>
              <a:ext cx="250963" cy="5143500"/>
            </a:xfrm>
            <a:prstGeom prst="rect">
              <a:avLst/>
            </a:prstGeom>
            <a:solidFill>
              <a:srgbClr val="222C47"/>
            </a:solidFill>
            <a:ln w="25400" cmpd="sng">
              <a:solidFill>
                <a:srgbClr val="222C47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3" name="矩形 62"/>
            <p:cNvSpPr>
              <a:spLocks noChangeArrowheads="1"/>
            </p:cNvSpPr>
            <p:nvPr/>
          </p:nvSpPr>
          <p:spPr bwMode="auto">
            <a:xfrm>
              <a:off x="250963" y="0"/>
              <a:ext cx="252550" cy="5143500"/>
            </a:xfrm>
            <a:prstGeom prst="rect">
              <a:avLst/>
            </a:prstGeom>
            <a:solidFill>
              <a:srgbClr val="1F253E"/>
            </a:solidFill>
            <a:ln w="25400" cmpd="sng">
              <a:solidFill>
                <a:srgbClr val="222C47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4" name="矩形 59"/>
            <p:cNvSpPr>
              <a:spLocks noChangeArrowheads="1"/>
            </p:cNvSpPr>
            <p:nvPr/>
          </p:nvSpPr>
          <p:spPr bwMode="auto">
            <a:xfrm>
              <a:off x="503513" y="0"/>
              <a:ext cx="250962" cy="5143500"/>
            </a:xfrm>
            <a:prstGeom prst="rect">
              <a:avLst/>
            </a:prstGeom>
            <a:solidFill>
              <a:srgbClr val="222C47"/>
            </a:solidFill>
            <a:ln w="25400" cmpd="sng">
              <a:solidFill>
                <a:srgbClr val="222C47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5" name="矩形 60"/>
            <p:cNvSpPr>
              <a:spLocks noChangeArrowheads="1"/>
            </p:cNvSpPr>
            <p:nvPr/>
          </p:nvSpPr>
          <p:spPr bwMode="auto">
            <a:xfrm>
              <a:off x="754475" y="0"/>
              <a:ext cx="252551" cy="5143500"/>
            </a:xfrm>
            <a:prstGeom prst="rect">
              <a:avLst/>
            </a:prstGeom>
            <a:solidFill>
              <a:srgbClr val="1F253E"/>
            </a:solidFill>
            <a:ln w="25400" cmpd="sng">
              <a:solidFill>
                <a:srgbClr val="222C47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6" name="矩形 57"/>
            <p:cNvSpPr>
              <a:spLocks noChangeArrowheads="1"/>
            </p:cNvSpPr>
            <p:nvPr/>
          </p:nvSpPr>
          <p:spPr bwMode="auto">
            <a:xfrm>
              <a:off x="1007025" y="0"/>
              <a:ext cx="250962" cy="5143500"/>
            </a:xfrm>
            <a:prstGeom prst="rect">
              <a:avLst/>
            </a:prstGeom>
            <a:solidFill>
              <a:srgbClr val="222C47"/>
            </a:solidFill>
            <a:ln w="25400" cmpd="sng">
              <a:solidFill>
                <a:srgbClr val="222C47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7" name="矩形 58"/>
            <p:cNvSpPr>
              <a:spLocks noChangeArrowheads="1"/>
            </p:cNvSpPr>
            <p:nvPr/>
          </p:nvSpPr>
          <p:spPr bwMode="auto">
            <a:xfrm>
              <a:off x="1257987" y="0"/>
              <a:ext cx="252550" cy="5143500"/>
            </a:xfrm>
            <a:prstGeom prst="rect">
              <a:avLst/>
            </a:prstGeom>
            <a:solidFill>
              <a:srgbClr val="1F253E"/>
            </a:solidFill>
            <a:ln w="25400" cmpd="sng">
              <a:solidFill>
                <a:srgbClr val="222C47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8" name="矩形 55"/>
            <p:cNvSpPr>
              <a:spLocks noChangeArrowheads="1"/>
            </p:cNvSpPr>
            <p:nvPr/>
          </p:nvSpPr>
          <p:spPr bwMode="auto">
            <a:xfrm>
              <a:off x="1510537" y="0"/>
              <a:ext cx="249374" cy="5143500"/>
            </a:xfrm>
            <a:prstGeom prst="rect">
              <a:avLst/>
            </a:prstGeom>
            <a:solidFill>
              <a:srgbClr val="222C47"/>
            </a:solidFill>
            <a:ln w="25400" cmpd="sng">
              <a:solidFill>
                <a:srgbClr val="222C47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9" name="矩形 56"/>
            <p:cNvSpPr>
              <a:spLocks noChangeArrowheads="1"/>
            </p:cNvSpPr>
            <p:nvPr/>
          </p:nvSpPr>
          <p:spPr bwMode="auto">
            <a:xfrm>
              <a:off x="1759911" y="0"/>
              <a:ext cx="250962" cy="5143500"/>
            </a:xfrm>
            <a:prstGeom prst="rect">
              <a:avLst/>
            </a:prstGeom>
            <a:solidFill>
              <a:srgbClr val="1F253E"/>
            </a:solidFill>
            <a:ln w="25400" cmpd="sng">
              <a:solidFill>
                <a:srgbClr val="222C47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10" name="矩形 53"/>
            <p:cNvSpPr>
              <a:spLocks noChangeArrowheads="1"/>
            </p:cNvSpPr>
            <p:nvPr/>
          </p:nvSpPr>
          <p:spPr bwMode="auto">
            <a:xfrm>
              <a:off x="2010873" y="0"/>
              <a:ext cx="252550" cy="5143500"/>
            </a:xfrm>
            <a:prstGeom prst="rect">
              <a:avLst/>
            </a:prstGeom>
            <a:solidFill>
              <a:srgbClr val="222C47"/>
            </a:solidFill>
            <a:ln w="25400" cmpd="sng">
              <a:solidFill>
                <a:srgbClr val="222C47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11" name="矩形 54"/>
            <p:cNvSpPr>
              <a:spLocks noChangeArrowheads="1"/>
            </p:cNvSpPr>
            <p:nvPr/>
          </p:nvSpPr>
          <p:spPr bwMode="auto">
            <a:xfrm>
              <a:off x="2263423" y="0"/>
              <a:ext cx="250962" cy="5143500"/>
            </a:xfrm>
            <a:prstGeom prst="rect">
              <a:avLst/>
            </a:prstGeom>
            <a:solidFill>
              <a:srgbClr val="1F253E"/>
            </a:solidFill>
            <a:ln w="25400" cmpd="sng">
              <a:solidFill>
                <a:srgbClr val="222C47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12" name="矩形 51"/>
            <p:cNvSpPr>
              <a:spLocks noChangeArrowheads="1"/>
            </p:cNvSpPr>
            <p:nvPr/>
          </p:nvSpPr>
          <p:spPr bwMode="auto">
            <a:xfrm>
              <a:off x="2514385" y="0"/>
              <a:ext cx="252551" cy="5143500"/>
            </a:xfrm>
            <a:prstGeom prst="rect">
              <a:avLst/>
            </a:prstGeom>
            <a:solidFill>
              <a:srgbClr val="222C47"/>
            </a:solidFill>
            <a:ln w="25400" cmpd="sng">
              <a:solidFill>
                <a:srgbClr val="222C47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13" name="矩形 52"/>
            <p:cNvSpPr>
              <a:spLocks noChangeArrowheads="1"/>
            </p:cNvSpPr>
            <p:nvPr/>
          </p:nvSpPr>
          <p:spPr bwMode="auto">
            <a:xfrm>
              <a:off x="2766935" y="0"/>
              <a:ext cx="250962" cy="5143500"/>
            </a:xfrm>
            <a:prstGeom prst="rect">
              <a:avLst/>
            </a:prstGeom>
            <a:solidFill>
              <a:srgbClr val="1F253E"/>
            </a:solidFill>
            <a:ln w="25400" cmpd="sng">
              <a:solidFill>
                <a:srgbClr val="222C47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14" name="矩形 49"/>
            <p:cNvSpPr>
              <a:spLocks noChangeArrowheads="1"/>
            </p:cNvSpPr>
            <p:nvPr/>
          </p:nvSpPr>
          <p:spPr bwMode="auto">
            <a:xfrm>
              <a:off x="3017897" y="0"/>
              <a:ext cx="252550" cy="5143500"/>
            </a:xfrm>
            <a:prstGeom prst="rect">
              <a:avLst/>
            </a:prstGeom>
            <a:solidFill>
              <a:srgbClr val="222C47"/>
            </a:solidFill>
            <a:ln w="25400" cmpd="sng">
              <a:solidFill>
                <a:srgbClr val="222C47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1040" name="矩形 50"/>
            <p:cNvSpPr>
              <a:spLocks noChangeArrowheads="1"/>
            </p:cNvSpPr>
            <p:nvPr/>
          </p:nvSpPr>
          <p:spPr bwMode="auto">
            <a:xfrm>
              <a:off x="3270447" y="0"/>
              <a:ext cx="250962" cy="5143500"/>
            </a:xfrm>
            <a:prstGeom prst="rect">
              <a:avLst/>
            </a:prstGeom>
            <a:solidFill>
              <a:srgbClr val="1F253E"/>
            </a:solidFill>
            <a:ln w="25400" cmpd="sng">
              <a:solidFill>
                <a:srgbClr val="222C47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1041" name="矩形 47"/>
            <p:cNvSpPr>
              <a:spLocks noChangeArrowheads="1"/>
            </p:cNvSpPr>
            <p:nvPr/>
          </p:nvSpPr>
          <p:spPr bwMode="auto">
            <a:xfrm>
              <a:off x="3521409" y="0"/>
              <a:ext cx="250962" cy="5143500"/>
            </a:xfrm>
            <a:prstGeom prst="rect">
              <a:avLst/>
            </a:prstGeom>
            <a:solidFill>
              <a:srgbClr val="222C47"/>
            </a:solidFill>
            <a:ln w="25400" cmpd="sng">
              <a:solidFill>
                <a:srgbClr val="222C47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1042" name="矩形 48"/>
            <p:cNvSpPr>
              <a:spLocks noChangeArrowheads="1"/>
            </p:cNvSpPr>
            <p:nvPr/>
          </p:nvSpPr>
          <p:spPr bwMode="auto">
            <a:xfrm>
              <a:off x="3772371" y="0"/>
              <a:ext cx="252551" cy="5143500"/>
            </a:xfrm>
            <a:prstGeom prst="rect">
              <a:avLst/>
            </a:prstGeom>
            <a:solidFill>
              <a:srgbClr val="1F253E"/>
            </a:solidFill>
            <a:ln w="25400" cmpd="sng">
              <a:solidFill>
                <a:srgbClr val="222C47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1043" name="矩形 37"/>
            <p:cNvSpPr>
              <a:spLocks noChangeArrowheads="1"/>
            </p:cNvSpPr>
            <p:nvPr/>
          </p:nvSpPr>
          <p:spPr bwMode="auto">
            <a:xfrm>
              <a:off x="4024922" y="0"/>
              <a:ext cx="250962" cy="5143500"/>
            </a:xfrm>
            <a:prstGeom prst="rect">
              <a:avLst/>
            </a:prstGeom>
            <a:solidFill>
              <a:srgbClr val="222C47"/>
            </a:solidFill>
            <a:ln w="25400" cmpd="sng">
              <a:solidFill>
                <a:srgbClr val="222C47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1044" name="矩形 38"/>
            <p:cNvSpPr>
              <a:spLocks noChangeArrowheads="1"/>
            </p:cNvSpPr>
            <p:nvPr/>
          </p:nvSpPr>
          <p:spPr bwMode="auto">
            <a:xfrm>
              <a:off x="4275884" y="0"/>
              <a:ext cx="252550" cy="5143500"/>
            </a:xfrm>
            <a:prstGeom prst="rect">
              <a:avLst/>
            </a:prstGeom>
            <a:solidFill>
              <a:srgbClr val="1F253E"/>
            </a:solidFill>
            <a:ln w="25400" cmpd="sng">
              <a:solidFill>
                <a:srgbClr val="222C47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1045" name="矩形 35"/>
            <p:cNvSpPr>
              <a:spLocks noChangeArrowheads="1"/>
            </p:cNvSpPr>
            <p:nvPr/>
          </p:nvSpPr>
          <p:spPr bwMode="auto">
            <a:xfrm>
              <a:off x="4528433" y="0"/>
              <a:ext cx="249374" cy="5143500"/>
            </a:xfrm>
            <a:prstGeom prst="rect">
              <a:avLst/>
            </a:prstGeom>
            <a:solidFill>
              <a:srgbClr val="222C47"/>
            </a:solidFill>
            <a:ln w="25400" cmpd="sng">
              <a:solidFill>
                <a:srgbClr val="222C47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1046" name="矩形 36"/>
            <p:cNvSpPr>
              <a:spLocks noChangeArrowheads="1"/>
            </p:cNvSpPr>
            <p:nvPr/>
          </p:nvSpPr>
          <p:spPr bwMode="auto">
            <a:xfrm>
              <a:off x="4777808" y="0"/>
              <a:ext cx="252550" cy="5143500"/>
            </a:xfrm>
            <a:prstGeom prst="rect">
              <a:avLst/>
            </a:prstGeom>
            <a:solidFill>
              <a:srgbClr val="1F253E"/>
            </a:solidFill>
            <a:ln w="25400" cmpd="sng">
              <a:solidFill>
                <a:srgbClr val="222C47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1047" name="矩形 33"/>
            <p:cNvSpPr>
              <a:spLocks noChangeArrowheads="1"/>
            </p:cNvSpPr>
            <p:nvPr/>
          </p:nvSpPr>
          <p:spPr bwMode="auto">
            <a:xfrm>
              <a:off x="5030357" y="0"/>
              <a:ext cx="250962" cy="5143500"/>
            </a:xfrm>
            <a:prstGeom prst="rect">
              <a:avLst/>
            </a:prstGeom>
            <a:solidFill>
              <a:srgbClr val="222C47"/>
            </a:solidFill>
            <a:ln w="25400" cmpd="sng">
              <a:solidFill>
                <a:srgbClr val="222C47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1048" name="矩形 34"/>
            <p:cNvSpPr>
              <a:spLocks noChangeArrowheads="1"/>
            </p:cNvSpPr>
            <p:nvPr/>
          </p:nvSpPr>
          <p:spPr bwMode="auto">
            <a:xfrm>
              <a:off x="5281319" y="0"/>
              <a:ext cx="252551" cy="5143500"/>
            </a:xfrm>
            <a:prstGeom prst="rect">
              <a:avLst/>
            </a:prstGeom>
            <a:solidFill>
              <a:srgbClr val="1F253E"/>
            </a:solidFill>
            <a:ln w="25400" cmpd="sng">
              <a:solidFill>
                <a:srgbClr val="222C47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1049" name="矩形 31"/>
            <p:cNvSpPr>
              <a:spLocks noChangeArrowheads="1"/>
            </p:cNvSpPr>
            <p:nvPr/>
          </p:nvSpPr>
          <p:spPr bwMode="auto">
            <a:xfrm>
              <a:off x="5533870" y="0"/>
              <a:ext cx="250962" cy="5143500"/>
            </a:xfrm>
            <a:prstGeom prst="rect">
              <a:avLst/>
            </a:prstGeom>
            <a:solidFill>
              <a:srgbClr val="222C47"/>
            </a:solidFill>
            <a:ln w="25400" cmpd="sng">
              <a:solidFill>
                <a:srgbClr val="222C47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1050" name="矩形 32"/>
            <p:cNvSpPr>
              <a:spLocks noChangeArrowheads="1"/>
            </p:cNvSpPr>
            <p:nvPr/>
          </p:nvSpPr>
          <p:spPr bwMode="auto">
            <a:xfrm>
              <a:off x="5784832" y="0"/>
              <a:ext cx="250962" cy="5143500"/>
            </a:xfrm>
            <a:prstGeom prst="rect">
              <a:avLst/>
            </a:prstGeom>
            <a:solidFill>
              <a:srgbClr val="1F253E"/>
            </a:solidFill>
            <a:ln w="25400" cmpd="sng">
              <a:solidFill>
                <a:srgbClr val="222C47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1051" name="矩形 29"/>
            <p:cNvSpPr>
              <a:spLocks noChangeArrowheads="1"/>
            </p:cNvSpPr>
            <p:nvPr/>
          </p:nvSpPr>
          <p:spPr bwMode="auto">
            <a:xfrm>
              <a:off x="6035794" y="0"/>
              <a:ext cx="252550" cy="5143500"/>
            </a:xfrm>
            <a:prstGeom prst="rect">
              <a:avLst/>
            </a:prstGeom>
            <a:solidFill>
              <a:srgbClr val="222C47"/>
            </a:solidFill>
            <a:ln w="25400" cmpd="sng">
              <a:solidFill>
                <a:srgbClr val="222C47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1052" name="矩形 30"/>
            <p:cNvSpPr>
              <a:spLocks noChangeArrowheads="1"/>
            </p:cNvSpPr>
            <p:nvPr/>
          </p:nvSpPr>
          <p:spPr bwMode="auto">
            <a:xfrm>
              <a:off x="6288344" y="0"/>
              <a:ext cx="250962" cy="5143500"/>
            </a:xfrm>
            <a:prstGeom prst="rect">
              <a:avLst/>
            </a:prstGeom>
            <a:solidFill>
              <a:srgbClr val="1F253E"/>
            </a:solidFill>
            <a:ln w="25400" cmpd="sng">
              <a:solidFill>
                <a:srgbClr val="222C47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1053" name="矩形 27"/>
            <p:cNvSpPr>
              <a:spLocks noChangeArrowheads="1"/>
            </p:cNvSpPr>
            <p:nvPr/>
          </p:nvSpPr>
          <p:spPr bwMode="auto">
            <a:xfrm>
              <a:off x="6539306" y="0"/>
              <a:ext cx="252551" cy="5143500"/>
            </a:xfrm>
            <a:prstGeom prst="rect">
              <a:avLst/>
            </a:prstGeom>
            <a:solidFill>
              <a:srgbClr val="222C47"/>
            </a:solidFill>
            <a:ln w="25400" cmpd="sng">
              <a:solidFill>
                <a:srgbClr val="222C47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1054" name="矩形 28"/>
            <p:cNvSpPr>
              <a:spLocks noChangeArrowheads="1"/>
            </p:cNvSpPr>
            <p:nvPr/>
          </p:nvSpPr>
          <p:spPr bwMode="auto">
            <a:xfrm>
              <a:off x="6791856" y="0"/>
              <a:ext cx="250962" cy="5143500"/>
            </a:xfrm>
            <a:prstGeom prst="rect">
              <a:avLst/>
            </a:prstGeom>
            <a:solidFill>
              <a:srgbClr val="1F253E"/>
            </a:solidFill>
            <a:ln w="25400" cmpd="sng">
              <a:solidFill>
                <a:srgbClr val="222C47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1055" name="矩形 25"/>
            <p:cNvSpPr>
              <a:spLocks noChangeArrowheads="1"/>
            </p:cNvSpPr>
            <p:nvPr/>
          </p:nvSpPr>
          <p:spPr bwMode="auto">
            <a:xfrm>
              <a:off x="7042818" y="0"/>
              <a:ext cx="252550" cy="5143500"/>
            </a:xfrm>
            <a:prstGeom prst="rect">
              <a:avLst/>
            </a:prstGeom>
            <a:solidFill>
              <a:srgbClr val="222C47"/>
            </a:solidFill>
            <a:ln w="25400" cmpd="sng">
              <a:solidFill>
                <a:srgbClr val="222C47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1056" name="矩形 26"/>
            <p:cNvSpPr>
              <a:spLocks noChangeArrowheads="1"/>
            </p:cNvSpPr>
            <p:nvPr/>
          </p:nvSpPr>
          <p:spPr bwMode="auto">
            <a:xfrm>
              <a:off x="7295368" y="0"/>
              <a:ext cx="250962" cy="5143500"/>
            </a:xfrm>
            <a:prstGeom prst="rect">
              <a:avLst/>
            </a:prstGeom>
            <a:solidFill>
              <a:srgbClr val="1F253E"/>
            </a:solidFill>
            <a:ln w="25400" cmpd="sng">
              <a:solidFill>
                <a:srgbClr val="222C47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1057" name="矩形 23"/>
            <p:cNvSpPr>
              <a:spLocks noChangeArrowheads="1"/>
            </p:cNvSpPr>
            <p:nvPr/>
          </p:nvSpPr>
          <p:spPr bwMode="auto">
            <a:xfrm>
              <a:off x="7546330" y="0"/>
              <a:ext cx="249374" cy="5143500"/>
            </a:xfrm>
            <a:prstGeom prst="rect">
              <a:avLst/>
            </a:prstGeom>
            <a:solidFill>
              <a:srgbClr val="222C47"/>
            </a:solidFill>
            <a:ln w="25400" cmpd="sng">
              <a:solidFill>
                <a:srgbClr val="222C47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1058" name="矩形 24"/>
            <p:cNvSpPr>
              <a:spLocks noChangeArrowheads="1"/>
            </p:cNvSpPr>
            <p:nvPr/>
          </p:nvSpPr>
          <p:spPr bwMode="auto">
            <a:xfrm>
              <a:off x="7795704" y="0"/>
              <a:ext cx="252550" cy="5143500"/>
            </a:xfrm>
            <a:prstGeom prst="rect">
              <a:avLst/>
            </a:prstGeom>
            <a:solidFill>
              <a:srgbClr val="1F253E"/>
            </a:solidFill>
            <a:ln w="25400" cmpd="sng">
              <a:solidFill>
                <a:srgbClr val="222C47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1059" name="矩形 21"/>
            <p:cNvSpPr>
              <a:spLocks noChangeArrowheads="1"/>
            </p:cNvSpPr>
            <p:nvPr/>
          </p:nvSpPr>
          <p:spPr bwMode="auto">
            <a:xfrm>
              <a:off x="8048254" y="0"/>
              <a:ext cx="250962" cy="5143500"/>
            </a:xfrm>
            <a:prstGeom prst="rect">
              <a:avLst/>
            </a:prstGeom>
            <a:solidFill>
              <a:srgbClr val="222C47"/>
            </a:solidFill>
            <a:ln w="25400" cmpd="sng">
              <a:solidFill>
                <a:srgbClr val="222C47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1060" name="矩形 22"/>
            <p:cNvSpPr>
              <a:spLocks noChangeArrowheads="1"/>
            </p:cNvSpPr>
            <p:nvPr/>
          </p:nvSpPr>
          <p:spPr bwMode="auto">
            <a:xfrm>
              <a:off x="8299216" y="0"/>
              <a:ext cx="252551" cy="5143500"/>
            </a:xfrm>
            <a:prstGeom prst="rect">
              <a:avLst/>
            </a:prstGeom>
            <a:solidFill>
              <a:srgbClr val="1F253E"/>
            </a:solidFill>
            <a:ln w="25400" cmpd="sng">
              <a:solidFill>
                <a:srgbClr val="222C47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1061" name="矩形 19"/>
            <p:cNvSpPr>
              <a:spLocks noChangeArrowheads="1"/>
            </p:cNvSpPr>
            <p:nvPr/>
          </p:nvSpPr>
          <p:spPr bwMode="auto">
            <a:xfrm>
              <a:off x="8551766" y="0"/>
              <a:ext cx="250962" cy="5143500"/>
            </a:xfrm>
            <a:prstGeom prst="rect">
              <a:avLst/>
            </a:prstGeom>
            <a:solidFill>
              <a:srgbClr val="222C47"/>
            </a:solidFill>
            <a:ln w="25400" cmpd="sng">
              <a:solidFill>
                <a:srgbClr val="222C47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1062" name="矩形 20"/>
            <p:cNvSpPr>
              <a:spLocks noChangeArrowheads="1"/>
            </p:cNvSpPr>
            <p:nvPr/>
          </p:nvSpPr>
          <p:spPr bwMode="auto">
            <a:xfrm>
              <a:off x="8802728" y="0"/>
              <a:ext cx="252550" cy="5143500"/>
            </a:xfrm>
            <a:prstGeom prst="rect">
              <a:avLst/>
            </a:prstGeom>
            <a:solidFill>
              <a:srgbClr val="1F253E"/>
            </a:solidFill>
            <a:ln w="25400" cmpd="sng">
              <a:solidFill>
                <a:srgbClr val="222C47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1063" name="矩形 18"/>
            <p:cNvSpPr>
              <a:spLocks noChangeArrowheads="1"/>
            </p:cNvSpPr>
            <p:nvPr/>
          </p:nvSpPr>
          <p:spPr bwMode="auto">
            <a:xfrm>
              <a:off x="9055278" y="0"/>
              <a:ext cx="250962" cy="5143500"/>
            </a:xfrm>
            <a:prstGeom prst="rect">
              <a:avLst/>
            </a:prstGeom>
            <a:solidFill>
              <a:srgbClr val="222C47"/>
            </a:solidFill>
            <a:ln w="25400" cmpd="sng">
              <a:solidFill>
                <a:srgbClr val="222C47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smtClean="0">
                <a:solidFill>
                  <a:srgbClr val="FFFFFF"/>
                </a:solidFill>
              </a:endParaRPr>
            </a:p>
          </p:txBody>
        </p:sp>
      </p:grpSp>
      <p:grpSp>
        <p:nvGrpSpPr>
          <p:cNvPr id="1027" name="Group 40"/>
          <p:cNvGrpSpPr>
            <a:grpSpLocks/>
          </p:cNvGrpSpPr>
          <p:nvPr userDrawn="1"/>
        </p:nvGrpSpPr>
        <p:grpSpPr bwMode="auto">
          <a:xfrm>
            <a:off x="-735013" y="-6350"/>
            <a:ext cx="10460038" cy="427038"/>
            <a:chOff x="0" y="0"/>
            <a:chExt cx="10464883" cy="432048"/>
          </a:xfrm>
        </p:grpSpPr>
        <p:sp>
          <p:nvSpPr>
            <p:cNvPr id="1028" name="椭圆 63"/>
            <p:cNvSpPr>
              <a:spLocks/>
            </p:cNvSpPr>
            <p:nvPr/>
          </p:nvSpPr>
          <p:spPr bwMode="auto">
            <a:xfrm flipV="1">
              <a:off x="0" y="0"/>
              <a:ext cx="864001" cy="432048"/>
            </a:xfrm>
            <a:custGeom>
              <a:avLst/>
              <a:gdLst>
                <a:gd name="T0" fmla="*/ 241059 w 1547664"/>
                <a:gd name="T1" fmla="*/ 0 h 773832"/>
                <a:gd name="T2" fmla="*/ 482118 w 1547664"/>
                <a:gd name="T3" fmla="*/ 241222 h 773832"/>
                <a:gd name="T4" fmla="*/ 0 w 1547664"/>
                <a:gd name="T5" fmla="*/ 241222 h 773832"/>
                <a:gd name="T6" fmla="*/ 241059 w 1547664"/>
                <a:gd name="T7" fmla="*/ 0 h 77383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547664" h="773832">
                  <a:moveTo>
                    <a:pt x="773832" y="0"/>
                  </a:moveTo>
                  <a:cubicBezTo>
                    <a:pt x="1201208" y="0"/>
                    <a:pt x="1547664" y="346456"/>
                    <a:pt x="1547664" y="773832"/>
                  </a:cubicBezTo>
                  <a:lnTo>
                    <a:pt x="0" y="773832"/>
                  </a:lnTo>
                  <a:cubicBezTo>
                    <a:pt x="0" y="346456"/>
                    <a:pt x="346456" y="0"/>
                    <a:pt x="77383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29" name="椭圆 63"/>
            <p:cNvSpPr>
              <a:spLocks/>
            </p:cNvSpPr>
            <p:nvPr/>
          </p:nvSpPr>
          <p:spPr bwMode="auto">
            <a:xfrm flipV="1">
              <a:off x="873530" y="0"/>
              <a:ext cx="864000" cy="432048"/>
            </a:xfrm>
            <a:custGeom>
              <a:avLst/>
              <a:gdLst>
                <a:gd name="T0" fmla="*/ 241059 w 1547664"/>
                <a:gd name="T1" fmla="*/ 0 h 773832"/>
                <a:gd name="T2" fmla="*/ 482118 w 1547664"/>
                <a:gd name="T3" fmla="*/ 241222 h 773832"/>
                <a:gd name="T4" fmla="*/ 0 w 1547664"/>
                <a:gd name="T5" fmla="*/ 241222 h 773832"/>
                <a:gd name="T6" fmla="*/ 241059 w 1547664"/>
                <a:gd name="T7" fmla="*/ 0 h 77383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547664" h="773832">
                  <a:moveTo>
                    <a:pt x="773832" y="0"/>
                  </a:moveTo>
                  <a:cubicBezTo>
                    <a:pt x="1201208" y="0"/>
                    <a:pt x="1547664" y="346456"/>
                    <a:pt x="1547664" y="773832"/>
                  </a:cubicBezTo>
                  <a:lnTo>
                    <a:pt x="0" y="773832"/>
                  </a:lnTo>
                  <a:cubicBezTo>
                    <a:pt x="0" y="346456"/>
                    <a:pt x="346456" y="0"/>
                    <a:pt x="773832" y="0"/>
                  </a:cubicBezTo>
                  <a:close/>
                </a:path>
              </a:pathLst>
            </a:custGeom>
            <a:solidFill>
              <a:srgbClr val="2AC9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30" name="椭圆 63"/>
            <p:cNvSpPr>
              <a:spLocks/>
            </p:cNvSpPr>
            <p:nvPr/>
          </p:nvSpPr>
          <p:spPr bwMode="auto">
            <a:xfrm flipV="1">
              <a:off x="1745471" y="0"/>
              <a:ext cx="864000" cy="432048"/>
            </a:xfrm>
            <a:custGeom>
              <a:avLst/>
              <a:gdLst>
                <a:gd name="T0" fmla="*/ 241059 w 1547664"/>
                <a:gd name="T1" fmla="*/ 0 h 773832"/>
                <a:gd name="T2" fmla="*/ 482118 w 1547664"/>
                <a:gd name="T3" fmla="*/ 241222 h 773832"/>
                <a:gd name="T4" fmla="*/ 0 w 1547664"/>
                <a:gd name="T5" fmla="*/ 241222 h 773832"/>
                <a:gd name="T6" fmla="*/ 241059 w 1547664"/>
                <a:gd name="T7" fmla="*/ 0 h 77383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547664" h="773832">
                  <a:moveTo>
                    <a:pt x="773832" y="0"/>
                  </a:moveTo>
                  <a:cubicBezTo>
                    <a:pt x="1201208" y="0"/>
                    <a:pt x="1547664" y="346456"/>
                    <a:pt x="1547664" y="773832"/>
                  </a:cubicBezTo>
                  <a:lnTo>
                    <a:pt x="0" y="773832"/>
                  </a:lnTo>
                  <a:cubicBezTo>
                    <a:pt x="0" y="346456"/>
                    <a:pt x="346456" y="0"/>
                    <a:pt x="773832" y="0"/>
                  </a:cubicBezTo>
                  <a:close/>
                </a:path>
              </a:pathLst>
            </a:custGeom>
            <a:solidFill>
              <a:srgbClr val="FB4F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31" name="椭圆 63"/>
            <p:cNvSpPr>
              <a:spLocks/>
            </p:cNvSpPr>
            <p:nvPr/>
          </p:nvSpPr>
          <p:spPr bwMode="auto">
            <a:xfrm flipV="1">
              <a:off x="2617413" y="0"/>
              <a:ext cx="865588" cy="432048"/>
            </a:xfrm>
            <a:custGeom>
              <a:avLst/>
              <a:gdLst>
                <a:gd name="T0" fmla="*/ 241946 w 1547664"/>
                <a:gd name="T1" fmla="*/ 0 h 773832"/>
                <a:gd name="T2" fmla="*/ 483892 w 1547664"/>
                <a:gd name="T3" fmla="*/ 241222 h 773832"/>
                <a:gd name="T4" fmla="*/ 0 w 1547664"/>
                <a:gd name="T5" fmla="*/ 241222 h 773832"/>
                <a:gd name="T6" fmla="*/ 241946 w 1547664"/>
                <a:gd name="T7" fmla="*/ 0 h 77383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547664" h="773832">
                  <a:moveTo>
                    <a:pt x="773832" y="0"/>
                  </a:moveTo>
                  <a:cubicBezTo>
                    <a:pt x="1201208" y="0"/>
                    <a:pt x="1547664" y="346456"/>
                    <a:pt x="1547664" y="773832"/>
                  </a:cubicBezTo>
                  <a:lnTo>
                    <a:pt x="0" y="773832"/>
                  </a:lnTo>
                  <a:cubicBezTo>
                    <a:pt x="0" y="346456"/>
                    <a:pt x="346456" y="0"/>
                    <a:pt x="77383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32" name="椭圆 63"/>
            <p:cNvSpPr>
              <a:spLocks/>
            </p:cNvSpPr>
            <p:nvPr/>
          </p:nvSpPr>
          <p:spPr bwMode="auto">
            <a:xfrm flipV="1">
              <a:off x="3490942" y="0"/>
              <a:ext cx="864000" cy="432048"/>
            </a:xfrm>
            <a:custGeom>
              <a:avLst/>
              <a:gdLst>
                <a:gd name="T0" fmla="*/ 241059 w 1547664"/>
                <a:gd name="T1" fmla="*/ 0 h 773832"/>
                <a:gd name="T2" fmla="*/ 482118 w 1547664"/>
                <a:gd name="T3" fmla="*/ 241222 h 773832"/>
                <a:gd name="T4" fmla="*/ 0 w 1547664"/>
                <a:gd name="T5" fmla="*/ 241222 h 773832"/>
                <a:gd name="T6" fmla="*/ 241059 w 1547664"/>
                <a:gd name="T7" fmla="*/ 0 h 77383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547664" h="773832">
                  <a:moveTo>
                    <a:pt x="773832" y="0"/>
                  </a:moveTo>
                  <a:cubicBezTo>
                    <a:pt x="1201208" y="0"/>
                    <a:pt x="1547664" y="346456"/>
                    <a:pt x="1547664" y="773832"/>
                  </a:cubicBezTo>
                  <a:lnTo>
                    <a:pt x="0" y="773832"/>
                  </a:lnTo>
                  <a:cubicBezTo>
                    <a:pt x="0" y="346456"/>
                    <a:pt x="346456" y="0"/>
                    <a:pt x="773832" y="0"/>
                  </a:cubicBezTo>
                  <a:close/>
                </a:path>
              </a:pathLst>
            </a:custGeom>
            <a:solidFill>
              <a:srgbClr val="2AC9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33" name="椭圆 63"/>
            <p:cNvSpPr>
              <a:spLocks/>
            </p:cNvSpPr>
            <p:nvPr/>
          </p:nvSpPr>
          <p:spPr bwMode="auto">
            <a:xfrm flipV="1">
              <a:off x="4364472" y="0"/>
              <a:ext cx="864000" cy="432048"/>
            </a:xfrm>
            <a:custGeom>
              <a:avLst/>
              <a:gdLst>
                <a:gd name="T0" fmla="*/ 241059 w 1547664"/>
                <a:gd name="T1" fmla="*/ 0 h 773832"/>
                <a:gd name="T2" fmla="*/ 482118 w 1547664"/>
                <a:gd name="T3" fmla="*/ 241222 h 773832"/>
                <a:gd name="T4" fmla="*/ 0 w 1547664"/>
                <a:gd name="T5" fmla="*/ 241222 h 773832"/>
                <a:gd name="T6" fmla="*/ 241059 w 1547664"/>
                <a:gd name="T7" fmla="*/ 0 h 77383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547664" h="773832">
                  <a:moveTo>
                    <a:pt x="773832" y="0"/>
                  </a:moveTo>
                  <a:cubicBezTo>
                    <a:pt x="1201208" y="0"/>
                    <a:pt x="1547664" y="346456"/>
                    <a:pt x="1547664" y="773832"/>
                  </a:cubicBezTo>
                  <a:lnTo>
                    <a:pt x="0" y="773832"/>
                  </a:lnTo>
                  <a:cubicBezTo>
                    <a:pt x="0" y="346456"/>
                    <a:pt x="346456" y="0"/>
                    <a:pt x="773832" y="0"/>
                  </a:cubicBezTo>
                  <a:close/>
                </a:path>
              </a:pathLst>
            </a:custGeom>
            <a:solidFill>
              <a:srgbClr val="FB4F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34" name="椭圆 63"/>
            <p:cNvSpPr>
              <a:spLocks/>
            </p:cNvSpPr>
            <p:nvPr/>
          </p:nvSpPr>
          <p:spPr bwMode="auto">
            <a:xfrm flipV="1">
              <a:off x="5236412" y="0"/>
              <a:ext cx="864000" cy="432048"/>
            </a:xfrm>
            <a:custGeom>
              <a:avLst/>
              <a:gdLst>
                <a:gd name="T0" fmla="*/ 241059 w 1547664"/>
                <a:gd name="T1" fmla="*/ 0 h 773832"/>
                <a:gd name="T2" fmla="*/ 482118 w 1547664"/>
                <a:gd name="T3" fmla="*/ 241222 h 773832"/>
                <a:gd name="T4" fmla="*/ 0 w 1547664"/>
                <a:gd name="T5" fmla="*/ 241222 h 773832"/>
                <a:gd name="T6" fmla="*/ 241059 w 1547664"/>
                <a:gd name="T7" fmla="*/ 0 h 77383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547664" h="773832">
                  <a:moveTo>
                    <a:pt x="773832" y="0"/>
                  </a:moveTo>
                  <a:cubicBezTo>
                    <a:pt x="1201208" y="0"/>
                    <a:pt x="1547664" y="346456"/>
                    <a:pt x="1547664" y="773832"/>
                  </a:cubicBezTo>
                  <a:lnTo>
                    <a:pt x="0" y="773832"/>
                  </a:lnTo>
                  <a:cubicBezTo>
                    <a:pt x="0" y="346456"/>
                    <a:pt x="346456" y="0"/>
                    <a:pt x="77383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35" name="椭圆 63"/>
            <p:cNvSpPr>
              <a:spLocks/>
            </p:cNvSpPr>
            <p:nvPr/>
          </p:nvSpPr>
          <p:spPr bwMode="auto">
            <a:xfrm flipV="1">
              <a:off x="6109942" y="0"/>
              <a:ext cx="864000" cy="432048"/>
            </a:xfrm>
            <a:custGeom>
              <a:avLst/>
              <a:gdLst>
                <a:gd name="T0" fmla="*/ 241059 w 1547664"/>
                <a:gd name="T1" fmla="*/ 0 h 773832"/>
                <a:gd name="T2" fmla="*/ 482118 w 1547664"/>
                <a:gd name="T3" fmla="*/ 241222 h 773832"/>
                <a:gd name="T4" fmla="*/ 0 w 1547664"/>
                <a:gd name="T5" fmla="*/ 241222 h 773832"/>
                <a:gd name="T6" fmla="*/ 241059 w 1547664"/>
                <a:gd name="T7" fmla="*/ 0 h 77383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547664" h="773832">
                  <a:moveTo>
                    <a:pt x="773832" y="0"/>
                  </a:moveTo>
                  <a:cubicBezTo>
                    <a:pt x="1201208" y="0"/>
                    <a:pt x="1547664" y="346456"/>
                    <a:pt x="1547664" y="773832"/>
                  </a:cubicBezTo>
                  <a:lnTo>
                    <a:pt x="0" y="773832"/>
                  </a:lnTo>
                  <a:cubicBezTo>
                    <a:pt x="0" y="346456"/>
                    <a:pt x="346456" y="0"/>
                    <a:pt x="773832" y="0"/>
                  </a:cubicBezTo>
                  <a:close/>
                </a:path>
              </a:pathLst>
            </a:custGeom>
            <a:solidFill>
              <a:srgbClr val="2AC9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36" name="椭圆 63"/>
            <p:cNvSpPr>
              <a:spLocks/>
            </p:cNvSpPr>
            <p:nvPr/>
          </p:nvSpPr>
          <p:spPr bwMode="auto">
            <a:xfrm flipV="1">
              <a:off x="6981883" y="0"/>
              <a:ext cx="865588" cy="432048"/>
            </a:xfrm>
            <a:custGeom>
              <a:avLst/>
              <a:gdLst>
                <a:gd name="T0" fmla="*/ 241946 w 1547664"/>
                <a:gd name="T1" fmla="*/ 0 h 773832"/>
                <a:gd name="T2" fmla="*/ 483892 w 1547664"/>
                <a:gd name="T3" fmla="*/ 241222 h 773832"/>
                <a:gd name="T4" fmla="*/ 0 w 1547664"/>
                <a:gd name="T5" fmla="*/ 241222 h 773832"/>
                <a:gd name="T6" fmla="*/ 241946 w 1547664"/>
                <a:gd name="T7" fmla="*/ 0 h 77383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547664" h="773832">
                  <a:moveTo>
                    <a:pt x="773832" y="0"/>
                  </a:moveTo>
                  <a:cubicBezTo>
                    <a:pt x="1201208" y="0"/>
                    <a:pt x="1547664" y="346456"/>
                    <a:pt x="1547664" y="773832"/>
                  </a:cubicBezTo>
                  <a:lnTo>
                    <a:pt x="0" y="773832"/>
                  </a:lnTo>
                  <a:cubicBezTo>
                    <a:pt x="0" y="346456"/>
                    <a:pt x="346456" y="0"/>
                    <a:pt x="773832" y="0"/>
                  </a:cubicBezTo>
                  <a:close/>
                </a:path>
              </a:pathLst>
            </a:custGeom>
            <a:solidFill>
              <a:srgbClr val="FB4F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37" name="椭圆 63"/>
            <p:cNvSpPr>
              <a:spLocks/>
            </p:cNvSpPr>
            <p:nvPr/>
          </p:nvSpPr>
          <p:spPr bwMode="auto">
            <a:xfrm flipV="1">
              <a:off x="7855413" y="0"/>
              <a:ext cx="864000" cy="432048"/>
            </a:xfrm>
            <a:custGeom>
              <a:avLst/>
              <a:gdLst>
                <a:gd name="T0" fmla="*/ 241059 w 1547664"/>
                <a:gd name="T1" fmla="*/ 0 h 773832"/>
                <a:gd name="T2" fmla="*/ 482118 w 1547664"/>
                <a:gd name="T3" fmla="*/ 241222 h 773832"/>
                <a:gd name="T4" fmla="*/ 0 w 1547664"/>
                <a:gd name="T5" fmla="*/ 241222 h 773832"/>
                <a:gd name="T6" fmla="*/ 241059 w 1547664"/>
                <a:gd name="T7" fmla="*/ 0 h 77383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547664" h="773832">
                  <a:moveTo>
                    <a:pt x="773832" y="0"/>
                  </a:moveTo>
                  <a:cubicBezTo>
                    <a:pt x="1201208" y="0"/>
                    <a:pt x="1547664" y="346456"/>
                    <a:pt x="1547664" y="773832"/>
                  </a:cubicBezTo>
                  <a:lnTo>
                    <a:pt x="0" y="773832"/>
                  </a:lnTo>
                  <a:cubicBezTo>
                    <a:pt x="0" y="346456"/>
                    <a:pt x="346456" y="0"/>
                    <a:pt x="77383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38" name="椭圆 63"/>
            <p:cNvSpPr>
              <a:spLocks/>
            </p:cNvSpPr>
            <p:nvPr/>
          </p:nvSpPr>
          <p:spPr bwMode="auto">
            <a:xfrm flipV="1">
              <a:off x="8727354" y="0"/>
              <a:ext cx="864000" cy="432048"/>
            </a:xfrm>
            <a:custGeom>
              <a:avLst/>
              <a:gdLst>
                <a:gd name="T0" fmla="*/ 241059 w 1547664"/>
                <a:gd name="T1" fmla="*/ 0 h 773832"/>
                <a:gd name="T2" fmla="*/ 482118 w 1547664"/>
                <a:gd name="T3" fmla="*/ 241222 h 773832"/>
                <a:gd name="T4" fmla="*/ 0 w 1547664"/>
                <a:gd name="T5" fmla="*/ 241222 h 773832"/>
                <a:gd name="T6" fmla="*/ 241059 w 1547664"/>
                <a:gd name="T7" fmla="*/ 0 h 77383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547664" h="773832">
                  <a:moveTo>
                    <a:pt x="773832" y="0"/>
                  </a:moveTo>
                  <a:cubicBezTo>
                    <a:pt x="1201208" y="0"/>
                    <a:pt x="1547664" y="346456"/>
                    <a:pt x="1547664" y="773832"/>
                  </a:cubicBezTo>
                  <a:lnTo>
                    <a:pt x="0" y="773832"/>
                  </a:lnTo>
                  <a:cubicBezTo>
                    <a:pt x="0" y="346456"/>
                    <a:pt x="346456" y="0"/>
                    <a:pt x="773832" y="0"/>
                  </a:cubicBezTo>
                  <a:close/>
                </a:path>
              </a:pathLst>
            </a:custGeom>
            <a:solidFill>
              <a:srgbClr val="2AC9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39" name="椭圆 63"/>
            <p:cNvSpPr>
              <a:spLocks/>
            </p:cNvSpPr>
            <p:nvPr/>
          </p:nvSpPr>
          <p:spPr bwMode="auto">
            <a:xfrm flipV="1">
              <a:off x="9600883" y="0"/>
              <a:ext cx="864000" cy="432048"/>
            </a:xfrm>
            <a:custGeom>
              <a:avLst/>
              <a:gdLst>
                <a:gd name="T0" fmla="*/ 241059 w 1547664"/>
                <a:gd name="T1" fmla="*/ 0 h 773832"/>
                <a:gd name="T2" fmla="*/ 482118 w 1547664"/>
                <a:gd name="T3" fmla="*/ 241222 h 773832"/>
                <a:gd name="T4" fmla="*/ 0 w 1547664"/>
                <a:gd name="T5" fmla="*/ 241222 h 773832"/>
                <a:gd name="T6" fmla="*/ 241059 w 1547664"/>
                <a:gd name="T7" fmla="*/ 0 h 77383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547664" h="773832">
                  <a:moveTo>
                    <a:pt x="773832" y="0"/>
                  </a:moveTo>
                  <a:cubicBezTo>
                    <a:pt x="1201208" y="0"/>
                    <a:pt x="1547664" y="346456"/>
                    <a:pt x="1547664" y="773832"/>
                  </a:cubicBezTo>
                  <a:lnTo>
                    <a:pt x="0" y="773832"/>
                  </a:lnTo>
                  <a:cubicBezTo>
                    <a:pt x="0" y="346456"/>
                    <a:pt x="346456" y="0"/>
                    <a:pt x="773832" y="0"/>
                  </a:cubicBezTo>
                  <a:close/>
                </a:path>
              </a:pathLst>
            </a:custGeom>
            <a:solidFill>
              <a:srgbClr val="FB4F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8" r:id="rId1"/>
    <p:sldLayoutId id="2147483929" r:id="rId2"/>
    <p:sldLayoutId id="2147483930" r:id="rId3"/>
    <p:sldLayoutId id="2147483931" r:id="rId4"/>
    <p:sldLayoutId id="2147483932" r:id="rId5"/>
    <p:sldLayoutId id="2147483933" r:id="rId6"/>
    <p:sldLayoutId id="2147483934" r:id="rId7"/>
    <p:sldLayoutId id="2147483935" r:id="rId8"/>
    <p:sldLayoutId id="2147483936" r:id="rId9"/>
    <p:sldLayoutId id="2147483937" r:id="rId10"/>
    <p:sldLayoutId id="214748393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单击此处编辑母版标题样式</a:t>
            </a:r>
          </a:p>
        </p:txBody>
      </p:sp>
      <p:sp>
        <p:nvSpPr>
          <p:cNvPr id="19459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单击此处编辑母版文本样式</a:t>
            </a:r>
          </a:p>
          <a:p>
            <a:pPr lvl="1"/>
            <a:r>
              <a:rPr lang="zh-CN" altLang="zh-CN" smtClean="0"/>
              <a:t>第二级</a:t>
            </a:r>
          </a:p>
          <a:p>
            <a:pPr lvl="2"/>
            <a:r>
              <a:rPr lang="zh-CN" altLang="zh-CN" smtClean="0"/>
              <a:t>第三级</a:t>
            </a:r>
          </a:p>
          <a:p>
            <a:pPr lvl="3"/>
            <a:r>
              <a:rPr lang="zh-CN" altLang="zh-CN" smtClean="0"/>
              <a:t>第四级</a:t>
            </a:r>
          </a:p>
          <a:p>
            <a:pPr lvl="4"/>
            <a:r>
              <a:rPr lang="zh-CN" altLang="zh-CN" smtClean="0"/>
              <a:t>第五级</a:t>
            </a:r>
          </a:p>
        </p:txBody>
      </p:sp>
      <p:sp>
        <p:nvSpPr>
          <p:cNvPr id="20484" name="日期占位符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767263"/>
            <a:ext cx="2133600" cy="27463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2BB4C40D-0093-4798-B740-8BA054599B08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20485" name="页脚占位符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767263"/>
            <a:ext cx="2895600" cy="27463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486" name="灯片编号占位符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767263"/>
            <a:ext cx="2133600" cy="27463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F14B1E61-F485-4C64-8BA6-31F5F2A4A15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26" r:id="rId1"/>
    <p:sldLayoutId id="2147484127" r:id="rId2"/>
    <p:sldLayoutId id="2147484128" r:id="rId3"/>
    <p:sldLayoutId id="2147484129" r:id="rId4"/>
    <p:sldLayoutId id="2147484130" r:id="rId5"/>
    <p:sldLayoutId id="2147484131" r:id="rId6"/>
    <p:sldLayoutId id="2147484132" r:id="rId7"/>
    <p:sldLayoutId id="2147484133" r:id="rId8"/>
    <p:sldLayoutId id="2147484134" r:id="rId9"/>
    <p:sldLayoutId id="2147484135" r:id="rId10"/>
    <p:sldLayoutId id="214748413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单击此处编辑母版标题样式</a:t>
            </a:r>
          </a:p>
        </p:txBody>
      </p:sp>
      <p:sp>
        <p:nvSpPr>
          <p:cNvPr id="20483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单击此处编辑母版文本样式</a:t>
            </a:r>
          </a:p>
          <a:p>
            <a:pPr lvl="1"/>
            <a:r>
              <a:rPr lang="zh-CN" altLang="zh-CN" smtClean="0"/>
              <a:t>第二级</a:t>
            </a:r>
          </a:p>
          <a:p>
            <a:pPr lvl="2"/>
            <a:r>
              <a:rPr lang="zh-CN" altLang="zh-CN" smtClean="0"/>
              <a:t>第三级</a:t>
            </a:r>
          </a:p>
          <a:p>
            <a:pPr lvl="3"/>
            <a:r>
              <a:rPr lang="zh-CN" altLang="zh-CN" smtClean="0"/>
              <a:t>第四级</a:t>
            </a:r>
          </a:p>
          <a:p>
            <a:pPr lvl="4"/>
            <a:r>
              <a:rPr lang="zh-CN" altLang="zh-CN" smtClean="0"/>
              <a:t>第五级</a:t>
            </a:r>
          </a:p>
        </p:txBody>
      </p:sp>
      <p:sp>
        <p:nvSpPr>
          <p:cNvPr id="2150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767263"/>
            <a:ext cx="2133600" cy="27463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BE7381F-B55B-46EC-B19B-3A9B93A94F0B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2150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767263"/>
            <a:ext cx="2895600" cy="27463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151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767263"/>
            <a:ext cx="2133600" cy="27463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A33A6DD-9320-4F8B-8A7A-2FB7BF676CA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37" r:id="rId1"/>
    <p:sldLayoutId id="2147484138" r:id="rId2"/>
    <p:sldLayoutId id="2147484139" r:id="rId3"/>
    <p:sldLayoutId id="2147484140" r:id="rId4"/>
    <p:sldLayoutId id="2147484141" r:id="rId5"/>
    <p:sldLayoutId id="2147484142" r:id="rId6"/>
    <p:sldLayoutId id="2147484143" r:id="rId7"/>
    <p:sldLayoutId id="2147484144" r:id="rId8"/>
    <p:sldLayoutId id="2147484145" r:id="rId9"/>
    <p:sldLayoutId id="2147484146" r:id="rId10"/>
    <p:sldLayoutId id="214748414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单击此处编辑母版标题样式</a:t>
            </a:r>
          </a:p>
        </p:txBody>
      </p:sp>
      <p:sp>
        <p:nvSpPr>
          <p:cNvPr id="2150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单击此处编辑母版文本样式</a:t>
            </a:r>
          </a:p>
          <a:p>
            <a:pPr lvl="1"/>
            <a:r>
              <a:rPr lang="zh-CN" altLang="zh-CN" smtClean="0"/>
              <a:t>第二级</a:t>
            </a:r>
          </a:p>
          <a:p>
            <a:pPr lvl="2"/>
            <a:r>
              <a:rPr lang="zh-CN" altLang="zh-CN" smtClean="0"/>
              <a:t>第三级</a:t>
            </a:r>
          </a:p>
          <a:p>
            <a:pPr lvl="3"/>
            <a:r>
              <a:rPr lang="zh-CN" altLang="zh-CN" smtClean="0"/>
              <a:t>第四级</a:t>
            </a:r>
          </a:p>
          <a:p>
            <a:pPr lvl="4"/>
            <a:r>
              <a:rPr lang="zh-CN" altLang="zh-CN" smtClean="0"/>
              <a:t>第五级</a:t>
            </a:r>
          </a:p>
        </p:txBody>
      </p:sp>
      <p:sp>
        <p:nvSpPr>
          <p:cNvPr id="22532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767263"/>
            <a:ext cx="2133600" cy="27463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A1117614-EB02-4B58-9EC4-09F09F0C8AB2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22533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767263"/>
            <a:ext cx="2895600" cy="27463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2534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767263"/>
            <a:ext cx="2133600" cy="27463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E2ED24C5-7978-45CE-98C4-D42061C0B04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48" r:id="rId1"/>
    <p:sldLayoutId id="2147484149" r:id="rId2"/>
    <p:sldLayoutId id="2147484150" r:id="rId3"/>
    <p:sldLayoutId id="2147484151" r:id="rId4"/>
    <p:sldLayoutId id="2147484152" r:id="rId5"/>
    <p:sldLayoutId id="2147484153" r:id="rId6"/>
    <p:sldLayoutId id="2147484154" r:id="rId7"/>
    <p:sldLayoutId id="2147484155" r:id="rId8"/>
    <p:sldLayoutId id="2147484156" r:id="rId9"/>
    <p:sldLayoutId id="2147484157" r:id="rId10"/>
    <p:sldLayoutId id="214748415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2018/5/15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657329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60" r:id="rId1"/>
    <p:sldLayoutId id="2147484161" r:id="rId2"/>
    <p:sldLayoutId id="2147484162" r:id="rId3"/>
    <p:sldLayoutId id="2147484163" r:id="rId4"/>
    <p:sldLayoutId id="2147484164" r:id="rId5"/>
    <p:sldLayoutId id="2147484165" r:id="rId6"/>
    <p:sldLayoutId id="2147484166" r:id="rId7"/>
    <p:sldLayoutId id="2147484167" r:id="rId8"/>
    <p:sldLayoutId id="2147484168" r:id="rId9"/>
    <p:sldLayoutId id="2147484169" r:id="rId10"/>
    <p:sldLayoutId id="214748417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单击此处编辑母版标题样式</a:t>
            </a:r>
          </a:p>
        </p:txBody>
      </p:sp>
      <p:sp>
        <p:nvSpPr>
          <p:cNvPr id="1126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单击此处编辑母版文本样式</a:t>
            </a:r>
          </a:p>
          <a:p>
            <a:pPr lvl="1"/>
            <a:r>
              <a:rPr lang="zh-CN" altLang="zh-CN" smtClean="0"/>
              <a:t>第二级</a:t>
            </a:r>
          </a:p>
          <a:p>
            <a:pPr lvl="2"/>
            <a:r>
              <a:rPr lang="zh-CN" altLang="zh-CN" smtClean="0"/>
              <a:t>第三级</a:t>
            </a:r>
          </a:p>
          <a:p>
            <a:pPr lvl="3"/>
            <a:r>
              <a:rPr lang="zh-CN" altLang="zh-CN" smtClean="0"/>
              <a:t>第四级</a:t>
            </a:r>
          </a:p>
          <a:p>
            <a:pPr lvl="4"/>
            <a:r>
              <a:rPr lang="zh-CN" altLang="zh-CN" smtClean="0"/>
              <a:t>第五级</a:t>
            </a:r>
          </a:p>
        </p:txBody>
      </p:sp>
      <p:sp>
        <p:nvSpPr>
          <p:cNvPr id="1126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767263"/>
            <a:ext cx="2133600" cy="27463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88A3B126-D441-499E-A7D4-64AD4D00FCB0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1126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767263"/>
            <a:ext cx="2895600" cy="27463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127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767263"/>
            <a:ext cx="2133600" cy="27463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ADD5D3D7-B558-4C32-BDCE-A6449A610C6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8" r:id="rId1"/>
    <p:sldLayoutId id="2147484039" r:id="rId2"/>
    <p:sldLayoutId id="2147484040" r:id="rId3"/>
    <p:sldLayoutId id="2147484041" r:id="rId4"/>
    <p:sldLayoutId id="2147484042" r:id="rId5"/>
    <p:sldLayoutId id="2147484043" r:id="rId6"/>
    <p:sldLayoutId id="2147484044" r:id="rId7"/>
    <p:sldLayoutId id="2147484045" r:id="rId8"/>
    <p:sldLayoutId id="2147484046" r:id="rId9"/>
    <p:sldLayoutId id="2147484047" r:id="rId10"/>
    <p:sldLayoutId id="214748404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单击此处编辑母版标题样式</a:t>
            </a:r>
          </a:p>
        </p:txBody>
      </p:sp>
      <p:sp>
        <p:nvSpPr>
          <p:cNvPr id="12291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单击此处编辑母版文本样式</a:t>
            </a:r>
          </a:p>
          <a:p>
            <a:pPr lvl="1"/>
            <a:r>
              <a:rPr lang="zh-CN" altLang="zh-CN" smtClean="0"/>
              <a:t>第二级</a:t>
            </a:r>
          </a:p>
          <a:p>
            <a:pPr lvl="2"/>
            <a:r>
              <a:rPr lang="zh-CN" altLang="zh-CN" smtClean="0"/>
              <a:t>第三级</a:t>
            </a:r>
          </a:p>
          <a:p>
            <a:pPr lvl="3"/>
            <a:r>
              <a:rPr lang="zh-CN" altLang="zh-CN" smtClean="0"/>
              <a:t>第四级</a:t>
            </a:r>
          </a:p>
          <a:p>
            <a:pPr lvl="4"/>
            <a:r>
              <a:rPr lang="zh-CN" altLang="zh-CN" smtClean="0"/>
              <a:t>第五级</a:t>
            </a:r>
          </a:p>
        </p:txBody>
      </p:sp>
      <p:sp>
        <p:nvSpPr>
          <p:cNvPr id="12292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767263"/>
            <a:ext cx="2133600" cy="27463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277E40C5-AC3F-4CCB-9100-5C181F8BA2D9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12293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767263"/>
            <a:ext cx="2895600" cy="27463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2294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767263"/>
            <a:ext cx="2133600" cy="27463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CA5D523B-3467-48B9-8F8E-4C9F510D24B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9" r:id="rId1"/>
    <p:sldLayoutId id="2147484050" r:id="rId2"/>
    <p:sldLayoutId id="2147484051" r:id="rId3"/>
    <p:sldLayoutId id="2147484052" r:id="rId4"/>
    <p:sldLayoutId id="2147484053" r:id="rId5"/>
    <p:sldLayoutId id="2147484054" r:id="rId6"/>
    <p:sldLayoutId id="2147484055" r:id="rId7"/>
    <p:sldLayoutId id="2147484056" r:id="rId8"/>
    <p:sldLayoutId id="2147484057" r:id="rId9"/>
    <p:sldLayoutId id="2147484058" r:id="rId10"/>
    <p:sldLayoutId id="21474840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单击此处编辑母版标题样式</a:t>
            </a:r>
          </a:p>
        </p:txBody>
      </p:sp>
      <p:sp>
        <p:nvSpPr>
          <p:cNvPr id="13315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单击此处编辑母版文本样式</a:t>
            </a:r>
          </a:p>
          <a:p>
            <a:pPr lvl="1"/>
            <a:r>
              <a:rPr lang="zh-CN" altLang="zh-CN" smtClean="0"/>
              <a:t>第二级</a:t>
            </a:r>
          </a:p>
          <a:p>
            <a:pPr lvl="2"/>
            <a:r>
              <a:rPr lang="zh-CN" altLang="zh-CN" smtClean="0"/>
              <a:t>第三级</a:t>
            </a:r>
          </a:p>
          <a:p>
            <a:pPr lvl="3"/>
            <a:r>
              <a:rPr lang="zh-CN" altLang="zh-CN" smtClean="0"/>
              <a:t>第四级</a:t>
            </a:r>
          </a:p>
          <a:p>
            <a:pPr lvl="4"/>
            <a:r>
              <a:rPr lang="zh-CN" altLang="zh-CN" smtClean="0"/>
              <a:t>第五级</a:t>
            </a:r>
          </a:p>
        </p:txBody>
      </p:sp>
      <p:sp>
        <p:nvSpPr>
          <p:cNvPr id="14340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767263"/>
            <a:ext cx="2133600" cy="27463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34702AD8-496B-4E23-936F-13AE83971965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14341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767263"/>
            <a:ext cx="2895600" cy="27463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4342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767263"/>
            <a:ext cx="2133600" cy="27463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E02BD9E2-0F60-43DB-822F-9FF7CA08855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0" r:id="rId1"/>
    <p:sldLayoutId id="2147484061" r:id="rId2"/>
    <p:sldLayoutId id="2147484062" r:id="rId3"/>
    <p:sldLayoutId id="2147484063" r:id="rId4"/>
    <p:sldLayoutId id="2147484064" r:id="rId5"/>
    <p:sldLayoutId id="2147484065" r:id="rId6"/>
    <p:sldLayoutId id="2147484066" r:id="rId7"/>
    <p:sldLayoutId id="2147484067" r:id="rId8"/>
    <p:sldLayoutId id="2147484068" r:id="rId9"/>
    <p:sldLayoutId id="2147484069" r:id="rId10"/>
    <p:sldLayoutId id="214748407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单击此处编辑母版标题样式</a:t>
            </a:r>
          </a:p>
        </p:txBody>
      </p:sp>
      <p:sp>
        <p:nvSpPr>
          <p:cNvPr id="14339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单击此处编辑母版文本样式</a:t>
            </a:r>
          </a:p>
          <a:p>
            <a:pPr lvl="1"/>
            <a:r>
              <a:rPr lang="zh-CN" altLang="zh-CN" smtClean="0"/>
              <a:t>第二级</a:t>
            </a:r>
          </a:p>
          <a:p>
            <a:pPr lvl="2"/>
            <a:r>
              <a:rPr lang="zh-CN" altLang="zh-CN" smtClean="0"/>
              <a:t>第三级</a:t>
            </a:r>
          </a:p>
          <a:p>
            <a:pPr lvl="3"/>
            <a:r>
              <a:rPr lang="zh-CN" altLang="zh-CN" smtClean="0"/>
              <a:t>第四级</a:t>
            </a:r>
          </a:p>
          <a:p>
            <a:pPr lvl="4"/>
            <a:r>
              <a:rPr lang="zh-CN" altLang="zh-CN" smtClean="0"/>
              <a:t>第五级</a:t>
            </a:r>
          </a:p>
        </p:txBody>
      </p:sp>
      <p:sp>
        <p:nvSpPr>
          <p:cNvPr id="15364" name="日期占位符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767263"/>
            <a:ext cx="2133600" cy="27463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9E2D9C1F-F408-4461-AE8E-0A7A826F0B1A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15365" name="页脚占位符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767263"/>
            <a:ext cx="2895600" cy="27463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5366" name="灯片编号占位符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767263"/>
            <a:ext cx="2133600" cy="27463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64910DEF-F57F-4B7F-B5BA-765C210148B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71" r:id="rId1"/>
    <p:sldLayoutId id="2147484072" r:id="rId2"/>
    <p:sldLayoutId id="2147484073" r:id="rId3"/>
    <p:sldLayoutId id="2147484074" r:id="rId4"/>
    <p:sldLayoutId id="2147484075" r:id="rId5"/>
    <p:sldLayoutId id="2147484076" r:id="rId6"/>
    <p:sldLayoutId id="2147484077" r:id="rId7"/>
    <p:sldLayoutId id="2147484078" r:id="rId8"/>
    <p:sldLayoutId id="2147484079" r:id="rId9"/>
    <p:sldLayoutId id="2147484080" r:id="rId10"/>
    <p:sldLayoutId id="214748408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单击此处编辑母版标题样式</a:t>
            </a:r>
          </a:p>
        </p:txBody>
      </p:sp>
      <p:sp>
        <p:nvSpPr>
          <p:cNvPr id="15363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单击此处编辑母版文本样式</a:t>
            </a:r>
          </a:p>
          <a:p>
            <a:pPr lvl="1"/>
            <a:r>
              <a:rPr lang="zh-CN" altLang="zh-CN" smtClean="0"/>
              <a:t>第二级</a:t>
            </a:r>
          </a:p>
          <a:p>
            <a:pPr lvl="2"/>
            <a:r>
              <a:rPr lang="zh-CN" altLang="zh-CN" smtClean="0"/>
              <a:t>第三级</a:t>
            </a:r>
          </a:p>
          <a:p>
            <a:pPr lvl="3"/>
            <a:r>
              <a:rPr lang="zh-CN" altLang="zh-CN" smtClean="0"/>
              <a:t>第四级</a:t>
            </a:r>
          </a:p>
          <a:p>
            <a:pPr lvl="4"/>
            <a:r>
              <a:rPr lang="zh-CN" altLang="zh-CN" smtClean="0"/>
              <a:t>第五级</a:t>
            </a:r>
          </a:p>
        </p:txBody>
      </p:sp>
      <p:sp>
        <p:nvSpPr>
          <p:cNvPr id="16388" name="日期占位符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767263"/>
            <a:ext cx="2133600" cy="27463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63C959D3-6563-459F-A6B1-122495D7A9A4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16389" name="页脚占位符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767263"/>
            <a:ext cx="2895600" cy="27463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6390" name="灯片编号占位符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767263"/>
            <a:ext cx="2133600" cy="27463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7C7E4E92-0D91-4F24-B957-4716A169E52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2" r:id="rId1"/>
    <p:sldLayoutId id="2147484083" r:id="rId2"/>
    <p:sldLayoutId id="2147484084" r:id="rId3"/>
    <p:sldLayoutId id="2147484085" r:id="rId4"/>
    <p:sldLayoutId id="2147484086" r:id="rId5"/>
    <p:sldLayoutId id="2147484087" r:id="rId6"/>
    <p:sldLayoutId id="2147484088" r:id="rId7"/>
    <p:sldLayoutId id="2147484089" r:id="rId8"/>
    <p:sldLayoutId id="2147484090" r:id="rId9"/>
    <p:sldLayoutId id="2147484091" r:id="rId10"/>
    <p:sldLayoutId id="214748409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单击此处编辑母版标题样式</a:t>
            </a:r>
          </a:p>
        </p:txBody>
      </p:sp>
      <p:sp>
        <p:nvSpPr>
          <p:cNvPr id="1638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单击此处编辑母版文本样式</a:t>
            </a:r>
          </a:p>
          <a:p>
            <a:pPr lvl="1"/>
            <a:r>
              <a:rPr lang="zh-CN" altLang="zh-CN" smtClean="0"/>
              <a:t>第二级</a:t>
            </a:r>
          </a:p>
          <a:p>
            <a:pPr lvl="2"/>
            <a:r>
              <a:rPr lang="zh-CN" altLang="zh-CN" smtClean="0"/>
              <a:t>第三级</a:t>
            </a:r>
          </a:p>
          <a:p>
            <a:pPr lvl="3"/>
            <a:r>
              <a:rPr lang="zh-CN" altLang="zh-CN" smtClean="0"/>
              <a:t>第四级</a:t>
            </a:r>
          </a:p>
          <a:p>
            <a:pPr lvl="4"/>
            <a:r>
              <a:rPr lang="zh-CN" altLang="zh-CN" smtClean="0"/>
              <a:t>第五级</a:t>
            </a:r>
          </a:p>
        </p:txBody>
      </p:sp>
      <p:sp>
        <p:nvSpPr>
          <p:cNvPr id="17412" name="日期占位符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767263"/>
            <a:ext cx="2133600" cy="27463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7036F18B-F63D-4635-B6D0-CDAAE59B8F75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17413" name="页脚占位符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767263"/>
            <a:ext cx="2895600" cy="27463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7414" name="灯片编号占位符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767263"/>
            <a:ext cx="2133600" cy="27463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F465945C-89FF-498D-B367-895D6661D4D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3" r:id="rId1"/>
    <p:sldLayoutId id="2147484094" r:id="rId2"/>
    <p:sldLayoutId id="2147484095" r:id="rId3"/>
    <p:sldLayoutId id="2147484096" r:id="rId4"/>
    <p:sldLayoutId id="2147484097" r:id="rId5"/>
    <p:sldLayoutId id="2147484098" r:id="rId6"/>
    <p:sldLayoutId id="2147484099" r:id="rId7"/>
    <p:sldLayoutId id="2147484100" r:id="rId8"/>
    <p:sldLayoutId id="2147484101" r:id="rId9"/>
    <p:sldLayoutId id="2147484102" r:id="rId10"/>
    <p:sldLayoutId id="214748410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单击此处编辑母版标题样式</a:t>
            </a:r>
          </a:p>
        </p:txBody>
      </p:sp>
      <p:sp>
        <p:nvSpPr>
          <p:cNvPr id="17411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单击此处编辑母版文本样式</a:t>
            </a:r>
          </a:p>
          <a:p>
            <a:pPr lvl="1"/>
            <a:r>
              <a:rPr lang="zh-CN" altLang="zh-CN" smtClean="0"/>
              <a:t>第二级</a:t>
            </a:r>
          </a:p>
          <a:p>
            <a:pPr lvl="2"/>
            <a:r>
              <a:rPr lang="zh-CN" altLang="zh-CN" smtClean="0"/>
              <a:t>第三级</a:t>
            </a:r>
          </a:p>
          <a:p>
            <a:pPr lvl="3"/>
            <a:r>
              <a:rPr lang="zh-CN" altLang="zh-CN" smtClean="0"/>
              <a:t>第四级</a:t>
            </a:r>
          </a:p>
          <a:p>
            <a:pPr lvl="4"/>
            <a:r>
              <a:rPr lang="zh-CN" altLang="zh-CN" smtClean="0"/>
              <a:t>第五级</a:t>
            </a:r>
          </a:p>
        </p:txBody>
      </p:sp>
      <p:sp>
        <p:nvSpPr>
          <p:cNvPr id="18436" name="日期占位符 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767263"/>
            <a:ext cx="2133600" cy="27463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A2757994-889E-4205-AE21-BAE0D14DF52E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18437" name="页脚占位符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767263"/>
            <a:ext cx="2895600" cy="27463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8438" name="灯片编号占位符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767263"/>
            <a:ext cx="2133600" cy="27463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E9F6310C-0113-4A70-ACDF-611C807A778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04" r:id="rId1"/>
    <p:sldLayoutId id="2147484105" r:id="rId2"/>
    <p:sldLayoutId id="2147484106" r:id="rId3"/>
    <p:sldLayoutId id="2147484107" r:id="rId4"/>
    <p:sldLayoutId id="2147484108" r:id="rId5"/>
    <p:sldLayoutId id="2147484109" r:id="rId6"/>
    <p:sldLayoutId id="2147484110" r:id="rId7"/>
    <p:sldLayoutId id="2147484111" r:id="rId8"/>
    <p:sldLayoutId id="2147484112" r:id="rId9"/>
    <p:sldLayoutId id="2147484113" r:id="rId10"/>
    <p:sldLayoutId id="214748411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单击此处编辑母版标题样式</a:t>
            </a:r>
          </a:p>
        </p:txBody>
      </p:sp>
      <p:sp>
        <p:nvSpPr>
          <p:cNvPr id="18435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单击此处编辑母版文本样式</a:t>
            </a:r>
          </a:p>
          <a:p>
            <a:pPr lvl="1"/>
            <a:r>
              <a:rPr lang="zh-CN" altLang="zh-CN" smtClean="0"/>
              <a:t>第二级</a:t>
            </a:r>
          </a:p>
          <a:p>
            <a:pPr lvl="2"/>
            <a:r>
              <a:rPr lang="zh-CN" altLang="zh-CN" smtClean="0"/>
              <a:t>第三级</a:t>
            </a:r>
          </a:p>
          <a:p>
            <a:pPr lvl="3"/>
            <a:r>
              <a:rPr lang="zh-CN" altLang="zh-CN" smtClean="0"/>
              <a:t>第四级</a:t>
            </a:r>
          </a:p>
          <a:p>
            <a:pPr lvl="4"/>
            <a:r>
              <a:rPr lang="zh-CN" altLang="zh-CN" smtClean="0"/>
              <a:t>第五级</a:t>
            </a:r>
          </a:p>
        </p:txBody>
      </p:sp>
      <p:sp>
        <p:nvSpPr>
          <p:cNvPr id="19460" name="日期占位符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767263"/>
            <a:ext cx="2133600" cy="27463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7B7F80FE-C0E2-43C4-BD1A-CA4231713E56}" type="datetimeFigureOut">
              <a:rPr lang="zh-CN" altLang="en-US"/>
              <a:pPr>
                <a:defRPr/>
              </a:pPr>
              <a:t>2018/5/15</a:t>
            </a:fld>
            <a:endParaRPr lang="zh-CN" altLang="en-US"/>
          </a:p>
        </p:txBody>
      </p:sp>
      <p:sp>
        <p:nvSpPr>
          <p:cNvPr id="19461" name="页脚占位符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767263"/>
            <a:ext cx="2895600" cy="27463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9462" name="灯片编号占位符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767263"/>
            <a:ext cx="2133600" cy="27463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77D76C9D-459A-43BB-BC50-6D0CA8D8029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5" r:id="rId1"/>
    <p:sldLayoutId id="2147484116" r:id="rId2"/>
    <p:sldLayoutId id="2147484117" r:id="rId3"/>
    <p:sldLayoutId id="2147484118" r:id="rId4"/>
    <p:sldLayoutId id="2147484119" r:id="rId5"/>
    <p:sldLayoutId id="2147484120" r:id="rId6"/>
    <p:sldLayoutId id="2147484121" r:id="rId7"/>
    <p:sldLayoutId id="2147484122" r:id="rId8"/>
    <p:sldLayoutId id="2147484123" r:id="rId9"/>
    <p:sldLayoutId id="2147484124" r:id="rId10"/>
    <p:sldLayoutId id="214748412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2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1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3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6.png"/><Relationship Id="rId1" Type="http://schemas.openxmlformats.org/officeDocument/2006/relationships/slideLayout" Target="../slideLayouts/slideLayout13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矩形 29"/>
          <p:cNvSpPr>
            <a:spLocks noChangeArrowheads="1"/>
          </p:cNvSpPr>
          <p:nvPr/>
        </p:nvSpPr>
        <p:spPr bwMode="auto">
          <a:xfrm>
            <a:off x="2163763" y="1504950"/>
            <a:ext cx="4929187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8800" b="1" dirty="0">
                <a:solidFill>
                  <a:srgbClr val="FFFFFF"/>
                </a:solidFill>
                <a:ea typeface="微软雅黑" panose="020B0503020204020204" pitchFamily="34" charset="-122"/>
                <a:sym typeface="Calibri" panose="020F0502020204030204" pitchFamily="34" charset="0"/>
              </a:rPr>
              <a:t>HEADLINE</a:t>
            </a:r>
          </a:p>
        </p:txBody>
      </p:sp>
      <p:sp>
        <p:nvSpPr>
          <p:cNvPr id="22531" name="矩形 30"/>
          <p:cNvSpPr>
            <a:spLocks noChangeArrowheads="1"/>
          </p:cNvSpPr>
          <p:nvPr/>
        </p:nvSpPr>
        <p:spPr bwMode="auto">
          <a:xfrm>
            <a:off x="2987675" y="2571750"/>
            <a:ext cx="3889375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800">
                <a:solidFill>
                  <a:srgbClr val="FFFFFF"/>
                </a:solidFill>
                <a:ea typeface="微软雅黑" panose="020B0503020204020204" pitchFamily="34" charset="-122"/>
                <a:sym typeface="微软雅黑" panose="020B0503020204020204" pitchFamily="34" charset="-122"/>
              </a:rPr>
              <a:t>PowerPoint Template</a:t>
            </a:r>
            <a:endParaRPr lang="zh-CN" altLang="en-US" sz="2800">
              <a:solidFill>
                <a:srgbClr val="FFFFFF"/>
              </a:solidFill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22532" name="Group 5"/>
          <p:cNvGrpSpPr>
            <a:grpSpLocks/>
          </p:cNvGrpSpPr>
          <p:nvPr/>
        </p:nvGrpSpPr>
        <p:grpSpPr bwMode="auto">
          <a:xfrm flipV="1">
            <a:off x="-895350" y="4732338"/>
            <a:ext cx="10458450" cy="431800"/>
            <a:chOff x="0" y="0"/>
            <a:chExt cx="10464883" cy="432048"/>
          </a:xfrm>
        </p:grpSpPr>
        <p:sp>
          <p:nvSpPr>
            <p:cNvPr id="22533" name="椭圆 63"/>
            <p:cNvSpPr>
              <a:spLocks/>
            </p:cNvSpPr>
            <p:nvPr/>
          </p:nvSpPr>
          <p:spPr bwMode="auto">
            <a:xfrm flipV="1">
              <a:off x="0" y="0"/>
              <a:ext cx="863607" cy="432048"/>
            </a:xfrm>
            <a:custGeom>
              <a:avLst/>
              <a:gdLst>
                <a:gd name="T0" fmla="*/ 134452 w 1547664"/>
                <a:gd name="T1" fmla="*/ 0 h 773832"/>
                <a:gd name="T2" fmla="*/ 268903 w 1547664"/>
                <a:gd name="T3" fmla="*/ 134680 h 773832"/>
                <a:gd name="T4" fmla="*/ 0 w 1547664"/>
                <a:gd name="T5" fmla="*/ 134680 h 773832"/>
                <a:gd name="T6" fmla="*/ 134452 w 1547664"/>
                <a:gd name="T7" fmla="*/ 0 h 77383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47664"/>
                <a:gd name="T13" fmla="*/ 0 h 773832"/>
                <a:gd name="T14" fmla="*/ 1547664 w 1547664"/>
                <a:gd name="T15" fmla="*/ 773832 h 77383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47664" h="773832">
                  <a:moveTo>
                    <a:pt x="773832" y="0"/>
                  </a:moveTo>
                  <a:cubicBezTo>
                    <a:pt x="1201208" y="0"/>
                    <a:pt x="1547664" y="346456"/>
                    <a:pt x="1547664" y="773832"/>
                  </a:cubicBezTo>
                  <a:lnTo>
                    <a:pt x="0" y="773832"/>
                  </a:lnTo>
                  <a:cubicBezTo>
                    <a:pt x="0" y="346456"/>
                    <a:pt x="346456" y="0"/>
                    <a:pt x="77383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2534" name="椭圆 63"/>
            <p:cNvSpPr>
              <a:spLocks/>
            </p:cNvSpPr>
            <p:nvPr/>
          </p:nvSpPr>
          <p:spPr bwMode="auto">
            <a:xfrm flipV="1">
              <a:off x="873132" y="0"/>
              <a:ext cx="863608" cy="432048"/>
            </a:xfrm>
            <a:custGeom>
              <a:avLst/>
              <a:gdLst>
                <a:gd name="T0" fmla="*/ 134452 w 1547664"/>
                <a:gd name="T1" fmla="*/ 0 h 773832"/>
                <a:gd name="T2" fmla="*/ 268904 w 1547664"/>
                <a:gd name="T3" fmla="*/ 134680 h 773832"/>
                <a:gd name="T4" fmla="*/ 0 w 1547664"/>
                <a:gd name="T5" fmla="*/ 134680 h 773832"/>
                <a:gd name="T6" fmla="*/ 134452 w 1547664"/>
                <a:gd name="T7" fmla="*/ 0 h 77383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47664"/>
                <a:gd name="T13" fmla="*/ 0 h 773832"/>
                <a:gd name="T14" fmla="*/ 1547664 w 1547664"/>
                <a:gd name="T15" fmla="*/ 773832 h 77383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47664" h="773832">
                  <a:moveTo>
                    <a:pt x="773832" y="0"/>
                  </a:moveTo>
                  <a:cubicBezTo>
                    <a:pt x="1201208" y="0"/>
                    <a:pt x="1547664" y="346456"/>
                    <a:pt x="1547664" y="773832"/>
                  </a:cubicBezTo>
                  <a:lnTo>
                    <a:pt x="0" y="773832"/>
                  </a:lnTo>
                  <a:cubicBezTo>
                    <a:pt x="0" y="346456"/>
                    <a:pt x="346456" y="0"/>
                    <a:pt x="773832" y="0"/>
                  </a:cubicBezTo>
                  <a:close/>
                </a:path>
              </a:pathLst>
            </a:custGeom>
            <a:solidFill>
              <a:srgbClr val="2AC9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2535" name="椭圆 63"/>
            <p:cNvSpPr>
              <a:spLocks/>
            </p:cNvSpPr>
            <p:nvPr/>
          </p:nvSpPr>
          <p:spPr bwMode="auto">
            <a:xfrm flipV="1">
              <a:off x="1746265" y="0"/>
              <a:ext cx="863607" cy="432048"/>
            </a:xfrm>
            <a:custGeom>
              <a:avLst/>
              <a:gdLst>
                <a:gd name="T0" fmla="*/ 134452 w 1547664"/>
                <a:gd name="T1" fmla="*/ 0 h 773832"/>
                <a:gd name="T2" fmla="*/ 268903 w 1547664"/>
                <a:gd name="T3" fmla="*/ 134680 h 773832"/>
                <a:gd name="T4" fmla="*/ 0 w 1547664"/>
                <a:gd name="T5" fmla="*/ 134680 h 773832"/>
                <a:gd name="T6" fmla="*/ 134452 w 1547664"/>
                <a:gd name="T7" fmla="*/ 0 h 77383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47664"/>
                <a:gd name="T13" fmla="*/ 0 h 773832"/>
                <a:gd name="T14" fmla="*/ 1547664 w 1547664"/>
                <a:gd name="T15" fmla="*/ 773832 h 77383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47664" h="773832">
                  <a:moveTo>
                    <a:pt x="773832" y="0"/>
                  </a:moveTo>
                  <a:cubicBezTo>
                    <a:pt x="1201208" y="0"/>
                    <a:pt x="1547664" y="346456"/>
                    <a:pt x="1547664" y="773832"/>
                  </a:cubicBezTo>
                  <a:lnTo>
                    <a:pt x="0" y="773832"/>
                  </a:lnTo>
                  <a:cubicBezTo>
                    <a:pt x="0" y="346456"/>
                    <a:pt x="346456" y="0"/>
                    <a:pt x="773832" y="0"/>
                  </a:cubicBezTo>
                  <a:close/>
                </a:path>
              </a:pathLst>
            </a:custGeom>
            <a:solidFill>
              <a:srgbClr val="FB4F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2536" name="椭圆 63"/>
            <p:cNvSpPr>
              <a:spLocks/>
            </p:cNvSpPr>
            <p:nvPr/>
          </p:nvSpPr>
          <p:spPr bwMode="auto">
            <a:xfrm flipV="1">
              <a:off x="2617809" y="0"/>
              <a:ext cx="865195" cy="432048"/>
            </a:xfrm>
            <a:custGeom>
              <a:avLst/>
              <a:gdLst>
                <a:gd name="T0" fmla="*/ 135194 w 1547664"/>
                <a:gd name="T1" fmla="*/ 0 h 773832"/>
                <a:gd name="T2" fmla="*/ 270389 w 1547664"/>
                <a:gd name="T3" fmla="*/ 134680 h 773832"/>
                <a:gd name="T4" fmla="*/ 0 w 1547664"/>
                <a:gd name="T5" fmla="*/ 134680 h 773832"/>
                <a:gd name="T6" fmla="*/ 135194 w 1547664"/>
                <a:gd name="T7" fmla="*/ 0 h 77383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47664"/>
                <a:gd name="T13" fmla="*/ 0 h 773832"/>
                <a:gd name="T14" fmla="*/ 1547664 w 1547664"/>
                <a:gd name="T15" fmla="*/ 773832 h 77383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47664" h="773832">
                  <a:moveTo>
                    <a:pt x="773832" y="0"/>
                  </a:moveTo>
                  <a:cubicBezTo>
                    <a:pt x="1201208" y="0"/>
                    <a:pt x="1547664" y="346456"/>
                    <a:pt x="1547664" y="773832"/>
                  </a:cubicBezTo>
                  <a:lnTo>
                    <a:pt x="0" y="773832"/>
                  </a:lnTo>
                  <a:cubicBezTo>
                    <a:pt x="0" y="346456"/>
                    <a:pt x="346456" y="0"/>
                    <a:pt x="77383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2537" name="椭圆 63"/>
            <p:cNvSpPr>
              <a:spLocks/>
            </p:cNvSpPr>
            <p:nvPr/>
          </p:nvSpPr>
          <p:spPr bwMode="auto">
            <a:xfrm flipV="1">
              <a:off x="3490940" y="0"/>
              <a:ext cx="863607" cy="432048"/>
            </a:xfrm>
            <a:custGeom>
              <a:avLst/>
              <a:gdLst>
                <a:gd name="T0" fmla="*/ 134452 w 1547664"/>
                <a:gd name="T1" fmla="*/ 0 h 773832"/>
                <a:gd name="T2" fmla="*/ 268903 w 1547664"/>
                <a:gd name="T3" fmla="*/ 134680 h 773832"/>
                <a:gd name="T4" fmla="*/ 0 w 1547664"/>
                <a:gd name="T5" fmla="*/ 134680 h 773832"/>
                <a:gd name="T6" fmla="*/ 134452 w 1547664"/>
                <a:gd name="T7" fmla="*/ 0 h 77383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47664"/>
                <a:gd name="T13" fmla="*/ 0 h 773832"/>
                <a:gd name="T14" fmla="*/ 1547664 w 1547664"/>
                <a:gd name="T15" fmla="*/ 773832 h 77383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47664" h="773832">
                  <a:moveTo>
                    <a:pt x="773832" y="0"/>
                  </a:moveTo>
                  <a:cubicBezTo>
                    <a:pt x="1201208" y="0"/>
                    <a:pt x="1547664" y="346456"/>
                    <a:pt x="1547664" y="773832"/>
                  </a:cubicBezTo>
                  <a:lnTo>
                    <a:pt x="0" y="773832"/>
                  </a:lnTo>
                  <a:cubicBezTo>
                    <a:pt x="0" y="346456"/>
                    <a:pt x="346456" y="0"/>
                    <a:pt x="773832" y="0"/>
                  </a:cubicBezTo>
                  <a:close/>
                </a:path>
              </a:pathLst>
            </a:custGeom>
            <a:solidFill>
              <a:srgbClr val="2AC9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2538" name="椭圆 63"/>
            <p:cNvSpPr>
              <a:spLocks/>
            </p:cNvSpPr>
            <p:nvPr/>
          </p:nvSpPr>
          <p:spPr bwMode="auto">
            <a:xfrm flipV="1">
              <a:off x="4364072" y="0"/>
              <a:ext cx="863607" cy="432048"/>
            </a:xfrm>
            <a:custGeom>
              <a:avLst/>
              <a:gdLst>
                <a:gd name="T0" fmla="*/ 134452 w 1547664"/>
                <a:gd name="T1" fmla="*/ 0 h 773832"/>
                <a:gd name="T2" fmla="*/ 268903 w 1547664"/>
                <a:gd name="T3" fmla="*/ 134680 h 773832"/>
                <a:gd name="T4" fmla="*/ 0 w 1547664"/>
                <a:gd name="T5" fmla="*/ 134680 h 773832"/>
                <a:gd name="T6" fmla="*/ 134452 w 1547664"/>
                <a:gd name="T7" fmla="*/ 0 h 77383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47664"/>
                <a:gd name="T13" fmla="*/ 0 h 773832"/>
                <a:gd name="T14" fmla="*/ 1547664 w 1547664"/>
                <a:gd name="T15" fmla="*/ 773832 h 77383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47664" h="773832">
                  <a:moveTo>
                    <a:pt x="773832" y="0"/>
                  </a:moveTo>
                  <a:cubicBezTo>
                    <a:pt x="1201208" y="0"/>
                    <a:pt x="1547664" y="346456"/>
                    <a:pt x="1547664" y="773832"/>
                  </a:cubicBezTo>
                  <a:lnTo>
                    <a:pt x="0" y="773832"/>
                  </a:lnTo>
                  <a:cubicBezTo>
                    <a:pt x="0" y="346456"/>
                    <a:pt x="346456" y="0"/>
                    <a:pt x="773832" y="0"/>
                  </a:cubicBezTo>
                  <a:close/>
                </a:path>
              </a:pathLst>
            </a:custGeom>
            <a:solidFill>
              <a:srgbClr val="FB4F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2539" name="椭圆 63"/>
            <p:cNvSpPr>
              <a:spLocks/>
            </p:cNvSpPr>
            <p:nvPr/>
          </p:nvSpPr>
          <p:spPr bwMode="auto">
            <a:xfrm flipV="1">
              <a:off x="5237204" y="0"/>
              <a:ext cx="863607" cy="432048"/>
            </a:xfrm>
            <a:custGeom>
              <a:avLst/>
              <a:gdLst>
                <a:gd name="T0" fmla="*/ 134452 w 1547664"/>
                <a:gd name="T1" fmla="*/ 0 h 773832"/>
                <a:gd name="T2" fmla="*/ 268903 w 1547664"/>
                <a:gd name="T3" fmla="*/ 134680 h 773832"/>
                <a:gd name="T4" fmla="*/ 0 w 1547664"/>
                <a:gd name="T5" fmla="*/ 134680 h 773832"/>
                <a:gd name="T6" fmla="*/ 134452 w 1547664"/>
                <a:gd name="T7" fmla="*/ 0 h 77383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47664"/>
                <a:gd name="T13" fmla="*/ 0 h 773832"/>
                <a:gd name="T14" fmla="*/ 1547664 w 1547664"/>
                <a:gd name="T15" fmla="*/ 773832 h 77383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47664" h="773832">
                  <a:moveTo>
                    <a:pt x="773832" y="0"/>
                  </a:moveTo>
                  <a:cubicBezTo>
                    <a:pt x="1201208" y="0"/>
                    <a:pt x="1547664" y="346456"/>
                    <a:pt x="1547664" y="773832"/>
                  </a:cubicBezTo>
                  <a:lnTo>
                    <a:pt x="0" y="773832"/>
                  </a:lnTo>
                  <a:cubicBezTo>
                    <a:pt x="0" y="346456"/>
                    <a:pt x="346456" y="0"/>
                    <a:pt x="77383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2540" name="椭圆 63"/>
            <p:cNvSpPr>
              <a:spLocks/>
            </p:cNvSpPr>
            <p:nvPr/>
          </p:nvSpPr>
          <p:spPr bwMode="auto">
            <a:xfrm flipV="1">
              <a:off x="6110336" y="0"/>
              <a:ext cx="863607" cy="432048"/>
            </a:xfrm>
            <a:custGeom>
              <a:avLst/>
              <a:gdLst>
                <a:gd name="T0" fmla="*/ 134452 w 1547664"/>
                <a:gd name="T1" fmla="*/ 0 h 773832"/>
                <a:gd name="T2" fmla="*/ 268903 w 1547664"/>
                <a:gd name="T3" fmla="*/ 134680 h 773832"/>
                <a:gd name="T4" fmla="*/ 0 w 1547664"/>
                <a:gd name="T5" fmla="*/ 134680 h 773832"/>
                <a:gd name="T6" fmla="*/ 134452 w 1547664"/>
                <a:gd name="T7" fmla="*/ 0 h 77383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47664"/>
                <a:gd name="T13" fmla="*/ 0 h 773832"/>
                <a:gd name="T14" fmla="*/ 1547664 w 1547664"/>
                <a:gd name="T15" fmla="*/ 773832 h 77383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47664" h="773832">
                  <a:moveTo>
                    <a:pt x="773832" y="0"/>
                  </a:moveTo>
                  <a:cubicBezTo>
                    <a:pt x="1201208" y="0"/>
                    <a:pt x="1547664" y="346456"/>
                    <a:pt x="1547664" y="773832"/>
                  </a:cubicBezTo>
                  <a:lnTo>
                    <a:pt x="0" y="773832"/>
                  </a:lnTo>
                  <a:cubicBezTo>
                    <a:pt x="0" y="346456"/>
                    <a:pt x="346456" y="0"/>
                    <a:pt x="773832" y="0"/>
                  </a:cubicBezTo>
                  <a:close/>
                </a:path>
              </a:pathLst>
            </a:custGeom>
            <a:solidFill>
              <a:srgbClr val="2AC9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2541" name="椭圆 63"/>
            <p:cNvSpPr>
              <a:spLocks/>
            </p:cNvSpPr>
            <p:nvPr/>
          </p:nvSpPr>
          <p:spPr bwMode="auto">
            <a:xfrm flipV="1">
              <a:off x="6981881" y="0"/>
              <a:ext cx="865194" cy="432048"/>
            </a:xfrm>
            <a:custGeom>
              <a:avLst/>
              <a:gdLst>
                <a:gd name="T0" fmla="*/ 135194 w 1547664"/>
                <a:gd name="T1" fmla="*/ 0 h 773832"/>
                <a:gd name="T2" fmla="*/ 270388 w 1547664"/>
                <a:gd name="T3" fmla="*/ 134680 h 773832"/>
                <a:gd name="T4" fmla="*/ 0 w 1547664"/>
                <a:gd name="T5" fmla="*/ 134680 h 773832"/>
                <a:gd name="T6" fmla="*/ 135194 w 1547664"/>
                <a:gd name="T7" fmla="*/ 0 h 77383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47664"/>
                <a:gd name="T13" fmla="*/ 0 h 773832"/>
                <a:gd name="T14" fmla="*/ 1547664 w 1547664"/>
                <a:gd name="T15" fmla="*/ 773832 h 77383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47664" h="773832">
                  <a:moveTo>
                    <a:pt x="773832" y="0"/>
                  </a:moveTo>
                  <a:cubicBezTo>
                    <a:pt x="1201208" y="0"/>
                    <a:pt x="1547664" y="346456"/>
                    <a:pt x="1547664" y="773832"/>
                  </a:cubicBezTo>
                  <a:lnTo>
                    <a:pt x="0" y="773832"/>
                  </a:lnTo>
                  <a:cubicBezTo>
                    <a:pt x="0" y="346456"/>
                    <a:pt x="346456" y="0"/>
                    <a:pt x="773832" y="0"/>
                  </a:cubicBezTo>
                  <a:close/>
                </a:path>
              </a:pathLst>
            </a:custGeom>
            <a:solidFill>
              <a:srgbClr val="FB4F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2542" name="椭圆 63"/>
            <p:cNvSpPr>
              <a:spLocks/>
            </p:cNvSpPr>
            <p:nvPr/>
          </p:nvSpPr>
          <p:spPr bwMode="auto">
            <a:xfrm flipV="1">
              <a:off x="7855013" y="0"/>
              <a:ext cx="863607" cy="432048"/>
            </a:xfrm>
            <a:custGeom>
              <a:avLst/>
              <a:gdLst>
                <a:gd name="T0" fmla="*/ 134452 w 1547664"/>
                <a:gd name="T1" fmla="*/ 0 h 773832"/>
                <a:gd name="T2" fmla="*/ 268903 w 1547664"/>
                <a:gd name="T3" fmla="*/ 134680 h 773832"/>
                <a:gd name="T4" fmla="*/ 0 w 1547664"/>
                <a:gd name="T5" fmla="*/ 134680 h 773832"/>
                <a:gd name="T6" fmla="*/ 134452 w 1547664"/>
                <a:gd name="T7" fmla="*/ 0 h 77383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47664"/>
                <a:gd name="T13" fmla="*/ 0 h 773832"/>
                <a:gd name="T14" fmla="*/ 1547664 w 1547664"/>
                <a:gd name="T15" fmla="*/ 773832 h 77383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47664" h="773832">
                  <a:moveTo>
                    <a:pt x="773832" y="0"/>
                  </a:moveTo>
                  <a:cubicBezTo>
                    <a:pt x="1201208" y="0"/>
                    <a:pt x="1547664" y="346456"/>
                    <a:pt x="1547664" y="773832"/>
                  </a:cubicBezTo>
                  <a:lnTo>
                    <a:pt x="0" y="773832"/>
                  </a:lnTo>
                  <a:cubicBezTo>
                    <a:pt x="0" y="346456"/>
                    <a:pt x="346456" y="0"/>
                    <a:pt x="77383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2543" name="椭圆 63"/>
            <p:cNvSpPr>
              <a:spLocks/>
            </p:cNvSpPr>
            <p:nvPr/>
          </p:nvSpPr>
          <p:spPr bwMode="auto">
            <a:xfrm flipV="1">
              <a:off x="8728144" y="0"/>
              <a:ext cx="863607" cy="432048"/>
            </a:xfrm>
            <a:custGeom>
              <a:avLst/>
              <a:gdLst>
                <a:gd name="T0" fmla="*/ 134452 w 1547664"/>
                <a:gd name="T1" fmla="*/ 0 h 773832"/>
                <a:gd name="T2" fmla="*/ 268903 w 1547664"/>
                <a:gd name="T3" fmla="*/ 134680 h 773832"/>
                <a:gd name="T4" fmla="*/ 0 w 1547664"/>
                <a:gd name="T5" fmla="*/ 134680 h 773832"/>
                <a:gd name="T6" fmla="*/ 134452 w 1547664"/>
                <a:gd name="T7" fmla="*/ 0 h 77383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47664"/>
                <a:gd name="T13" fmla="*/ 0 h 773832"/>
                <a:gd name="T14" fmla="*/ 1547664 w 1547664"/>
                <a:gd name="T15" fmla="*/ 773832 h 77383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47664" h="773832">
                  <a:moveTo>
                    <a:pt x="773832" y="0"/>
                  </a:moveTo>
                  <a:cubicBezTo>
                    <a:pt x="1201208" y="0"/>
                    <a:pt x="1547664" y="346456"/>
                    <a:pt x="1547664" y="773832"/>
                  </a:cubicBezTo>
                  <a:lnTo>
                    <a:pt x="0" y="773832"/>
                  </a:lnTo>
                  <a:cubicBezTo>
                    <a:pt x="0" y="346456"/>
                    <a:pt x="346456" y="0"/>
                    <a:pt x="773832" y="0"/>
                  </a:cubicBezTo>
                  <a:close/>
                </a:path>
              </a:pathLst>
            </a:custGeom>
            <a:solidFill>
              <a:srgbClr val="2AC9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2544" name="椭圆 63"/>
            <p:cNvSpPr>
              <a:spLocks/>
            </p:cNvSpPr>
            <p:nvPr/>
          </p:nvSpPr>
          <p:spPr bwMode="auto">
            <a:xfrm flipV="1">
              <a:off x="9601276" y="0"/>
              <a:ext cx="863607" cy="432048"/>
            </a:xfrm>
            <a:custGeom>
              <a:avLst/>
              <a:gdLst>
                <a:gd name="T0" fmla="*/ 134452 w 1547664"/>
                <a:gd name="T1" fmla="*/ 0 h 773832"/>
                <a:gd name="T2" fmla="*/ 268903 w 1547664"/>
                <a:gd name="T3" fmla="*/ 134680 h 773832"/>
                <a:gd name="T4" fmla="*/ 0 w 1547664"/>
                <a:gd name="T5" fmla="*/ 134680 h 773832"/>
                <a:gd name="T6" fmla="*/ 134452 w 1547664"/>
                <a:gd name="T7" fmla="*/ 0 h 77383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47664"/>
                <a:gd name="T13" fmla="*/ 0 h 773832"/>
                <a:gd name="T14" fmla="*/ 1547664 w 1547664"/>
                <a:gd name="T15" fmla="*/ 773832 h 77383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47664" h="773832">
                  <a:moveTo>
                    <a:pt x="773832" y="0"/>
                  </a:moveTo>
                  <a:cubicBezTo>
                    <a:pt x="1201208" y="0"/>
                    <a:pt x="1547664" y="346456"/>
                    <a:pt x="1547664" y="773832"/>
                  </a:cubicBezTo>
                  <a:lnTo>
                    <a:pt x="0" y="773832"/>
                  </a:lnTo>
                  <a:cubicBezTo>
                    <a:pt x="0" y="346456"/>
                    <a:pt x="346456" y="0"/>
                    <a:pt x="773832" y="0"/>
                  </a:cubicBezTo>
                  <a:close/>
                </a:path>
              </a:pathLst>
            </a:custGeom>
            <a:solidFill>
              <a:srgbClr val="FB4F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6" name="Group 2"/>
          <p:cNvGrpSpPr>
            <a:grpSpLocks/>
          </p:cNvGrpSpPr>
          <p:nvPr/>
        </p:nvGrpSpPr>
        <p:grpSpPr bwMode="auto">
          <a:xfrm>
            <a:off x="1651000" y="3878263"/>
            <a:ext cx="2498725" cy="1130300"/>
            <a:chOff x="0" y="0"/>
            <a:chExt cx="2498824" cy="1130299"/>
          </a:xfrm>
        </p:grpSpPr>
        <p:sp>
          <p:nvSpPr>
            <p:cNvPr id="31760" name="TextBox 18"/>
            <p:cNvSpPr txBox="1">
              <a:spLocks noChangeArrowheads="1"/>
            </p:cNvSpPr>
            <p:nvPr/>
          </p:nvSpPr>
          <p:spPr bwMode="auto">
            <a:xfrm>
              <a:off x="34926" y="438150"/>
              <a:ext cx="2463898" cy="6921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ts val="1500"/>
                </a:lnSpc>
              </a:pP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This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is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an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example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text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.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Go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ahead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and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replace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it. Add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your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text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here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endParaRPr lang="zh-CN" altLang="en-US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761" name="TextBox 19"/>
            <p:cNvSpPr txBox="1">
              <a:spLocks noChangeArrowheads="1"/>
            </p:cNvSpPr>
            <p:nvPr/>
          </p:nvSpPr>
          <p:spPr bwMode="auto">
            <a:xfrm>
              <a:off x="0" y="0"/>
              <a:ext cx="2494062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000" b="1">
                  <a:solidFill>
                    <a:srgbClr val="FFFFFF"/>
                  </a:solidFill>
                  <a:ea typeface="微软雅黑" panose="020B0503020204020204" pitchFamily="34" charset="-122"/>
                </a:rPr>
                <a:t>ADD</a:t>
              </a:r>
              <a:r>
                <a:rPr lang="en-US" altLang="zh-CN" sz="20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2000" b="1">
                  <a:solidFill>
                    <a:srgbClr val="FFFFFF"/>
                  </a:solidFill>
                  <a:ea typeface="微软雅黑" panose="020B0503020204020204" pitchFamily="34" charset="-122"/>
                </a:rPr>
                <a:t>YOUR</a:t>
              </a:r>
              <a:r>
                <a:rPr lang="en-US" altLang="zh-CN" sz="20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2000" b="1">
                  <a:solidFill>
                    <a:srgbClr val="FFFFFF"/>
                  </a:solidFill>
                  <a:ea typeface="微软雅黑" panose="020B0503020204020204" pitchFamily="34" charset="-122"/>
                </a:rPr>
                <a:t>HEADLINE</a:t>
              </a:r>
              <a:endParaRPr lang="zh-CN" altLang="en-US" sz="2000" b="1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cxnSp>
          <p:nvCxnSpPr>
            <p:cNvPr id="31762" name="直接连接符 31"/>
            <p:cNvCxnSpPr>
              <a:cxnSpLocks noChangeShapeType="1"/>
            </p:cNvCxnSpPr>
            <p:nvPr/>
          </p:nvCxnSpPr>
          <p:spPr bwMode="auto">
            <a:xfrm>
              <a:off x="61730" y="365575"/>
              <a:ext cx="2302886" cy="0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1747" name="Group 6"/>
          <p:cNvGrpSpPr>
            <a:grpSpLocks/>
          </p:cNvGrpSpPr>
          <p:nvPr/>
        </p:nvGrpSpPr>
        <p:grpSpPr bwMode="auto">
          <a:xfrm>
            <a:off x="5148263" y="3878263"/>
            <a:ext cx="2498725" cy="1130300"/>
            <a:chOff x="0" y="0"/>
            <a:chExt cx="2498824" cy="1130299"/>
          </a:xfrm>
        </p:grpSpPr>
        <p:sp>
          <p:nvSpPr>
            <p:cNvPr id="31757" name="TextBox 22"/>
            <p:cNvSpPr txBox="1">
              <a:spLocks noChangeArrowheads="1"/>
            </p:cNvSpPr>
            <p:nvPr/>
          </p:nvSpPr>
          <p:spPr bwMode="auto">
            <a:xfrm>
              <a:off x="34926" y="438150"/>
              <a:ext cx="2463898" cy="6921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ts val="1500"/>
                </a:lnSpc>
              </a:pP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This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is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an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example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text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.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Go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ahead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and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replace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it. Add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your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text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here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endParaRPr lang="zh-CN" altLang="en-US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758" name="TextBox 23"/>
            <p:cNvSpPr txBox="1">
              <a:spLocks noChangeArrowheads="1"/>
            </p:cNvSpPr>
            <p:nvPr/>
          </p:nvSpPr>
          <p:spPr bwMode="auto">
            <a:xfrm>
              <a:off x="0" y="0"/>
              <a:ext cx="2494061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000" b="1">
                  <a:solidFill>
                    <a:srgbClr val="FFFFFF"/>
                  </a:solidFill>
                  <a:ea typeface="微软雅黑" panose="020B0503020204020204" pitchFamily="34" charset="-122"/>
                </a:rPr>
                <a:t>ADD</a:t>
              </a:r>
              <a:r>
                <a:rPr lang="en-US" altLang="zh-CN" sz="20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2000" b="1">
                  <a:solidFill>
                    <a:srgbClr val="FFFFFF"/>
                  </a:solidFill>
                  <a:ea typeface="微软雅黑" panose="020B0503020204020204" pitchFamily="34" charset="-122"/>
                </a:rPr>
                <a:t>YOUR</a:t>
              </a:r>
              <a:r>
                <a:rPr lang="en-US" altLang="zh-CN" sz="20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2000" b="1">
                  <a:solidFill>
                    <a:srgbClr val="FFFFFF"/>
                  </a:solidFill>
                  <a:ea typeface="微软雅黑" panose="020B0503020204020204" pitchFamily="34" charset="-122"/>
                </a:rPr>
                <a:t>HEADLINE</a:t>
              </a:r>
              <a:endParaRPr lang="zh-CN" altLang="en-US" sz="2000" b="1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cxnSp>
          <p:nvCxnSpPr>
            <p:cNvPr id="31759" name="直接连接符 35"/>
            <p:cNvCxnSpPr>
              <a:cxnSpLocks noChangeShapeType="1"/>
            </p:cNvCxnSpPr>
            <p:nvPr/>
          </p:nvCxnSpPr>
          <p:spPr bwMode="auto">
            <a:xfrm>
              <a:off x="61730" y="365575"/>
              <a:ext cx="2302886" cy="0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aphicFrame>
        <p:nvGraphicFramePr>
          <p:cNvPr id="31748" name="对象 1"/>
          <p:cNvGraphicFramePr>
            <a:graphicFrameLocks noChangeAspect="1"/>
          </p:cNvGraphicFramePr>
          <p:nvPr/>
        </p:nvGraphicFramePr>
        <p:xfrm>
          <a:off x="-176213" y="1436688"/>
          <a:ext cx="4614863" cy="2589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81" r:id="rId3" imgW="4610160" imgH="2552760" progId="Excel.Chart.8">
                  <p:embed/>
                </p:oleObj>
              </mc:Choice>
              <mc:Fallback>
                <p:oleObj r:id="rId3" imgW="4610160" imgH="2552760" progId="Excel.Chart.8">
                  <p:embed/>
                  <p:pic>
                    <p:nvPicPr>
                      <p:cNvPr id="0" name="对象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76213" y="1436688"/>
                        <a:ext cx="4614863" cy="2589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749" name="对象 2"/>
          <p:cNvGraphicFramePr>
            <a:graphicFrameLocks noChangeAspect="1"/>
          </p:cNvGraphicFramePr>
          <p:nvPr/>
        </p:nvGraphicFramePr>
        <p:xfrm>
          <a:off x="4787900" y="1471613"/>
          <a:ext cx="4629150" cy="2562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82" r:id="rId5" imgW="4610160" imgH="2552760" progId="Excel.Chart.8">
                  <p:embed/>
                </p:oleObj>
              </mc:Choice>
              <mc:Fallback>
                <p:oleObj r:id="rId5" imgW="4610160" imgH="2552760" progId="Excel.Chart.8">
                  <p:embed/>
                  <p:pic>
                    <p:nvPicPr>
                      <p:cNvPr id="0" name="对象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7900" y="1471613"/>
                        <a:ext cx="4629150" cy="2562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1750" name="Group 12"/>
          <p:cNvGrpSpPr>
            <a:grpSpLocks/>
          </p:cNvGrpSpPr>
          <p:nvPr/>
        </p:nvGrpSpPr>
        <p:grpSpPr bwMode="auto">
          <a:xfrm>
            <a:off x="4427538" y="4084638"/>
            <a:ext cx="577850" cy="539750"/>
            <a:chOff x="0" y="0"/>
            <a:chExt cx="827408" cy="772806"/>
          </a:xfrm>
        </p:grpSpPr>
        <p:sp>
          <p:nvSpPr>
            <p:cNvPr id="31752" name="Freeform 329"/>
            <p:cNvSpPr>
              <a:spLocks/>
            </p:cNvSpPr>
            <p:nvPr/>
          </p:nvSpPr>
          <p:spPr bwMode="auto">
            <a:xfrm>
              <a:off x="100016" y="377311"/>
              <a:ext cx="152297" cy="272755"/>
            </a:xfrm>
            <a:custGeom>
              <a:avLst/>
              <a:gdLst>
                <a:gd name="T0" fmla="*/ 2147483646 w 36"/>
                <a:gd name="T1" fmla="*/ 0 h 66"/>
                <a:gd name="T2" fmla="*/ 0 w 36"/>
                <a:gd name="T3" fmla="*/ 2147483646 h 66"/>
                <a:gd name="T4" fmla="*/ 0 w 36"/>
                <a:gd name="T5" fmla="*/ 2147483646 h 66"/>
                <a:gd name="T6" fmla="*/ 2147483646 w 36"/>
                <a:gd name="T7" fmla="*/ 2147483646 h 66"/>
                <a:gd name="T8" fmla="*/ 2147483646 w 36"/>
                <a:gd name="T9" fmla="*/ 2147483646 h 66"/>
                <a:gd name="T10" fmla="*/ 2147483646 w 36"/>
                <a:gd name="T11" fmla="*/ 2147483646 h 66"/>
                <a:gd name="T12" fmla="*/ 2147483646 w 36"/>
                <a:gd name="T13" fmla="*/ 2147483646 h 66"/>
                <a:gd name="T14" fmla="*/ 2147483646 w 36"/>
                <a:gd name="T15" fmla="*/ 0 h 66"/>
                <a:gd name="T16" fmla="*/ 2147483646 w 36"/>
                <a:gd name="T17" fmla="*/ 0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6"/>
                <a:gd name="T28" fmla="*/ 0 h 66"/>
                <a:gd name="T29" fmla="*/ 36 w 36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6" h="66">
                  <a:moveTo>
                    <a:pt x="9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6"/>
                    <a:pt x="9" y="66"/>
                  </a:cubicBezTo>
                  <a:cubicBezTo>
                    <a:pt x="26" y="66"/>
                    <a:pt x="26" y="66"/>
                    <a:pt x="26" y="66"/>
                  </a:cubicBezTo>
                  <a:cubicBezTo>
                    <a:pt x="31" y="66"/>
                    <a:pt x="36" y="61"/>
                    <a:pt x="36" y="56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4"/>
                    <a:pt x="31" y="0"/>
                    <a:pt x="26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53" name="Freeform 330"/>
            <p:cNvSpPr>
              <a:spLocks/>
            </p:cNvSpPr>
            <p:nvPr/>
          </p:nvSpPr>
          <p:spPr bwMode="auto">
            <a:xfrm>
              <a:off x="331872" y="479594"/>
              <a:ext cx="150025" cy="170473"/>
            </a:xfrm>
            <a:custGeom>
              <a:avLst/>
              <a:gdLst>
                <a:gd name="T0" fmla="*/ 2147483646 w 36"/>
                <a:gd name="T1" fmla="*/ 0 h 42"/>
                <a:gd name="T2" fmla="*/ 0 w 36"/>
                <a:gd name="T3" fmla="*/ 2147483646 h 42"/>
                <a:gd name="T4" fmla="*/ 0 w 36"/>
                <a:gd name="T5" fmla="*/ 2147483646 h 42"/>
                <a:gd name="T6" fmla="*/ 2147483646 w 36"/>
                <a:gd name="T7" fmla="*/ 2147483646 h 42"/>
                <a:gd name="T8" fmla="*/ 2147483646 w 36"/>
                <a:gd name="T9" fmla="*/ 2147483646 h 42"/>
                <a:gd name="T10" fmla="*/ 2147483646 w 36"/>
                <a:gd name="T11" fmla="*/ 2147483646 h 42"/>
                <a:gd name="T12" fmla="*/ 2147483646 w 36"/>
                <a:gd name="T13" fmla="*/ 2147483646 h 42"/>
                <a:gd name="T14" fmla="*/ 2147483646 w 36"/>
                <a:gd name="T15" fmla="*/ 0 h 42"/>
                <a:gd name="T16" fmla="*/ 2147483646 w 36"/>
                <a:gd name="T17" fmla="*/ 0 h 4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6"/>
                <a:gd name="T28" fmla="*/ 0 h 42"/>
                <a:gd name="T29" fmla="*/ 36 w 36"/>
                <a:gd name="T30" fmla="*/ 42 h 4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6" h="42">
                  <a:moveTo>
                    <a:pt x="9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7"/>
                    <a:pt x="4" y="42"/>
                    <a:pt x="9" y="42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31" y="42"/>
                    <a:pt x="36" y="37"/>
                    <a:pt x="36" y="32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4"/>
                    <a:pt x="31" y="0"/>
                    <a:pt x="26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54" name="Freeform 331"/>
            <p:cNvSpPr>
              <a:spLocks/>
            </p:cNvSpPr>
            <p:nvPr/>
          </p:nvSpPr>
          <p:spPr bwMode="auto">
            <a:xfrm>
              <a:off x="566001" y="261390"/>
              <a:ext cx="147752" cy="388677"/>
            </a:xfrm>
            <a:custGeom>
              <a:avLst/>
              <a:gdLst>
                <a:gd name="T0" fmla="*/ 2147483646 w 36"/>
                <a:gd name="T1" fmla="*/ 0 h 94"/>
                <a:gd name="T2" fmla="*/ 2147483646 w 36"/>
                <a:gd name="T3" fmla="*/ 0 h 94"/>
                <a:gd name="T4" fmla="*/ 0 w 36"/>
                <a:gd name="T5" fmla="*/ 2147483646 h 94"/>
                <a:gd name="T6" fmla="*/ 0 w 36"/>
                <a:gd name="T7" fmla="*/ 2147483646 h 94"/>
                <a:gd name="T8" fmla="*/ 2147483646 w 36"/>
                <a:gd name="T9" fmla="*/ 2147483646 h 94"/>
                <a:gd name="T10" fmla="*/ 2147483646 w 36"/>
                <a:gd name="T11" fmla="*/ 2147483646 h 94"/>
                <a:gd name="T12" fmla="*/ 2147483646 w 36"/>
                <a:gd name="T13" fmla="*/ 2147483646 h 94"/>
                <a:gd name="T14" fmla="*/ 2147483646 w 36"/>
                <a:gd name="T15" fmla="*/ 2147483646 h 94"/>
                <a:gd name="T16" fmla="*/ 2147483646 w 36"/>
                <a:gd name="T17" fmla="*/ 0 h 9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6"/>
                <a:gd name="T28" fmla="*/ 0 h 94"/>
                <a:gd name="T29" fmla="*/ 36 w 36"/>
                <a:gd name="T30" fmla="*/ 94 h 9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6" h="94">
                  <a:moveTo>
                    <a:pt x="26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9"/>
                    <a:pt x="4" y="94"/>
                    <a:pt x="9" y="94"/>
                  </a:cubicBezTo>
                  <a:cubicBezTo>
                    <a:pt x="26" y="94"/>
                    <a:pt x="26" y="94"/>
                    <a:pt x="26" y="94"/>
                  </a:cubicBezTo>
                  <a:cubicBezTo>
                    <a:pt x="31" y="94"/>
                    <a:pt x="36" y="89"/>
                    <a:pt x="36" y="84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4"/>
                    <a:pt x="31" y="0"/>
                    <a:pt x="2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55" name="Freeform 332"/>
            <p:cNvSpPr>
              <a:spLocks/>
            </p:cNvSpPr>
            <p:nvPr/>
          </p:nvSpPr>
          <p:spPr bwMode="auto">
            <a:xfrm>
              <a:off x="0" y="704617"/>
              <a:ext cx="827408" cy="68189"/>
            </a:xfrm>
            <a:custGeom>
              <a:avLst/>
              <a:gdLst>
                <a:gd name="T0" fmla="*/ 2147483646 w 199"/>
                <a:gd name="T1" fmla="*/ 0 h 16"/>
                <a:gd name="T2" fmla="*/ 2147483646 w 199"/>
                <a:gd name="T3" fmla="*/ 0 h 16"/>
                <a:gd name="T4" fmla="*/ 0 w 199"/>
                <a:gd name="T5" fmla="*/ 2147483646 h 16"/>
                <a:gd name="T6" fmla="*/ 0 w 199"/>
                <a:gd name="T7" fmla="*/ 2147483646 h 16"/>
                <a:gd name="T8" fmla="*/ 2147483646 w 199"/>
                <a:gd name="T9" fmla="*/ 2147483646 h 16"/>
                <a:gd name="T10" fmla="*/ 2147483646 w 199"/>
                <a:gd name="T11" fmla="*/ 2147483646 h 16"/>
                <a:gd name="T12" fmla="*/ 2147483646 w 199"/>
                <a:gd name="T13" fmla="*/ 2147483646 h 16"/>
                <a:gd name="T14" fmla="*/ 2147483646 w 199"/>
                <a:gd name="T15" fmla="*/ 2147483646 h 16"/>
                <a:gd name="T16" fmla="*/ 2147483646 w 199"/>
                <a:gd name="T17" fmla="*/ 0 h 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9"/>
                <a:gd name="T28" fmla="*/ 0 h 16"/>
                <a:gd name="T29" fmla="*/ 199 w 199"/>
                <a:gd name="T30" fmla="*/ 16 h 1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9" h="16">
                  <a:moveTo>
                    <a:pt x="191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3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3"/>
                    <a:pt x="3" y="16"/>
                    <a:pt x="8" y="16"/>
                  </a:cubicBezTo>
                  <a:cubicBezTo>
                    <a:pt x="191" y="16"/>
                    <a:pt x="191" y="16"/>
                    <a:pt x="191" y="16"/>
                  </a:cubicBezTo>
                  <a:cubicBezTo>
                    <a:pt x="196" y="16"/>
                    <a:pt x="199" y="13"/>
                    <a:pt x="199" y="8"/>
                  </a:cubicBezTo>
                  <a:cubicBezTo>
                    <a:pt x="199" y="8"/>
                    <a:pt x="199" y="8"/>
                    <a:pt x="199" y="8"/>
                  </a:cubicBezTo>
                  <a:cubicBezTo>
                    <a:pt x="199" y="3"/>
                    <a:pt x="196" y="0"/>
                    <a:pt x="19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56" name="Freeform 333"/>
            <p:cNvSpPr>
              <a:spLocks/>
            </p:cNvSpPr>
            <p:nvPr/>
          </p:nvSpPr>
          <p:spPr bwMode="auto">
            <a:xfrm>
              <a:off x="54554" y="0"/>
              <a:ext cx="693294" cy="322760"/>
            </a:xfrm>
            <a:custGeom>
              <a:avLst/>
              <a:gdLst>
                <a:gd name="T0" fmla="*/ 2147483646 w 167"/>
                <a:gd name="T1" fmla="*/ 2147483646 h 78"/>
                <a:gd name="T2" fmla="*/ 2147483646 w 167"/>
                <a:gd name="T3" fmla="*/ 2147483646 h 78"/>
                <a:gd name="T4" fmla="*/ 2147483646 w 167"/>
                <a:gd name="T5" fmla="*/ 2147483646 h 78"/>
                <a:gd name="T6" fmla="*/ 2147483646 w 167"/>
                <a:gd name="T7" fmla="*/ 2147483646 h 78"/>
                <a:gd name="T8" fmla="*/ 2147483646 w 167"/>
                <a:gd name="T9" fmla="*/ 2147483646 h 78"/>
                <a:gd name="T10" fmla="*/ 2147483646 w 167"/>
                <a:gd name="T11" fmla="*/ 2147483646 h 78"/>
                <a:gd name="T12" fmla="*/ 2147483646 w 167"/>
                <a:gd name="T13" fmla="*/ 2147483646 h 78"/>
                <a:gd name="T14" fmla="*/ 2147483646 w 167"/>
                <a:gd name="T15" fmla="*/ 2147483646 h 78"/>
                <a:gd name="T16" fmla="*/ 2147483646 w 167"/>
                <a:gd name="T17" fmla="*/ 2147483646 h 78"/>
                <a:gd name="T18" fmla="*/ 2147483646 w 167"/>
                <a:gd name="T19" fmla="*/ 2147483646 h 78"/>
                <a:gd name="T20" fmla="*/ 2147483646 w 167"/>
                <a:gd name="T21" fmla="*/ 2147483646 h 78"/>
                <a:gd name="T22" fmla="*/ 2147483646 w 167"/>
                <a:gd name="T23" fmla="*/ 0 h 78"/>
                <a:gd name="T24" fmla="*/ 2147483646 w 167"/>
                <a:gd name="T25" fmla="*/ 0 h 78"/>
                <a:gd name="T26" fmla="*/ 2147483646 w 167"/>
                <a:gd name="T27" fmla="*/ 0 h 78"/>
                <a:gd name="T28" fmla="*/ 2147483646 w 167"/>
                <a:gd name="T29" fmla="*/ 2147483646 h 78"/>
                <a:gd name="T30" fmla="*/ 2147483646 w 167"/>
                <a:gd name="T31" fmla="*/ 2147483646 h 78"/>
                <a:gd name="T32" fmla="*/ 2147483646 w 167"/>
                <a:gd name="T33" fmla="*/ 2147483646 h 78"/>
                <a:gd name="T34" fmla="*/ 2147483646 w 167"/>
                <a:gd name="T35" fmla="*/ 2147483646 h 78"/>
                <a:gd name="T36" fmla="*/ 2147483646 w 167"/>
                <a:gd name="T37" fmla="*/ 2147483646 h 78"/>
                <a:gd name="T38" fmla="*/ 2147483646 w 167"/>
                <a:gd name="T39" fmla="*/ 2147483646 h 78"/>
                <a:gd name="T40" fmla="*/ 2147483646 w 167"/>
                <a:gd name="T41" fmla="*/ 2147483646 h 78"/>
                <a:gd name="T42" fmla="*/ 2147483646 w 167"/>
                <a:gd name="T43" fmla="*/ 2147483646 h 78"/>
                <a:gd name="T44" fmla="*/ 2147483646 w 167"/>
                <a:gd name="T45" fmla="*/ 2147483646 h 78"/>
                <a:gd name="T46" fmla="*/ 2147483646 w 167"/>
                <a:gd name="T47" fmla="*/ 2147483646 h 78"/>
                <a:gd name="T48" fmla="*/ 2147483646 w 167"/>
                <a:gd name="T49" fmla="*/ 2147483646 h 7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67"/>
                <a:gd name="T76" fmla="*/ 0 h 78"/>
                <a:gd name="T77" fmla="*/ 167 w 167"/>
                <a:gd name="T78" fmla="*/ 78 h 78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67" h="78">
                  <a:moveTo>
                    <a:pt x="8" y="68"/>
                  </a:moveTo>
                  <a:cubicBezTo>
                    <a:pt x="28" y="48"/>
                    <a:pt x="28" y="48"/>
                    <a:pt x="28" y="48"/>
                  </a:cubicBezTo>
                  <a:cubicBezTo>
                    <a:pt x="82" y="77"/>
                    <a:pt x="82" y="77"/>
                    <a:pt x="82" y="77"/>
                  </a:cubicBezTo>
                  <a:cubicBezTo>
                    <a:pt x="83" y="78"/>
                    <a:pt x="83" y="78"/>
                    <a:pt x="84" y="78"/>
                  </a:cubicBezTo>
                  <a:cubicBezTo>
                    <a:pt x="85" y="78"/>
                    <a:pt x="86" y="78"/>
                    <a:pt x="87" y="77"/>
                  </a:cubicBezTo>
                  <a:cubicBezTo>
                    <a:pt x="148" y="22"/>
                    <a:pt x="148" y="22"/>
                    <a:pt x="148" y="22"/>
                  </a:cubicBezTo>
                  <a:cubicBezTo>
                    <a:pt x="154" y="28"/>
                    <a:pt x="154" y="28"/>
                    <a:pt x="154" y="28"/>
                  </a:cubicBezTo>
                  <a:cubicBezTo>
                    <a:pt x="154" y="29"/>
                    <a:pt x="154" y="29"/>
                    <a:pt x="155" y="29"/>
                  </a:cubicBezTo>
                  <a:cubicBezTo>
                    <a:pt x="155" y="29"/>
                    <a:pt x="156" y="28"/>
                    <a:pt x="156" y="28"/>
                  </a:cubicBezTo>
                  <a:cubicBezTo>
                    <a:pt x="157" y="27"/>
                    <a:pt x="157" y="26"/>
                    <a:pt x="158" y="26"/>
                  </a:cubicBezTo>
                  <a:cubicBezTo>
                    <a:pt x="158" y="26"/>
                    <a:pt x="163" y="11"/>
                    <a:pt x="166" y="2"/>
                  </a:cubicBezTo>
                  <a:cubicBezTo>
                    <a:pt x="166" y="2"/>
                    <a:pt x="167" y="1"/>
                    <a:pt x="166" y="0"/>
                  </a:cubicBezTo>
                  <a:cubicBezTo>
                    <a:pt x="166" y="0"/>
                    <a:pt x="165" y="0"/>
                    <a:pt x="165" y="0"/>
                  </a:cubicBezTo>
                  <a:cubicBezTo>
                    <a:pt x="164" y="0"/>
                    <a:pt x="164" y="0"/>
                    <a:pt x="164" y="0"/>
                  </a:cubicBezTo>
                  <a:cubicBezTo>
                    <a:pt x="140" y="9"/>
                    <a:pt x="140" y="9"/>
                    <a:pt x="140" y="9"/>
                  </a:cubicBezTo>
                  <a:cubicBezTo>
                    <a:pt x="140" y="9"/>
                    <a:pt x="139" y="10"/>
                    <a:pt x="139" y="10"/>
                  </a:cubicBezTo>
                  <a:cubicBezTo>
                    <a:pt x="138" y="11"/>
                    <a:pt x="138" y="12"/>
                    <a:pt x="138" y="12"/>
                  </a:cubicBezTo>
                  <a:cubicBezTo>
                    <a:pt x="138" y="12"/>
                    <a:pt x="138" y="13"/>
                    <a:pt x="138" y="13"/>
                  </a:cubicBezTo>
                  <a:cubicBezTo>
                    <a:pt x="142" y="17"/>
                    <a:pt x="142" y="17"/>
                    <a:pt x="142" y="17"/>
                  </a:cubicBezTo>
                  <a:cubicBezTo>
                    <a:pt x="83" y="69"/>
                    <a:pt x="83" y="69"/>
                    <a:pt x="83" y="69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39"/>
                    <a:pt x="26" y="39"/>
                    <a:pt x="25" y="41"/>
                  </a:cubicBezTo>
                  <a:cubicBezTo>
                    <a:pt x="2" y="63"/>
                    <a:pt x="2" y="63"/>
                    <a:pt x="2" y="63"/>
                  </a:cubicBezTo>
                  <a:cubicBezTo>
                    <a:pt x="0" y="64"/>
                    <a:pt x="0" y="67"/>
                    <a:pt x="2" y="68"/>
                  </a:cubicBezTo>
                  <a:cubicBezTo>
                    <a:pt x="4" y="70"/>
                    <a:pt x="6" y="70"/>
                    <a:pt x="8" y="6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1751" name="矩形 24"/>
          <p:cNvSpPr>
            <a:spLocks noChangeArrowheads="1"/>
          </p:cNvSpPr>
          <p:nvPr/>
        </p:nvSpPr>
        <p:spPr bwMode="auto">
          <a:xfrm>
            <a:off x="395288" y="957263"/>
            <a:ext cx="295751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>
                <a:solidFill>
                  <a:srgbClr val="FB4F4F"/>
                </a:solidFill>
                <a:ea typeface="微软雅黑" panose="020B0503020204020204" pitchFamily="34" charset="-122"/>
              </a:rPr>
              <a:t>ADD</a:t>
            </a:r>
            <a:r>
              <a:rPr lang="en-US" altLang="zh-CN" sz="2400" b="1">
                <a:solidFill>
                  <a:srgbClr val="FB4F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400" b="1">
                <a:solidFill>
                  <a:srgbClr val="FB4F4F"/>
                </a:solidFill>
                <a:ea typeface="微软雅黑" panose="020B0503020204020204" pitchFamily="34" charset="-122"/>
              </a:rPr>
              <a:t>YOUR</a:t>
            </a:r>
            <a:r>
              <a:rPr lang="en-US" altLang="zh-CN" sz="2400" b="1">
                <a:solidFill>
                  <a:srgbClr val="FB4F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400" b="1">
                <a:solidFill>
                  <a:srgbClr val="FB4F4F"/>
                </a:solidFill>
                <a:ea typeface="微软雅黑" panose="020B0503020204020204" pitchFamily="34" charset="-122"/>
              </a:rPr>
              <a:t>HEADLINE</a:t>
            </a:r>
            <a:endParaRPr lang="zh-CN" altLang="en-US" sz="2400" b="1">
              <a:solidFill>
                <a:srgbClr val="FB4F4F"/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770" name="对象 3"/>
          <p:cNvGraphicFramePr>
            <a:graphicFrameLocks noChangeAspect="1"/>
          </p:cNvGraphicFramePr>
          <p:nvPr/>
        </p:nvGraphicFramePr>
        <p:xfrm>
          <a:off x="250825" y="1779588"/>
          <a:ext cx="4629150" cy="2562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90" r:id="rId3" imgW="4610160" imgH="2552760" progId="Excel.Chart.8">
                  <p:embed/>
                </p:oleObj>
              </mc:Choice>
              <mc:Fallback>
                <p:oleObj r:id="rId3" imgW="4610160" imgH="2552760" progId="Excel.Chart.8">
                  <p:embed/>
                  <p:pic>
                    <p:nvPicPr>
                      <p:cNvPr id="0" name="对象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825" y="1779588"/>
                        <a:ext cx="4629150" cy="2562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2771" name="Group 3"/>
          <p:cNvGrpSpPr>
            <a:grpSpLocks/>
          </p:cNvGrpSpPr>
          <p:nvPr/>
        </p:nvGrpSpPr>
        <p:grpSpPr bwMode="auto">
          <a:xfrm>
            <a:off x="4876800" y="2097088"/>
            <a:ext cx="2498725" cy="1130300"/>
            <a:chOff x="0" y="0"/>
            <a:chExt cx="2498824" cy="1130299"/>
          </a:xfrm>
        </p:grpSpPr>
        <p:sp>
          <p:nvSpPr>
            <p:cNvPr id="32778" name="TextBox 5"/>
            <p:cNvSpPr txBox="1">
              <a:spLocks noChangeArrowheads="1"/>
            </p:cNvSpPr>
            <p:nvPr/>
          </p:nvSpPr>
          <p:spPr bwMode="auto">
            <a:xfrm>
              <a:off x="34926" y="438150"/>
              <a:ext cx="2463898" cy="6921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ts val="1500"/>
                </a:lnSpc>
              </a:pP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This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is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an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example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text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.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Go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ahead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and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replace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it. Add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your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text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here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endParaRPr lang="zh-CN" altLang="en-US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779" name="TextBox 6"/>
            <p:cNvSpPr txBox="1">
              <a:spLocks noChangeArrowheads="1"/>
            </p:cNvSpPr>
            <p:nvPr/>
          </p:nvSpPr>
          <p:spPr bwMode="auto">
            <a:xfrm>
              <a:off x="0" y="0"/>
              <a:ext cx="2494062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000" b="1">
                  <a:solidFill>
                    <a:srgbClr val="FFFFFF"/>
                  </a:solidFill>
                  <a:ea typeface="微软雅黑" panose="020B0503020204020204" pitchFamily="34" charset="-122"/>
                </a:rPr>
                <a:t>ADD</a:t>
              </a:r>
              <a:r>
                <a:rPr lang="en-US" altLang="zh-CN" sz="20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2000" b="1">
                  <a:solidFill>
                    <a:srgbClr val="FFFFFF"/>
                  </a:solidFill>
                  <a:ea typeface="微软雅黑" panose="020B0503020204020204" pitchFamily="34" charset="-122"/>
                </a:rPr>
                <a:t>YOUR</a:t>
              </a:r>
              <a:r>
                <a:rPr lang="en-US" altLang="zh-CN" sz="20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2000" b="1">
                  <a:solidFill>
                    <a:srgbClr val="FFFFFF"/>
                  </a:solidFill>
                  <a:ea typeface="微软雅黑" panose="020B0503020204020204" pitchFamily="34" charset="-122"/>
                </a:rPr>
                <a:t>HEADLINE</a:t>
              </a:r>
              <a:endParaRPr lang="zh-CN" altLang="en-US" sz="2000" b="1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cxnSp>
          <p:nvCxnSpPr>
            <p:cNvPr id="32780" name="直接连接符 31"/>
            <p:cNvCxnSpPr>
              <a:cxnSpLocks noChangeShapeType="1"/>
            </p:cNvCxnSpPr>
            <p:nvPr/>
          </p:nvCxnSpPr>
          <p:spPr bwMode="auto">
            <a:xfrm>
              <a:off x="61730" y="365575"/>
              <a:ext cx="2302886" cy="0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2772" name="Group 7"/>
          <p:cNvGrpSpPr>
            <a:grpSpLocks/>
          </p:cNvGrpSpPr>
          <p:nvPr/>
        </p:nvGrpSpPr>
        <p:grpSpPr bwMode="auto">
          <a:xfrm>
            <a:off x="4841875" y="3352800"/>
            <a:ext cx="2498725" cy="1130300"/>
            <a:chOff x="0" y="0"/>
            <a:chExt cx="2498824" cy="1130299"/>
          </a:xfrm>
        </p:grpSpPr>
        <p:sp>
          <p:nvSpPr>
            <p:cNvPr id="32775" name="TextBox 9"/>
            <p:cNvSpPr txBox="1">
              <a:spLocks noChangeArrowheads="1"/>
            </p:cNvSpPr>
            <p:nvPr/>
          </p:nvSpPr>
          <p:spPr bwMode="auto">
            <a:xfrm>
              <a:off x="34926" y="438150"/>
              <a:ext cx="2463898" cy="6921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ts val="1500"/>
                </a:lnSpc>
              </a:pP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This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is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an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example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text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.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Go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ahead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and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replace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it. Add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your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text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here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endParaRPr lang="zh-CN" altLang="en-US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776" name="TextBox 10"/>
            <p:cNvSpPr txBox="1">
              <a:spLocks noChangeArrowheads="1"/>
            </p:cNvSpPr>
            <p:nvPr/>
          </p:nvSpPr>
          <p:spPr bwMode="auto">
            <a:xfrm>
              <a:off x="0" y="0"/>
              <a:ext cx="2494062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000" b="1">
                  <a:solidFill>
                    <a:srgbClr val="FFFFFF"/>
                  </a:solidFill>
                  <a:ea typeface="微软雅黑" panose="020B0503020204020204" pitchFamily="34" charset="-122"/>
                </a:rPr>
                <a:t>ADD</a:t>
              </a:r>
              <a:r>
                <a:rPr lang="en-US" altLang="zh-CN" sz="20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2000" b="1">
                  <a:solidFill>
                    <a:srgbClr val="FFFFFF"/>
                  </a:solidFill>
                  <a:ea typeface="微软雅黑" panose="020B0503020204020204" pitchFamily="34" charset="-122"/>
                </a:rPr>
                <a:t>YOUR</a:t>
              </a:r>
              <a:r>
                <a:rPr lang="en-US" altLang="zh-CN" sz="20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2000" b="1">
                  <a:solidFill>
                    <a:srgbClr val="FFFFFF"/>
                  </a:solidFill>
                  <a:ea typeface="微软雅黑" panose="020B0503020204020204" pitchFamily="34" charset="-122"/>
                </a:rPr>
                <a:t>HEADLINE</a:t>
              </a:r>
              <a:endParaRPr lang="zh-CN" altLang="en-US" sz="2000" b="1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cxnSp>
          <p:nvCxnSpPr>
            <p:cNvPr id="32777" name="直接连接符 31"/>
            <p:cNvCxnSpPr>
              <a:cxnSpLocks noChangeShapeType="1"/>
            </p:cNvCxnSpPr>
            <p:nvPr/>
          </p:nvCxnSpPr>
          <p:spPr bwMode="auto">
            <a:xfrm>
              <a:off x="61730" y="365575"/>
              <a:ext cx="2302886" cy="0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2773" name="Freeform 201"/>
          <p:cNvSpPr>
            <a:spLocks noEditPoints="1"/>
          </p:cNvSpPr>
          <p:nvPr/>
        </p:nvSpPr>
        <p:spPr bwMode="auto">
          <a:xfrm>
            <a:off x="4938713" y="1292225"/>
            <a:ext cx="703262" cy="588963"/>
          </a:xfrm>
          <a:custGeom>
            <a:avLst/>
            <a:gdLst>
              <a:gd name="T0" fmla="*/ 2147483646 w 222"/>
              <a:gd name="T1" fmla="*/ 2147483646 h 186"/>
              <a:gd name="T2" fmla="*/ 2147483646 w 222"/>
              <a:gd name="T3" fmla="*/ 2147483646 h 186"/>
              <a:gd name="T4" fmla="*/ 2147483646 w 222"/>
              <a:gd name="T5" fmla="*/ 2147483646 h 186"/>
              <a:gd name="T6" fmla="*/ 2147483646 w 222"/>
              <a:gd name="T7" fmla="*/ 2147483646 h 186"/>
              <a:gd name="T8" fmla="*/ 2147483646 w 222"/>
              <a:gd name="T9" fmla="*/ 2147483646 h 186"/>
              <a:gd name="T10" fmla="*/ 2147483646 w 222"/>
              <a:gd name="T11" fmla="*/ 2147483646 h 186"/>
              <a:gd name="T12" fmla="*/ 2147483646 w 222"/>
              <a:gd name="T13" fmla="*/ 0 h 186"/>
              <a:gd name="T14" fmla="*/ 2147483646 w 222"/>
              <a:gd name="T15" fmla="*/ 2147483646 h 186"/>
              <a:gd name="T16" fmla="*/ 2147483646 w 222"/>
              <a:gd name="T17" fmla="*/ 2147483646 h 186"/>
              <a:gd name="T18" fmla="*/ 2147483646 w 222"/>
              <a:gd name="T19" fmla="*/ 2147483646 h 186"/>
              <a:gd name="T20" fmla="*/ 2147483646 w 222"/>
              <a:gd name="T21" fmla="*/ 2147483646 h 186"/>
              <a:gd name="T22" fmla="*/ 2147483646 w 222"/>
              <a:gd name="T23" fmla="*/ 2147483646 h 186"/>
              <a:gd name="T24" fmla="*/ 2147483646 w 222"/>
              <a:gd name="T25" fmla="*/ 2147483646 h 186"/>
              <a:gd name="T26" fmla="*/ 2147483646 w 222"/>
              <a:gd name="T27" fmla="*/ 2147483646 h 186"/>
              <a:gd name="T28" fmla="*/ 2147483646 w 222"/>
              <a:gd name="T29" fmla="*/ 2147483646 h 186"/>
              <a:gd name="T30" fmla="*/ 2147483646 w 222"/>
              <a:gd name="T31" fmla="*/ 2147483646 h 186"/>
              <a:gd name="T32" fmla="*/ 2147483646 w 222"/>
              <a:gd name="T33" fmla="*/ 2147483646 h 186"/>
              <a:gd name="T34" fmla="*/ 2147483646 w 222"/>
              <a:gd name="T35" fmla="*/ 2147483646 h 186"/>
              <a:gd name="T36" fmla="*/ 2147483646 w 222"/>
              <a:gd name="T37" fmla="*/ 2147483646 h 186"/>
              <a:gd name="T38" fmla="*/ 2147483646 w 222"/>
              <a:gd name="T39" fmla="*/ 2147483646 h 186"/>
              <a:gd name="T40" fmla="*/ 2147483646 w 222"/>
              <a:gd name="T41" fmla="*/ 2147483646 h 186"/>
              <a:gd name="T42" fmla="*/ 2147483646 w 222"/>
              <a:gd name="T43" fmla="*/ 2147483646 h 186"/>
              <a:gd name="T44" fmla="*/ 2147483646 w 222"/>
              <a:gd name="T45" fmla="*/ 2147483646 h 186"/>
              <a:gd name="T46" fmla="*/ 2147483646 w 222"/>
              <a:gd name="T47" fmla="*/ 2147483646 h 186"/>
              <a:gd name="T48" fmla="*/ 2147483646 w 222"/>
              <a:gd name="T49" fmla="*/ 2147483646 h 186"/>
              <a:gd name="T50" fmla="*/ 2147483646 w 222"/>
              <a:gd name="T51" fmla="*/ 2147483646 h 186"/>
              <a:gd name="T52" fmla="*/ 2147483646 w 222"/>
              <a:gd name="T53" fmla="*/ 2147483646 h 186"/>
              <a:gd name="T54" fmla="*/ 2147483646 w 222"/>
              <a:gd name="T55" fmla="*/ 2147483646 h 186"/>
              <a:gd name="T56" fmla="*/ 2147483646 w 222"/>
              <a:gd name="T57" fmla="*/ 2147483646 h 186"/>
              <a:gd name="T58" fmla="*/ 2147483646 w 222"/>
              <a:gd name="T59" fmla="*/ 2147483646 h 186"/>
              <a:gd name="T60" fmla="*/ 2147483646 w 222"/>
              <a:gd name="T61" fmla="*/ 2147483646 h 186"/>
              <a:gd name="T62" fmla="*/ 2147483646 w 222"/>
              <a:gd name="T63" fmla="*/ 2147483646 h 186"/>
              <a:gd name="T64" fmla="*/ 2147483646 w 222"/>
              <a:gd name="T65" fmla="*/ 2147483646 h 186"/>
              <a:gd name="T66" fmla="*/ 2147483646 w 222"/>
              <a:gd name="T67" fmla="*/ 2147483646 h 186"/>
              <a:gd name="T68" fmla="*/ 2147483646 w 222"/>
              <a:gd name="T69" fmla="*/ 2147483646 h 186"/>
              <a:gd name="T70" fmla="*/ 2147483646 w 222"/>
              <a:gd name="T71" fmla="*/ 2147483646 h 186"/>
              <a:gd name="T72" fmla="*/ 2147483646 w 222"/>
              <a:gd name="T73" fmla="*/ 2147483646 h 186"/>
              <a:gd name="T74" fmla="*/ 2147483646 w 222"/>
              <a:gd name="T75" fmla="*/ 2147483646 h 186"/>
              <a:gd name="T76" fmla="*/ 2147483646 w 222"/>
              <a:gd name="T77" fmla="*/ 2147483646 h 186"/>
              <a:gd name="T78" fmla="*/ 2147483646 w 222"/>
              <a:gd name="T79" fmla="*/ 2147483646 h 186"/>
              <a:gd name="T80" fmla="*/ 2147483646 w 222"/>
              <a:gd name="T81" fmla="*/ 2147483646 h 186"/>
              <a:gd name="T82" fmla="*/ 2147483646 w 222"/>
              <a:gd name="T83" fmla="*/ 2147483646 h 186"/>
              <a:gd name="T84" fmla="*/ 2147483646 w 222"/>
              <a:gd name="T85" fmla="*/ 2147483646 h 186"/>
              <a:gd name="T86" fmla="*/ 2147483646 w 222"/>
              <a:gd name="T87" fmla="*/ 2147483646 h 186"/>
              <a:gd name="T88" fmla="*/ 2147483646 w 222"/>
              <a:gd name="T89" fmla="*/ 2147483646 h 186"/>
              <a:gd name="T90" fmla="*/ 2147483646 w 222"/>
              <a:gd name="T91" fmla="*/ 2147483646 h 186"/>
              <a:gd name="T92" fmla="*/ 2147483646 w 222"/>
              <a:gd name="T93" fmla="*/ 2147483646 h 186"/>
              <a:gd name="T94" fmla="*/ 0 w 222"/>
              <a:gd name="T95" fmla="*/ 2147483646 h 18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222"/>
              <a:gd name="T145" fmla="*/ 0 h 186"/>
              <a:gd name="T146" fmla="*/ 222 w 222"/>
              <a:gd name="T147" fmla="*/ 186 h 18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222" h="186">
                <a:moveTo>
                  <a:pt x="170" y="6"/>
                </a:moveTo>
                <a:lnTo>
                  <a:pt x="194" y="6"/>
                </a:lnTo>
                <a:lnTo>
                  <a:pt x="194" y="40"/>
                </a:lnTo>
                <a:lnTo>
                  <a:pt x="184" y="44"/>
                </a:lnTo>
                <a:lnTo>
                  <a:pt x="170" y="48"/>
                </a:lnTo>
                <a:lnTo>
                  <a:pt x="170" y="6"/>
                </a:lnTo>
                <a:close/>
                <a:moveTo>
                  <a:pt x="194" y="84"/>
                </a:moveTo>
                <a:lnTo>
                  <a:pt x="194" y="186"/>
                </a:lnTo>
                <a:lnTo>
                  <a:pt x="170" y="186"/>
                </a:lnTo>
                <a:lnTo>
                  <a:pt x="170" y="96"/>
                </a:lnTo>
                <a:lnTo>
                  <a:pt x="186" y="78"/>
                </a:lnTo>
                <a:lnTo>
                  <a:pt x="194" y="84"/>
                </a:lnTo>
                <a:close/>
                <a:moveTo>
                  <a:pt x="198" y="0"/>
                </a:moveTo>
                <a:lnTo>
                  <a:pt x="222" y="0"/>
                </a:lnTo>
                <a:lnTo>
                  <a:pt x="222" y="186"/>
                </a:lnTo>
                <a:lnTo>
                  <a:pt x="198" y="186"/>
                </a:lnTo>
                <a:lnTo>
                  <a:pt x="198" y="82"/>
                </a:lnTo>
                <a:lnTo>
                  <a:pt x="202" y="62"/>
                </a:lnTo>
                <a:lnTo>
                  <a:pt x="210" y="36"/>
                </a:lnTo>
                <a:lnTo>
                  <a:pt x="198" y="40"/>
                </a:lnTo>
                <a:lnTo>
                  <a:pt x="198" y="0"/>
                </a:lnTo>
                <a:close/>
                <a:moveTo>
                  <a:pt x="140" y="30"/>
                </a:moveTo>
                <a:lnTo>
                  <a:pt x="164" y="30"/>
                </a:lnTo>
                <a:lnTo>
                  <a:pt x="164" y="48"/>
                </a:lnTo>
                <a:lnTo>
                  <a:pt x="158" y="50"/>
                </a:lnTo>
                <a:lnTo>
                  <a:pt x="164" y="56"/>
                </a:lnTo>
                <a:lnTo>
                  <a:pt x="164" y="68"/>
                </a:lnTo>
                <a:lnTo>
                  <a:pt x="140" y="92"/>
                </a:lnTo>
                <a:lnTo>
                  <a:pt x="140" y="30"/>
                </a:lnTo>
                <a:close/>
                <a:moveTo>
                  <a:pt x="164" y="100"/>
                </a:moveTo>
                <a:lnTo>
                  <a:pt x="164" y="186"/>
                </a:lnTo>
                <a:lnTo>
                  <a:pt x="140" y="186"/>
                </a:lnTo>
                <a:lnTo>
                  <a:pt x="140" y="126"/>
                </a:lnTo>
                <a:lnTo>
                  <a:pt x="164" y="100"/>
                </a:lnTo>
                <a:close/>
                <a:moveTo>
                  <a:pt x="112" y="44"/>
                </a:moveTo>
                <a:lnTo>
                  <a:pt x="136" y="44"/>
                </a:lnTo>
                <a:lnTo>
                  <a:pt x="136" y="98"/>
                </a:lnTo>
                <a:lnTo>
                  <a:pt x="126" y="108"/>
                </a:lnTo>
                <a:lnTo>
                  <a:pt x="122" y="102"/>
                </a:lnTo>
                <a:lnTo>
                  <a:pt x="116" y="94"/>
                </a:lnTo>
                <a:lnTo>
                  <a:pt x="112" y="94"/>
                </a:lnTo>
                <a:lnTo>
                  <a:pt x="112" y="44"/>
                </a:lnTo>
                <a:close/>
                <a:moveTo>
                  <a:pt x="136" y="130"/>
                </a:moveTo>
                <a:lnTo>
                  <a:pt x="136" y="186"/>
                </a:lnTo>
                <a:lnTo>
                  <a:pt x="112" y="186"/>
                </a:lnTo>
                <a:lnTo>
                  <a:pt x="112" y="126"/>
                </a:lnTo>
                <a:lnTo>
                  <a:pt x="116" y="132"/>
                </a:lnTo>
                <a:lnTo>
                  <a:pt x="124" y="142"/>
                </a:lnTo>
                <a:lnTo>
                  <a:pt x="134" y="132"/>
                </a:lnTo>
                <a:lnTo>
                  <a:pt x="136" y="130"/>
                </a:lnTo>
                <a:close/>
                <a:moveTo>
                  <a:pt x="84" y="62"/>
                </a:moveTo>
                <a:lnTo>
                  <a:pt x="108" y="62"/>
                </a:lnTo>
                <a:lnTo>
                  <a:pt x="108" y="98"/>
                </a:lnTo>
                <a:lnTo>
                  <a:pt x="106" y="98"/>
                </a:lnTo>
                <a:lnTo>
                  <a:pt x="84" y="112"/>
                </a:lnTo>
                <a:lnTo>
                  <a:pt x="84" y="62"/>
                </a:lnTo>
                <a:close/>
                <a:moveTo>
                  <a:pt x="108" y="124"/>
                </a:moveTo>
                <a:lnTo>
                  <a:pt x="108" y="186"/>
                </a:lnTo>
                <a:lnTo>
                  <a:pt x="84" y="186"/>
                </a:lnTo>
                <a:lnTo>
                  <a:pt x="84" y="140"/>
                </a:lnTo>
                <a:lnTo>
                  <a:pt x="108" y="124"/>
                </a:lnTo>
                <a:close/>
                <a:moveTo>
                  <a:pt x="56" y="78"/>
                </a:moveTo>
                <a:lnTo>
                  <a:pt x="80" y="78"/>
                </a:lnTo>
                <a:lnTo>
                  <a:pt x="80" y="116"/>
                </a:lnTo>
                <a:lnTo>
                  <a:pt x="64" y="126"/>
                </a:lnTo>
                <a:lnTo>
                  <a:pt x="56" y="118"/>
                </a:lnTo>
                <a:lnTo>
                  <a:pt x="56" y="78"/>
                </a:lnTo>
                <a:close/>
                <a:moveTo>
                  <a:pt x="80" y="142"/>
                </a:moveTo>
                <a:lnTo>
                  <a:pt x="80" y="186"/>
                </a:lnTo>
                <a:lnTo>
                  <a:pt x="56" y="186"/>
                </a:lnTo>
                <a:lnTo>
                  <a:pt x="56" y="150"/>
                </a:lnTo>
                <a:lnTo>
                  <a:pt x="60" y="156"/>
                </a:lnTo>
                <a:lnTo>
                  <a:pt x="68" y="150"/>
                </a:lnTo>
                <a:lnTo>
                  <a:pt x="80" y="142"/>
                </a:lnTo>
                <a:close/>
                <a:moveTo>
                  <a:pt x="28" y="66"/>
                </a:moveTo>
                <a:lnTo>
                  <a:pt x="52" y="66"/>
                </a:lnTo>
                <a:lnTo>
                  <a:pt x="52" y="114"/>
                </a:lnTo>
                <a:lnTo>
                  <a:pt x="50" y="114"/>
                </a:lnTo>
                <a:lnTo>
                  <a:pt x="44" y="108"/>
                </a:lnTo>
                <a:lnTo>
                  <a:pt x="38" y="112"/>
                </a:lnTo>
                <a:lnTo>
                  <a:pt x="28" y="118"/>
                </a:lnTo>
                <a:lnTo>
                  <a:pt x="28" y="66"/>
                </a:lnTo>
                <a:close/>
                <a:moveTo>
                  <a:pt x="52" y="146"/>
                </a:moveTo>
                <a:lnTo>
                  <a:pt x="52" y="186"/>
                </a:lnTo>
                <a:lnTo>
                  <a:pt x="28" y="186"/>
                </a:lnTo>
                <a:lnTo>
                  <a:pt x="28" y="144"/>
                </a:lnTo>
                <a:lnTo>
                  <a:pt x="42" y="136"/>
                </a:lnTo>
                <a:lnTo>
                  <a:pt x="52" y="146"/>
                </a:lnTo>
                <a:close/>
                <a:moveTo>
                  <a:pt x="0" y="88"/>
                </a:moveTo>
                <a:lnTo>
                  <a:pt x="24" y="88"/>
                </a:lnTo>
                <a:lnTo>
                  <a:pt x="24" y="120"/>
                </a:lnTo>
                <a:lnTo>
                  <a:pt x="10" y="128"/>
                </a:lnTo>
                <a:lnTo>
                  <a:pt x="20" y="148"/>
                </a:lnTo>
                <a:lnTo>
                  <a:pt x="24" y="146"/>
                </a:lnTo>
                <a:lnTo>
                  <a:pt x="24" y="186"/>
                </a:lnTo>
                <a:lnTo>
                  <a:pt x="0" y="186"/>
                </a:lnTo>
                <a:lnTo>
                  <a:pt x="0" y="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774" name="矩形 13"/>
          <p:cNvSpPr>
            <a:spLocks noChangeArrowheads="1"/>
          </p:cNvSpPr>
          <p:nvPr/>
        </p:nvSpPr>
        <p:spPr bwMode="auto">
          <a:xfrm>
            <a:off x="1331913" y="1419225"/>
            <a:ext cx="29559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>
                <a:solidFill>
                  <a:srgbClr val="FB4F4F"/>
                </a:solidFill>
                <a:ea typeface="微软雅黑" panose="020B0503020204020204" pitchFamily="34" charset="-122"/>
              </a:rPr>
              <a:t>ADD</a:t>
            </a:r>
            <a:r>
              <a:rPr lang="en-US" altLang="zh-CN" sz="2400" b="1">
                <a:solidFill>
                  <a:srgbClr val="FB4F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400" b="1">
                <a:solidFill>
                  <a:srgbClr val="FB4F4F"/>
                </a:solidFill>
                <a:ea typeface="微软雅黑" panose="020B0503020204020204" pitchFamily="34" charset="-122"/>
              </a:rPr>
              <a:t>YOUR</a:t>
            </a:r>
            <a:r>
              <a:rPr lang="en-US" altLang="zh-CN" sz="2400" b="1">
                <a:solidFill>
                  <a:srgbClr val="FB4F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400" b="1">
                <a:solidFill>
                  <a:srgbClr val="FB4F4F"/>
                </a:solidFill>
                <a:ea typeface="微软雅黑" panose="020B0503020204020204" pitchFamily="34" charset="-122"/>
              </a:rPr>
              <a:t>HEADLINE</a:t>
            </a:r>
            <a:endParaRPr lang="zh-CN" altLang="en-US" sz="2400" b="1">
              <a:solidFill>
                <a:srgbClr val="FB4F4F"/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4" name="Group 2"/>
          <p:cNvGrpSpPr>
            <a:grpSpLocks/>
          </p:cNvGrpSpPr>
          <p:nvPr/>
        </p:nvGrpSpPr>
        <p:grpSpPr bwMode="auto">
          <a:xfrm>
            <a:off x="130175" y="1276350"/>
            <a:ext cx="2714625" cy="2303463"/>
            <a:chOff x="0" y="0"/>
            <a:chExt cx="2717635" cy="2304256"/>
          </a:xfrm>
        </p:grpSpPr>
        <p:sp>
          <p:nvSpPr>
            <p:cNvPr id="33815" name="椭圆 3"/>
            <p:cNvSpPr>
              <a:spLocks noChangeArrowheads="1"/>
            </p:cNvSpPr>
            <p:nvPr/>
          </p:nvSpPr>
          <p:spPr bwMode="auto">
            <a:xfrm>
              <a:off x="468149" y="576461"/>
              <a:ext cx="1367946" cy="1367308"/>
            </a:xfrm>
            <a:prstGeom prst="ellipse">
              <a:avLst/>
            </a:prstGeom>
            <a:solidFill>
              <a:srgbClr val="2AC9D6"/>
            </a:solidFill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3816" name="饼形 4"/>
            <p:cNvSpPr>
              <a:spLocks/>
            </p:cNvSpPr>
            <p:nvPr/>
          </p:nvSpPr>
          <p:spPr bwMode="auto">
            <a:xfrm rot="8113459">
              <a:off x="0" y="0"/>
              <a:ext cx="2304243" cy="2304256"/>
            </a:xfrm>
            <a:custGeom>
              <a:avLst/>
              <a:gdLst>
                <a:gd name="T0" fmla="*/ 337560 w 2304243"/>
                <a:gd name="T1" fmla="*/ 1966917 h 2304256"/>
                <a:gd name="T2" fmla="*/ 87668 w 2304243"/>
                <a:gd name="T3" fmla="*/ 711304 h 2304256"/>
                <a:gd name="T4" fmla="*/ 1152123 w 2304243"/>
                <a:gd name="T5" fmla="*/ 0 h 2304256"/>
                <a:gd name="T6" fmla="*/ 1152123 w 2304243"/>
                <a:gd name="T7" fmla="*/ 1152128 h 2304256"/>
                <a:gd name="T8" fmla="*/ 337560 w 2304243"/>
                <a:gd name="T9" fmla="*/ 1966917 h 2304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04243"/>
                <a:gd name="T16" fmla="*/ 0 h 2304256"/>
                <a:gd name="T17" fmla="*/ 2304243 w 2304243"/>
                <a:gd name="T18" fmla="*/ 2304256 h 230425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04243" h="2304256">
                  <a:moveTo>
                    <a:pt x="337560" y="1966917"/>
                  </a:moveTo>
                  <a:cubicBezTo>
                    <a:pt x="7991" y="1637436"/>
                    <a:pt x="-90638" y="1141863"/>
                    <a:pt x="87668" y="711304"/>
                  </a:cubicBezTo>
                  <a:cubicBezTo>
                    <a:pt x="265975" y="280743"/>
                    <a:pt x="686102" y="0"/>
                    <a:pt x="1152122" y="0"/>
                  </a:cubicBezTo>
                  <a:lnTo>
                    <a:pt x="1152122" y="1152128"/>
                  </a:lnTo>
                  <a:lnTo>
                    <a:pt x="337560" y="1966917"/>
                  </a:lnTo>
                  <a:close/>
                </a:path>
              </a:pathLst>
            </a:custGeom>
            <a:solidFill>
              <a:srgbClr val="FB4F4F"/>
            </a:solidFill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3817" name="TextBox 5"/>
            <p:cNvSpPr txBox="1">
              <a:spLocks noChangeArrowheads="1"/>
            </p:cNvSpPr>
            <p:nvPr/>
          </p:nvSpPr>
          <p:spPr bwMode="auto">
            <a:xfrm>
              <a:off x="1114311" y="648072"/>
              <a:ext cx="1603324" cy="769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4400" b="1">
                  <a:solidFill>
                    <a:schemeClr val="bg1"/>
                  </a:solidFill>
                </a:rPr>
                <a:t>37.5%</a:t>
              </a:r>
              <a:endParaRPr lang="zh-CN" altLang="en-US" sz="4400" b="1">
                <a:solidFill>
                  <a:schemeClr val="bg1"/>
                </a:solidFill>
              </a:endParaRPr>
            </a:p>
          </p:txBody>
        </p:sp>
      </p:grpSp>
      <p:grpSp>
        <p:nvGrpSpPr>
          <p:cNvPr id="33795" name="Group 6"/>
          <p:cNvGrpSpPr>
            <a:grpSpLocks/>
          </p:cNvGrpSpPr>
          <p:nvPr/>
        </p:nvGrpSpPr>
        <p:grpSpPr bwMode="auto">
          <a:xfrm>
            <a:off x="3325813" y="1276350"/>
            <a:ext cx="2781300" cy="2303463"/>
            <a:chOff x="0" y="0"/>
            <a:chExt cx="2781471" cy="2304256"/>
          </a:xfrm>
        </p:grpSpPr>
        <p:sp>
          <p:nvSpPr>
            <p:cNvPr id="33812" name="椭圆 6"/>
            <p:cNvSpPr>
              <a:spLocks noChangeArrowheads="1"/>
            </p:cNvSpPr>
            <p:nvPr/>
          </p:nvSpPr>
          <p:spPr bwMode="auto">
            <a:xfrm>
              <a:off x="468341" y="517703"/>
              <a:ext cx="1368509" cy="1367309"/>
            </a:xfrm>
            <a:prstGeom prst="ellipse">
              <a:avLst/>
            </a:prstGeom>
            <a:solidFill>
              <a:srgbClr val="2AC9D6"/>
            </a:solidFill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3813" name="饼形 7"/>
            <p:cNvSpPr>
              <a:spLocks/>
            </p:cNvSpPr>
            <p:nvPr/>
          </p:nvSpPr>
          <p:spPr bwMode="auto">
            <a:xfrm rot="8113459">
              <a:off x="0" y="0"/>
              <a:ext cx="2303604" cy="2304256"/>
            </a:xfrm>
            <a:custGeom>
              <a:avLst/>
              <a:gdLst>
                <a:gd name="T0" fmla="*/ 337353 w 2303604"/>
                <a:gd name="T1" fmla="*/ 1966804 h 2304256"/>
                <a:gd name="T2" fmla="*/ 329777 w 2303604"/>
                <a:gd name="T3" fmla="*/ 345101 h 2304256"/>
                <a:gd name="T4" fmla="*/ 1951349 w 2303604"/>
                <a:gd name="T5" fmla="*/ 322815 h 2304256"/>
                <a:gd name="T6" fmla="*/ 1151802 w 2303604"/>
                <a:gd name="T7" fmla="*/ 1152128 h 2304256"/>
                <a:gd name="T8" fmla="*/ 337353 w 2303604"/>
                <a:gd name="T9" fmla="*/ 1966804 h 2304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03604"/>
                <a:gd name="T16" fmla="*/ 0 h 2304256"/>
                <a:gd name="T17" fmla="*/ 2303604 w 2303604"/>
                <a:gd name="T18" fmla="*/ 2304256 h 230425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03604" h="2304256">
                  <a:moveTo>
                    <a:pt x="337353" y="1966804"/>
                  </a:moveTo>
                  <a:cubicBezTo>
                    <a:pt x="-109482" y="1519841"/>
                    <a:pt x="-112862" y="796222"/>
                    <a:pt x="329777" y="345101"/>
                  </a:cubicBezTo>
                  <a:cubicBezTo>
                    <a:pt x="772595" y="-106201"/>
                    <a:pt x="1496303" y="-116147"/>
                    <a:pt x="1951349" y="322815"/>
                  </a:cubicBezTo>
                  <a:lnTo>
                    <a:pt x="1151802" y="1152128"/>
                  </a:lnTo>
                  <a:lnTo>
                    <a:pt x="337353" y="1966804"/>
                  </a:lnTo>
                  <a:close/>
                </a:path>
              </a:pathLst>
            </a:custGeom>
            <a:solidFill>
              <a:srgbClr val="FB4F4F"/>
            </a:solidFill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3814" name="TextBox 8"/>
            <p:cNvSpPr txBox="1">
              <a:spLocks noChangeArrowheads="1"/>
            </p:cNvSpPr>
            <p:nvPr/>
          </p:nvSpPr>
          <p:spPr bwMode="auto">
            <a:xfrm>
              <a:off x="1614164" y="734708"/>
              <a:ext cx="1167307" cy="769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4400" b="1">
                  <a:solidFill>
                    <a:schemeClr val="bg1"/>
                  </a:solidFill>
                </a:rPr>
                <a:t>50%</a:t>
              </a:r>
              <a:endParaRPr lang="zh-CN" altLang="en-US" sz="4400" b="1">
                <a:solidFill>
                  <a:schemeClr val="bg1"/>
                </a:solidFill>
              </a:endParaRPr>
            </a:p>
          </p:txBody>
        </p:sp>
      </p:grpSp>
      <p:grpSp>
        <p:nvGrpSpPr>
          <p:cNvPr id="33796" name="Group 10"/>
          <p:cNvGrpSpPr>
            <a:grpSpLocks/>
          </p:cNvGrpSpPr>
          <p:nvPr/>
        </p:nvGrpSpPr>
        <p:grpSpPr bwMode="auto">
          <a:xfrm>
            <a:off x="6362700" y="1276350"/>
            <a:ext cx="2832100" cy="2303463"/>
            <a:chOff x="0" y="0"/>
            <a:chExt cx="2833286" cy="2304256"/>
          </a:xfrm>
        </p:grpSpPr>
        <p:sp>
          <p:nvSpPr>
            <p:cNvPr id="33809" name="椭圆 10"/>
            <p:cNvSpPr>
              <a:spLocks noChangeArrowheads="1"/>
            </p:cNvSpPr>
            <p:nvPr/>
          </p:nvSpPr>
          <p:spPr bwMode="auto">
            <a:xfrm>
              <a:off x="468509" y="468474"/>
              <a:ext cx="1367409" cy="1367308"/>
            </a:xfrm>
            <a:prstGeom prst="ellipse">
              <a:avLst/>
            </a:prstGeom>
            <a:solidFill>
              <a:srgbClr val="2AC9D6"/>
            </a:solidFill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3810" name="饼形 9"/>
            <p:cNvSpPr>
              <a:spLocks/>
            </p:cNvSpPr>
            <p:nvPr/>
          </p:nvSpPr>
          <p:spPr bwMode="auto">
            <a:xfrm rot="8113459">
              <a:off x="0" y="0"/>
              <a:ext cx="2304428" cy="2304256"/>
            </a:xfrm>
            <a:custGeom>
              <a:avLst/>
              <a:gdLst>
                <a:gd name="T0" fmla="*/ 337620 w 2304428"/>
                <a:gd name="T1" fmla="*/ 1966950 h 2304256"/>
                <a:gd name="T2" fmla="*/ 159605 w 2304428"/>
                <a:gd name="T3" fmla="*/ 567087 h 2304256"/>
                <a:gd name="T4" fmla="*/ 1470519 w 2304428"/>
                <a:gd name="T5" fmla="*/ 44836 h 2304256"/>
                <a:gd name="T6" fmla="*/ 2304000 w 2304428"/>
                <a:gd name="T7" fmla="*/ 1183515 h 2304256"/>
                <a:gd name="T8" fmla="*/ 1152214 w 2304428"/>
                <a:gd name="T9" fmla="*/ 1152128 h 2304256"/>
                <a:gd name="T10" fmla="*/ 337620 w 2304428"/>
                <a:gd name="T11" fmla="*/ 1966950 h 23042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04428"/>
                <a:gd name="T19" fmla="*/ 0 h 2304256"/>
                <a:gd name="T20" fmla="*/ 2304428 w 2304428"/>
                <a:gd name="T21" fmla="*/ 2304256 h 23042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04428" h="2304256">
                  <a:moveTo>
                    <a:pt x="337620" y="1966950"/>
                  </a:moveTo>
                  <a:cubicBezTo>
                    <a:pt x="-33989" y="1595500"/>
                    <a:pt x="-107210" y="1019711"/>
                    <a:pt x="159605" y="567087"/>
                  </a:cubicBezTo>
                  <a:cubicBezTo>
                    <a:pt x="426393" y="114509"/>
                    <a:pt x="965576" y="-100295"/>
                    <a:pt x="1470519" y="44836"/>
                  </a:cubicBezTo>
                  <a:cubicBezTo>
                    <a:pt x="1975493" y="189976"/>
                    <a:pt x="2318314" y="658329"/>
                    <a:pt x="2304000" y="1183515"/>
                  </a:cubicBezTo>
                  <a:lnTo>
                    <a:pt x="1152214" y="1152128"/>
                  </a:lnTo>
                  <a:lnTo>
                    <a:pt x="337620" y="1966950"/>
                  </a:lnTo>
                  <a:close/>
                </a:path>
              </a:pathLst>
            </a:custGeom>
            <a:solidFill>
              <a:srgbClr val="FB4F4F"/>
            </a:solidFill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3811" name="TextBox 13"/>
            <p:cNvSpPr txBox="1">
              <a:spLocks noChangeArrowheads="1"/>
            </p:cNvSpPr>
            <p:nvPr/>
          </p:nvSpPr>
          <p:spPr bwMode="auto">
            <a:xfrm>
              <a:off x="1229962" y="857865"/>
              <a:ext cx="1603324" cy="769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4400" b="1">
                  <a:solidFill>
                    <a:schemeClr val="bg1"/>
                  </a:solidFill>
                </a:rPr>
                <a:t>62.5%</a:t>
              </a:r>
              <a:endParaRPr lang="zh-CN" altLang="en-US" sz="4400" b="1">
                <a:solidFill>
                  <a:schemeClr val="bg1"/>
                </a:solidFill>
              </a:endParaRPr>
            </a:p>
          </p:txBody>
        </p:sp>
      </p:grpSp>
      <p:grpSp>
        <p:nvGrpSpPr>
          <p:cNvPr id="33797" name="Group 14"/>
          <p:cNvGrpSpPr>
            <a:grpSpLocks/>
          </p:cNvGrpSpPr>
          <p:nvPr/>
        </p:nvGrpSpPr>
        <p:grpSpPr bwMode="auto">
          <a:xfrm>
            <a:off x="793750" y="3609975"/>
            <a:ext cx="2498725" cy="1130300"/>
            <a:chOff x="0" y="0"/>
            <a:chExt cx="2498824" cy="1130299"/>
          </a:xfrm>
        </p:grpSpPr>
        <p:sp>
          <p:nvSpPr>
            <p:cNvPr id="33806" name="TextBox 16"/>
            <p:cNvSpPr txBox="1">
              <a:spLocks noChangeArrowheads="1"/>
            </p:cNvSpPr>
            <p:nvPr/>
          </p:nvSpPr>
          <p:spPr bwMode="auto">
            <a:xfrm>
              <a:off x="34926" y="438150"/>
              <a:ext cx="2463898" cy="6921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ts val="1500"/>
                </a:lnSpc>
              </a:pP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This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is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an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example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text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.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Go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ahead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and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replace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it. Add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your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text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here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endParaRPr lang="zh-CN" altLang="en-US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807" name="TextBox 17"/>
            <p:cNvSpPr txBox="1">
              <a:spLocks noChangeArrowheads="1"/>
            </p:cNvSpPr>
            <p:nvPr/>
          </p:nvSpPr>
          <p:spPr bwMode="auto">
            <a:xfrm>
              <a:off x="0" y="0"/>
              <a:ext cx="2494062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000" b="1">
                  <a:solidFill>
                    <a:srgbClr val="FFFFFF"/>
                  </a:solidFill>
                  <a:ea typeface="微软雅黑" panose="020B0503020204020204" pitchFamily="34" charset="-122"/>
                </a:rPr>
                <a:t>ADD</a:t>
              </a:r>
              <a:r>
                <a:rPr lang="en-US" altLang="zh-CN" sz="20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2000" b="1">
                  <a:solidFill>
                    <a:srgbClr val="FFFFFF"/>
                  </a:solidFill>
                  <a:ea typeface="微软雅黑" panose="020B0503020204020204" pitchFamily="34" charset="-122"/>
                </a:rPr>
                <a:t>YOUR</a:t>
              </a:r>
              <a:r>
                <a:rPr lang="en-US" altLang="zh-CN" sz="20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2000" b="1">
                  <a:solidFill>
                    <a:srgbClr val="FFFFFF"/>
                  </a:solidFill>
                  <a:ea typeface="微软雅黑" panose="020B0503020204020204" pitchFamily="34" charset="-122"/>
                </a:rPr>
                <a:t>HEADLINE</a:t>
              </a:r>
              <a:endParaRPr lang="zh-CN" altLang="en-US" sz="2000" b="1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cxnSp>
          <p:nvCxnSpPr>
            <p:cNvPr id="33808" name="直接连接符 31"/>
            <p:cNvCxnSpPr>
              <a:cxnSpLocks noChangeShapeType="1"/>
            </p:cNvCxnSpPr>
            <p:nvPr/>
          </p:nvCxnSpPr>
          <p:spPr bwMode="auto">
            <a:xfrm>
              <a:off x="61730" y="365575"/>
              <a:ext cx="2302886" cy="0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3798" name="Group 18"/>
          <p:cNvGrpSpPr>
            <a:grpSpLocks/>
          </p:cNvGrpSpPr>
          <p:nvPr/>
        </p:nvGrpSpPr>
        <p:grpSpPr bwMode="auto">
          <a:xfrm>
            <a:off x="3719513" y="3609975"/>
            <a:ext cx="2498725" cy="1130300"/>
            <a:chOff x="0" y="0"/>
            <a:chExt cx="2498824" cy="1130299"/>
          </a:xfrm>
        </p:grpSpPr>
        <p:sp>
          <p:nvSpPr>
            <p:cNvPr id="33803" name="TextBox 20"/>
            <p:cNvSpPr txBox="1">
              <a:spLocks noChangeArrowheads="1"/>
            </p:cNvSpPr>
            <p:nvPr/>
          </p:nvSpPr>
          <p:spPr bwMode="auto">
            <a:xfrm>
              <a:off x="34926" y="438150"/>
              <a:ext cx="2463898" cy="6921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ts val="1500"/>
                </a:lnSpc>
              </a:pP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This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is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an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example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text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.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Go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ahead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and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replace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it. Add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your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text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here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endParaRPr lang="zh-CN" altLang="en-US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804" name="TextBox 21"/>
            <p:cNvSpPr txBox="1">
              <a:spLocks noChangeArrowheads="1"/>
            </p:cNvSpPr>
            <p:nvPr/>
          </p:nvSpPr>
          <p:spPr bwMode="auto">
            <a:xfrm>
              <a:off x="0" y="0"/>
              <a:ext cx="2494061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000" b="1">
                  <a:solidFill>
                    <a:srgbClr val="FFFFFF"/>
                  </a:solidFill>
                  <a:ea typeface="微软雅黑" panose="020B0503020204020204" pitchFamily="34" charset="-122"/>
                </a:rPr>
                <a:t>ADD</a:t>
              </a:r>
              <a:r>
                <a:rPr lang="en-US" altLang="zh-CN" sz="20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2000" b="1">
                  <a:solidFill>
                    <a:srgbClr val="FFFFFF"/>
                  </a:solidFill>
                  <a:ea typeface="微软雅黑" panose="020B0503020204020204" pitchFamily="34" charset="-122"/>
                </a:rPr>
                <a:t>YOUR</a:t>
              </a:r>
              <a:r>
                <a:rPr lang="en-US" altLang="zh-CN" sz="20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2000" b="1">
                  <a:solidFill>
                    <a:srgbClr val="FFFFFF"/>
                  </a:solidFill>
                  <a:ea typeface="微软雅黑" panose="020B0503020204020204" pitchFamily="34" charset="-122"/>
                </a:rPr>
                <a:t>HEADLINE</a:t>
              </a:r>
              <a:endParaRPr lang="zh-CN" altLang="en-US" sz="2000" b="1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cxnSp>
          <p:nvCxnSpPr>
            <p:cNvPr id="33805" name="直接连接符 31"/>
            <p:cNvCxnSpPr>
              <a:cxnSpLocks noChangeShapeType="1"/>
            </p:cNvCxnSpPr>
            <p:nvPr/>
          </p:nvCxnSpPr>
          <p:spPr bwMode="auto">
            <a:xfrm>
              <a:off x="61730" y="365575"/>
              <a:ext cx="2302886" cy="0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3799" name="Group 22"/>
          <p:cNvGrpSpPr>
            <a:grpSpLocks/>
          </p:cNvGrpSpPr>
          <p:nvPr/>
        </p:nvGrpSpPr>
        <p:grpSpPr bwMode="auto">
          <a:xfrm>
            <a:off x="6645275" y="3609975"/>
            <a:ext cx="2498725" cy="1130300"/>
            <a:chOff x="0" y="0"/>
            <a:chExt cx="2498824" cy="1130299"/>
          </a:xfrm>
        </p:grpSpPr>
        <p:sp>
          <p:nvSpPr>
            <p:cNvPr id="33800" name="TextBox 24"/>
            <p:cNvSpPr txBox="1">
              <a:spLocks noChangeArrowheads="1"/>
            </p:cNvSpPr>
            <p:nvPr/>
          </p:nvSpPr>
          <p:spPr bwMode="auto">
            <a:xfrm>
              <a:off x="34926" y="438150"/>
              <a:ext cx="2463898" cy="6921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ts val="1500"/>
                </a:lnSpc>
              </a:pPr>
              <a:r>
                <a:rPr lang="en-US" altLang="zh-CN" sz="1400" dirty="0">
                  <a:solidFill>
                    <a:srgbClr val="FFFFFF"/>
                  </a:solidFill>
                  <a:ea typeface="微软雅黑" panose="020B0503020204020204" pitchFamily="34" charset="-122"/>
                </a:rPr>
                <a:t>This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 dirty="0">
                  <a:solidFill>
                    <a:srgbClr val="FFFFFF"/>
                  </a:solidFill>
                  <a:ea typeface="微软雅黑" panose="020B0503020204020204" pitchFamily="34" charset="-122"/>
                </a:rPr>
                <a:t>is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 dirty="0">
                  <a:solidFill>
                    <a:srgbClr val="FFFFFF"/>
                  </a:solidFill>
                  <a:ea typeface="微软雅黑" panose="020B0503020204020204" pitchFamily="34" charset="-122"/>
                </a:rPr>
                <a:t>an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 dirty="0">
                  <a:solidFill>
                    <a:srgbClr val="FFFFFF"/>
                  </a:solidFill>
                  <a:ea typeface="微软雅黑" panose="020B0503020204020204" pitchFamily="34" charset="-122"/>
                </a:rPr>
                <a:t>example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 dirty="0">
                  <a:solidFill>
                    <a:srgbClr val="FFFFFF"/>
                  </a:solidFill>
                  <a:ea typeface="微软雅黑" panose="020B0503020204020204" pitchFamily="34" charset="-122"/>
                </a:rPr>
                <a:t>text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. </a:t>
              </a:r>
              <a:r>
                <a:rPr lang="en-US" altLang="zh-CN" sz="1400" dirty="0">
                  <a:solidFill>
                    <a:srgbClr val="FFFFFF"/>
                  </a:solidFill>
                  <a:ea typeface="微软雅黑" panose="020B0503020204020204" pitchFamily="34" charset="-122"/>
                </a:rPr>
                <a:t>Go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 dirty="0">
                  <a:solidFill>
                    <a:srgbClr val="FFFFFF"/>
                  </a:solidFill>
                  <a:ea typeface="微软雅黑" panose="020B0503020204020204" pitchFamily="34" charset="-122"/>
                </a:rPr>
                <a:t>ahead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 dirty="0">
                  <a:solidFill>
                    <a:srgbClr val="FFFFFF"/>
                  </a:solidFill>
                  <a:ea typeface="微软雅黑" panose="020B0503020204020204" pitchFamily="34" charset="-122"/>
                </a:rPr>
                <a:t>and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 dirty="0">
                  <a:solidFill>
                    <a:srgbClr val="FFFFFF"/>
                  </a:solidFill>
                  <a:ea typeface="微软雅黑" panose="020B0503020204020204" pitchFamily="34" charset="-122"/>
                </a:rPr>
                <a:t>replace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 dirty="0">
                  <a:solidFill>
                    <a:srgbClr val="FFFFFF"/>
                  </a:solidFill>
                  <a:ea typeface="微软雅黑" panose="020B0503020204020204" pitchFamily="34" charset="-122"/>
                </a:rPr>
                <a:t>it. Add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 dirty="0">
                  <a:solidFill>
                    <a:srgbClr val="FFFFFF"/>
                  </a:solidFill>
                  <a:ea typeface="微软雅黑" panose="020B0503020204020204" pitchFamily="34" charset="-122"/>
                </a:rPr>
                <a:t>your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 dirty="0">
                  <a:solidFill>
                    <a:srgbClr val="FFFFFF"/>
                  </a:solidFill>
                  <a:ea typeface="微软雅黑" panose="020B0503020204020204" pitchFamily="34" charset="-122"/>
                </a:rPr>
                <a:t>text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 dirty="0">
                  <a:solidFill>
                    <a:srgbClr val="FFFFFF"/>
                  </a:solidFill>
                  <a:ea typeface="微软雅黑" panose="020B0503020204020204" pitchFamily="34" charset="-122"/>
                </a:rPr>
                <a:t>here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endPara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801" name="TextBox 25"/>
            <p:cNvSpPr txBox="1">
              <a:spLocks noChangeArrowheads="1"/>
            </p:cNvSpPr>
            <p:nvPr/>
          </p:nvSpPr>
          <p:spPr bwMode="auto">
            <a:xfrm>
              <a:off x="0" y="0"/>
              <a:ext cx="2494062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000" b="1">
                  <a:solidFill>
                    <a:srgbClr val="FFFFFF"/>
                  </a:solidFill>
                  <a:ea typeface="微软雅黑" panose="020B0503020204020204" pitchFamily="34" charset="-122"/>
                </a:rPr>
                <a:t>ADD</a:t>
              </a:r>
              <a:r>
                <a:rPr lang="en-US" altLang="zh-CN" sz="20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2000" b="1">
                  <a:solidFill>
                    <a:srgbClr val="FFFFFF"/>
                  </a:solidFill>
                  <a:ea typeface="微软雅黑" panose="020B0503020204020204" pitchFamily="34" charset="-122"/>
                </a:rPr>
                <a:t>YOUR</a:t>
              </a:r>
              <a:r>
                <a:rPr lang="en-US" altLang="zh-CN" sz="20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2000" b="1">
                  <a:solidFill>
                    <a:srgbClr val="FFFFFF"/>
                  </a:solidFill>
                  <a:ea typeface="微软雅黑" panose="020B0503020204020204" pitchFamily="34" charset="-122"/>
                </a:rPr>
                <a:t>HEADLINE</a:t>
              </a:r>
              <a:endParaRPr lang="zh-CN" altLang="en-US" sz="2000" b="1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cxnSp>
          <p:nvCxnSpPr>
            <p:cNvPr id="33802" name="直接连接符 31"/>
            <p:cNvCxnSpPr>
              <a:cxnSpLocks noChangeShapeType="1"/>
            </p:cNvCxnSpPr>
            <p:nvPr/>
          </p:nvCxnSpPr>
          <p:spPr bwMode="auto">
            <a:xfrm>
              <a:off x="61730" y="365575"/>
              <a:ext cx="2302886" cy="0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矩形 29"/>
          <p:cNvSpPr>
            <a:spLocks noChangeArrowheads="1"/>
          </p:cNvSpPr>
          <p:nvPr/>
        </p:nvSpPr>
        <p:spPr bwMode="auto">
          <a:xfrm>
            <a:off x="2384078" y="1504950"/>
            <a:ext cx="4348162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8800" b="1">
                <a:solidFill>
                  <a:srgbClr val="FFFFFF"/>
                </a:solidFill>
                <a:ea typeface="微软雅黑" panose="020B0503020204020204" pitchFamily="34" charset="-122"/>
                <a:sym typeface="Calibri" panose="020F0502020204030204" pitchFamily="34" charset="0"/>
              </a:rPr>
              <a:t>THANKS</a:t>
            </a:r>
          </a:p>
        </p:txBody>
      </p:sp>
      <p:sp>
        <p:nvSpPr>
          <p:cNvPr id="34819" name="矩形 30"/>
          <p:cNvSpPr>
            <a:spLocks noChangeArrowheads="1"/>
          </p:cNvSpPr>
          <p:nvPr/>
        </p:nvSpPr>
        <p:spPr bwMode="auto">
          <a:xfrm>
            <a:off x="2698849" y="2593975"/>
            <a:ext cx="3889375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800" dirty="0">
                <a:solidFill>
                  <a:srgbClr val="FFFFFF"/>
                </a:solidFill>
                <a:ea typeface="微软雅黑" panose="020B0503020204020204" pitchFamily="34" charset="-122"/>
                <a:sym typeface="微软雅黑" panose="020B0503020204020204" pitchFamily="34" charset="-122"/>
              </a:rPr>
              <a:t>PowerPoint Template</a:t>
            </a:r>
            <a:endParaRPr lang="zh-CN" altLang="en-US" sz="2800" dirty="0">
              <a:solidFill>
                <a:srgbClr val="FFFFFF"/>
              </a:solidFill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34821" name="Group 5"/>
          <p:cNvGrpSpPr>
            <a:grpSpLocks/>
          </p:cNvGrpSpPr>
          <p:nvPr/>
        </p:nvGrpSpPr>
        <p:grpSpPr bwMode="auto">
          <a:xfrm flipV="1">
            <a:off x="-898525" y="4706938"/>
            <a:ext cx="10460038" cy="431800"/>
            <a:chOff x="0" y="0"/>
            <a:chExt cx="10464883" cy="432048"/>
          </a:xfrm>
        </p:grpSpPr>
        <p:sp>
          <p:nvSpPr>
            <p:cNvPr id="34822" name="椭圆 63"/>
            <p:cNvSpPr>
              <a:spLocks/>
            </p:cNvSpPr>
            <p:nvPr/>
          </p:nvSpPr>
          <p:spPr bwMode="auto">
            <a:xfrm flipV="1">
              <a:off x="0" y="0"/>
              <a:ext cx="863607" cy="432048"/>
            </a:xfrm>
            <a:custGeom>
              <a:avLst/>
              <a:gdLst>
                <a:gd name="T0" fmla="*/ 134452 w 1547664"/>
                <a:gd name="T1" fmla="*/ 0 h 773832"/>
                <a:gd name="T2" fmla="*/ 268903 w 1547664"/>
                <a:gd name="T3" fmla="*/ 134680 h 773832"/>
                <a:gd name="T4" fmla="*/ 0 w 1547664"/>
                <a:gd name="T5" fmla="*/ 134680 h 773832"/>
                <a:gd name="T6" fmla="*/ 134452 w 1547664"/>
                <a:gd name="T7" fmla="*/ 0 h 77383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47664"/>
                <a:gd name="T13" fmla="*/ 0 h 773832"/>
                <a:gd name="T14" fmla="*/ 1547664 w 1547664"/>
                <a:gd name="T15" fmla="*/ 773832 h 77383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47664" h="773832">
                  <a:moveTo>
                    <a:pt x="773832" y="0"/>
                  </a:moveTo>
                  <a:cubicBezTo>
                    <a:pt x="1201208" y="0"/>
                    <a:pt x="1547664" y="346456"/>
                    <a:pt x="1547664" y="773832"/>
                  </a:cubicBezTo>
                  <a:lnTo>
                    <a:pt x="0" y="773832"/>
                  </a:lnTo>
                  <a:cubicBezTo>
                    <a:pt x="0" y="346456"/>
                    <a:pt x="346456" y="0"/>
                    <a:pt x="77383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4823" name="椭圆 63"/>
            <p:cNvSpPr>
              <a:spLocks/>
            </p:cNvSpPr>
            <p:nvPr/>
          </p:nvSpPr>
          <p:spPr bwMode="auto">
            <a:xfrm flipV="1">
              <a:off x="873132" y="0"/>
              <a:ext cx="863608" cy="432048"/>
            </a:xfrm>
            <a:custGeom>
              <a:avLst/>
              <a:gdLst>
                <a:gd name="T0" fmla="*/ 134452 w 1547664"/>
                <a:gd name="T1" fmla="*/ 0 h 773832"/>
                <a:gd name="T2" fmla="*/ 268904 w 1547664"/>
                <a:gd name="T3" fmla="*/ 134680 h 773832"/>
                <a:gd name="T4" fmla="*/ 0 w 1547664"/>
                <a:gd name="T5" fmla="*/ 134680 h 773832"/>
                <a:gd name="T6" fmla="*/ 134452 w 1547664"/>
                <a:gd name="T7" fmla="*/ 0 h 77383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47664"/>
                <a:gd name="T13" fmla="*/ 0 h 773832"/>
                <a:gd name="T14" fmla="*/ 1547664 w 1547664"/>
                <a:gd name="T15" fmla="*/ 773832 h 77383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47664" h="773832">
                  <a:moveTo>
                    <a:pt x="773832" y="0"/>
                  </a:moveTo>
                  <a:cubicBezTo>
                    <a:pt x="1201208" y="0"/>
                    <a:pt x="1547664" y="346456"/>
                    <a:pt x="1547664" y="773832"/>
                  </a:cubicBezTo>
                  <a:lnTo>
                    <a:pt x="0" y="773832"/>
                  </a:lnTo>
                  <a:cubicBezTo>
                    <a:pt x="0" y="346456"/>
                    <a:pt x="346456" y="0"/>
                    <a:pt x="773832" y="0"/>
                  </a:cubicBezTo>
                  <a:close/>
                </a:path>
              </a:pathLst>
            </a:custGeom>
            <a:solidFill>
              <a:srgbClr val="2AC9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4824" name="椭圆 63"/>
            <p:cNvSpPr>
              <a:spLocks/>
            </p:cNvSpPr>
            <p:nvPr/>
          </p:nvSpPr>
          <p:spPr bwMode="auto">
            <a:xfrm flipV="1">
              <a:off x="1746265" y="0"/>
              <a:ext cx="863607" cy="432048"/>
            </a:xfrm>
            <a:custGeom>
              <a:avLst/>
              <a:gdLst>
                <a:gd name="T0" fmla="*/ 134452 w 1547664"/>
                <a:gd name="T1" fmla="*/ 0 h 773832"/>
                <a:gd name="T2" fmla="*/ 268903 w 1547664"/>
                <a:gd name="T3" fmla="*/ 134680 h 773832"/>
                <a:gd name="T4" fmla="*/ 0 w 1547664"/>
                <a:gd name="T5" fmla="*/ 134680 h 773832"/>
                <a:gd name="T6" fmla="*/ 134452 w 1547664"/>
                <a:gd name="T7" fmla="*/ 0 h 77383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47664"/>
                <a:gd name="T13" fmla="*/ 0 h 773832"/>
                <a:gd name="T14" fmla="*/ 1547664 w 1547664"/>
                <a:gd name="T15" fmla="*/ 773832 h 77383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47664" h="773832">
                  <a:moveTo>
                    <a:pt x="773832" y="0"/>
                  </a:moveTo>
                  <a:cubicBezTo>
                    <a:pt x="1201208" y="0"/>
                    <a:pt x="1547664" y="346456"/>
                    <a:pt x="1547664" y="773832"/>
                  </a:cubicBezTo>
                  <a:lnTo>
                    <a:pt x="0" y="773832"/>
                  </a:lnTo>
                  <a:cubicBezTo>
                    <a:pt x="0" y="346456"/>
                    <a:pt x="346456" y="0"/>
                    <a:pt x="773832" y="0"/>
                  </a:cubicBezTo>
                  <a:close/>
                </a:path>
              </a:pathLst>
            </a:custGeom>
            <a:solidFill>
              <a:srgbClr val="FB4F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4825" name="椭圆 63"/>
            <p:cNvSpPr>
              <a:spLocks/>
            </p:cNvSpPr>
            <p:nvPr/>
          </p:nvSpPr>
          <p:spPr bwMode="auto">
            <a:xfrm flipV="1">
              <a:off x="2617809" y="0"/>
              <a:ext cx="865195" cy="432048"/>
            </a:xfrm>
            <a:custGeom>
              <a:avLst/>
              <a:gdLst>
                <a:gd name="T0" fmla="*/ 135194 w 1547664"/>
                <a:gd name="T1" fmla="*/ 0 h 773832"/>
                <a:gd name="T2" fmla="*/ 270389 w 1547664"/>
                <a:gd name="T3" fmla="*/ 134680 h 773832"/>
                <a:gd name="T4" fmla="*/ 0 w 1547664"/>
                <a:gd name="T5" fmla="*/ 134680 h 773832"/>
                <a:gd name="T6" fmla="*/ 135194 w 1547664"/>
                <a:gd name="T7" fmla="*/ 0 h 77383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47664"/>
                <a:gd name="T13" fmla="*/ 0 h 773832"/>
                <a:gd name="T14" fmla="*/ 1547664 w 1547664"/>
                <a:gd name="T15" fmla="*/ 773832 h 77383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47664" h="773832">
                  <a:moveTo>
                    <a:pt x="773832" y="0"/>
                  </a:moveTo>
                  <a:cubicBezTo>
                    <a:pt x="1201208" y="0"/>
                    <a:pt x="1547664" y="346456"/>
                    <a:pt x="1547664" y="773832"/>
                  </a:cubicBezTo>
                  <a:lnTo>
                    <a:pt x="0" y="773832"/>
                  </a:lnTo>
                  <a:cubicBezTo>
                    <a:pt x="0" y="346456"/>
                    <a:pt x="346456" y="0"/>
                    <a:pt x="77383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4826" name="椭圆 63"/>
            <p:cNvSpPr>
              <a:spLocks/>
            </p:cNvSpPr>
            <p:nvPr/>
          </p:nvSpPr>
          <p:spPr bwMode="auto">
            <a:xfrm flipV="1">
              <a:off x="3490940" y="0"/>
              <a:ext cx="863607" cy="432048"/>
            </a:xfrm>
            <a:custGeom>
              <a:avLst/>
              <a:gdLst>
                <a:gd name="T0" fmla="*/ 134452 w 1547664"/>
                <a:gd name="T1" fmla="*/ 0 h 773832"/>
                <a:gd name="T2" fmla="*/ 268903 w 1547664"/>
                <a:gd name="T3" fmla="*/ 134680 h 773832"/>
                <a:gd name="T4" fmla="*/ 0 w 1547664"/>
                <a:gd name="T5" fmla="*/ 134680 h 773832"/>
                <a:gd name="T6" fmla="*/ 134452 w 1547664"/>
                <a:gd name="T7" fmla="*/ 0 h 77383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47664"/>
                <a:gd name="T13" fmla="*/ 0 h 773832"/>
                <a:gd name="T14" fmla="*/ 1547664 w 1547664"/>
                <a:gd name="T15" fmla="*/ 773832 h 77383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47664" h="773832">
                  <a:moveTo>
                    <a:pt x="773832" y="0"/>
                  </a:moveTo>
                  <a:cubicBezTo>
                    <a:pt x="1201208" y="0"/>
                    <a:pt x="1547664" y="346456"/>
                    <a:pt x="1547664" y="773832"/>
                  </a:cubicBezTo>
                  <a:lnTo>
                    <a:pt x="0" y="773832"/>
                  </a:lnTo>
                  <a:cubicBezTo>
                    <a:pt x="0" y="346456"/>
                    <a:pt x="346456" y="0"/>
                    <a:pt x="773832" y="0"/>
                  </a:cubicBezTo>
                  <a:close/>
                </a:path>
              </a:pathLst>
            </a:custGeom>
            <a:solidFill>
              <a:srgbClr val="2AC9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4827" name="椭圆 63"/>
            <p:cNvSpPr>
              <a:spLocks/>
            </p:cNvSpPr>
            <p:nvPr/>
          </p:nvSpPr>
          <p:spPr bwMode="auto">
            <a:xfrm flipV="1">
              <a:off x="4364072" y="0"/>
              <a:ext cx="863607" cy="432048"/>
            </a:xfrm>
            <a:custGeom>
              <a:avLst/>
              <a:gdLst>
                <a:gd name="T0" fmla="*/ 134452 w 1547664"/>
                <a:gd name="T1" fmla="*/ 0 h 773832"/>
                <a:gd name="T2" fmla="*/ 268903 w 1547664"/>
                <a:gd name="T3" fmla="*/ 134680 h 773832"/>
                <a:gd name="T4" fmla="*/ 0 w 1547664"/>
                <a:gd name="T5" fmla="*/ 134680 h 773832"/>
                <a:gd name="T6" fmla="*/ 134452 w 1547664"/>
                <a:gd name="T7" fmla="*/ 0 h 77383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47664"/>
                <a:gd name="T13" fmla="*/ 0 h 773832"/>
                <a:gd name="T14" fmla="*/ 1547664 w 1547664"/>
                <a:gd name="T15" fmla="*/ 773832 h 77383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47664" h="773832">
                  <a:moveTo>
                    <a:pt x="773832" y="0"/>
                  </a:moveTo>
                  <a:cubicBezTo>
                    <a:pt x="1201208" y="0"/>
                    <a:pt x="1547664" y="346456"/>
                    <a:pt x="1547664" y="773832"/>
                  </a:cubicBezTo>
                  <a:lnTo>
                    <a:pt x="0" y="773832"/>
                  </a:lnTo>
                  <a:cubicBezTo>
                    <a:pt x="0" y="346456"/>
                    <a:pt x="346456" y="0"/>
                    <a:pt x="773832" y="0"/>
                  </a:cubicBezTo>
                  <a:close/>
                </a:path>
              </a:pathLst>
            </a:custGeom>
            <a:solidFill>
              <a:srgbClr val="FB4F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4828" name="椭圆 63"/>
            <p:cNvSpPr>
              <a:spLocks/>
            </p:cNvSpPr>
            <p:nvPr/>
          </p:nvSpPr>
          <p:spPr bwMode="auto">
            <a:xfrm flipV="1">
              <a:off x="5237204" y="0"/>
              <a:ext cx="863607" cy="432048"/>
            </a:xfrm>
            <a:custGeom>
              <a:avLst/>
              <a:gdLst>
                <a:gd name="T0" fmla="*/ 134452 w 1547664"/>
                <a:gd name="T1" fmla="*/ 0 h 773832"/>
                <a:gd name="T2" fmla="*/ 268903 w 1547664"/>
                <a:gd name="T3" fmla="*/ 134680 h 773832"/>
                <a:gd name="T4" fmla="*/ 0 w 1547664"/>
                <a:gd name="T5" fmla="*/ 134680 h 773832"/>
                <a:gd name="T6" fmla="*/ 134452 w 1547664"/>
                <a:gd name="T7" fmla="*/ 0 h 77383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47664"/>
                <a:gd name="T13" fmla="*/ 0 h 773832"/>
                <a:gd name="T14" fmla="*/ 1547664 w 1547664"/>
                <a:gd name="T15" fmla="*/ 773832 h 77383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47664" h="773832">
                  <a:moveTo>
                    <a:pt x="773832" y="0"/>
                  </a:moveTo>
                  <a:cubicBezTo>
                    <a:pt x="1201208" y="0"/>
                    <a:pt x="1547664" y="346456"/>
                    <a:pt x="1547664" y="773832"/>
                  </a:cubicBezTo>
                  <a:lnTo>
                    <a:pt x="0" y="773832"/>
                  </a:lnTo>
                  <a:cubicBezTo>
                    <a:pt x="0" y="346456"/>
                    <a:pt x="346456" y="0"/>
                    <a:pt x="77383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4829" name="椭圆 63"/>
            <p:cNvSpPr>
              <a:spLocks/>
            </p:cNvSpPr>
            <p:nvPr/>
          </p:nvSpPr>
          <p:spPr bwMode="auto">
            <a:xfrm flipV="1">
              <a:off x="6110336" y="0"/>
              <a:ext cx="863607" cy="432048"/>
            </a:xfrm>
            <a:custGeom>
              <a:avLst/>
              <a:gdLst>
                <a:gd name="T0" fmla="*/ 134452 w 1547664"/>
                <a:gd name="T1" fmla="*/ 0 h 773832"/>
                <a:gd name="T2" fmla="*/ 268903 w 1547664"/>
                <a:gd name="T3" fmla="*/ 134680 h 773832"/>
                <a:gd name="T4" fmla="*/ 0 w 1547664"/>
                <a:gd name="T5" fmla="*/ 134680 h 773832"/>
                <a:gd name="T6" fmla="*/ 134452 w 1547664"/>
                <a:gd name="T7" fmla="*/ 0 h 77383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47664"/>
                <a:gd name="T13" fmla="*/ 0 h 773832"/>
                <a:gd name="T14" fmla="*/ 1547664 w 1547664"/>
                <a:gd name="T15" fmla="*/ 773832 h 77383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47664" h="773832">
                  <a:moveTo>
                    <a:pt x="773832" y="0"/>
                  </a:moveTo>
                  <a:cubicBezTo>
                    <a:pt x="1201208" y="0"/>
                    <a:pt x="1547664" y="346456"/>
                    <a:pt x="1547664" y="773832"/>
                  </a:cubicBezTo>
                  <a:lnTo>
                    <a:pt x="0" y="773832"/>
                  </a:lnTo>
                  <a:cubicBezTo>
                    <a:pt x="0" y="346456"/>
                    <a:pt x="346456" y="0"/>
                    <a:pt x="773832" y="0"/>
                  </a:cubicBezTo>
                  <a:close/>
                </a:path>
              </a:pathLst>
            </a:custGeom>
            <a:solidFill>
              <a:srgbClr val="2AC9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4830" name="椭圆 63"/>
            <p:cNvSpPr>
              <a:spLocks/>
            </p:cNvSpPr>
            <p:nvPr/>
          </p:nvSpPr>
          <p:spPr bwMode="auto">
            <a:xfrm flipV="1">
              <a:off x="6981881" y="0"/>
              <a:ext cx="865194" cy="432048"/>
            </a:xfrm>
            <a:custGeom>
              <a:avLst/>
              <a:gdLst>
                <a:gd name="T0" fmla="*/ 135194 w 1547664"/>
                <a:gd name="T1" fmla="*/ 0 h 773832"/>
                <a:gd name="T2" fmla="*/ 270388 w 1547664"/>
                <a:gd name="T3" fmla="*/ 134680 h 773832"/>
                <a:gd name="T4" fmla="*/ 0 w 1547664"/>
                <a:gd name="T5" fmla="*/ 134680 h 773832"/>
                <a:gd name="T6" fmla="*/ 135194 w 1547664"/>
                <a:gd name="T7" fmla="*/ 0 h 77383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47664"/>
                <a:gd name="T13" fmla="*/ 0 h 773832"/>
                <a:gd name="T14" fmla="*/ 1547664 w 1547664"/>
                <a:gd name="T15" fmla="*/ 773832 h 77383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47664" h="773832">
                  <a:moveTo>
                    <a:pt x="773832" y="0"/>
                  </a:moveTo>
                  <a:cubicBezTo>
                    <a:pt x="1201208" y="0"/>
                    <a:pt x="1547664" y="346456"/>
                    <a:pt x="1547664" y="773832"/>
                  </a:cubicBezTo>
                  <a:lnTo>
                    <a:pt x="0" y="773832"/>
                  </a:lnTo>
                  <a:cubicBezTo>
                    <a:pt x="0" y="346456"/>
                    <a:pt x="346456" y="0"/>
                    <a:pt x="773832" y="0"/>
                  </a:cubicBezTo>
                  <a:close/>
                </a:path>
              </a:pathLst>
            </a:custGeom>
            <a:solidFill>
              <a:srgbClr val="FB4F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4831" name="椭圆 63"/>
            <p:cNvSpPr>
              <a:spLocks/>
            </p:cNvSpPr>
            <p:nvPr/>
          </p:nvSpPr>
          <p:spPr bwMode="auto">
            <a:xfrm flipV="1">
              <a:off x="7855013" y="0"/>
              <a:ext cx="863607" cy="432048"/>
            </a:xfrm>
            <a:custGeom>
              <a:avLst/>
              <a:gdLst>
                <a:gd name="T0" fmla="*/ 134452 w 1547664"/>
                <a:gd name="T1" fmla="*/ 0 h 773832"/>
                <a:gd name="T2" fmla="*/ 268903 w 1547664"/>
                <a:gd name="T3" fmla="*/ 134680 h 773832"/>
                <a:gd name="T4" fmla="*/ 0 w 1547664"/>
                <a:gd name="T5" fmla="*/ 134680 h 773832"/>
                <a:gd name="T6" fmla="*/ 134452 w 1547664"/>
                <a:gd name="T7" fmla="*/ 0 h 77383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47664"/>
                <a:gd name="T13" fmla="*/ 0 h 773832"/>
                <a:gd name="T14" fmla="*/ 1547664 w 1547664"/>
                <a:gd name="T15" fmla="*/ 773832 h 77383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47664" h="773832">
                  <a:moveTo>
                    <a:pt x="773832" y="0"/>
                  </a:moveTo>
                  <a:cubicBezTo>
                    <a:pt x="1201208" y="0"/>
                    <a:pt x="1547664" y="346456"/>
                    <a:pt x="1547664" y="773832"/>
                  </a:cubicBezTo>
                  <a:lnTo>
                    <a:pt x="0" y="773832"/>
                  </a:lnTo>
                  <a:cubicBezTo>
                    <a:pt x="0" y="346456"/>
                    <a:pt x="346456" y="0"/>
                    <a:pt x="77383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4832" name="椭圆 63"/>
            <p:cNvSpPr>
              <a:spLocks/>
            </p:cNvSpPr>
            <p:nvPr/>
          </p:nvSpPr>
          <p:spPr bwMode="auto">
            <a:xfrm flipV="1">
              <a:off x="8728144" y="0"/>
              <a:ext cx="863607" cy="432048"/>
            </a:xfrm>
            <a:custGeom>
              <a:avLst/>
              <a:gdLst>
                <a:gd name="T0" fmla="*/ 134452 w 1547664"/>
                <a:gd name="T1" fmla="*/ 0 h 773832"/>
                <a:gd name="T2" fmla="*/ 268903 w 1547664"/>
                <a:gd name="T3" fmla="*/ 134680 h 773832"/>
                <a:gd name="T4" fmla="*/ 0 w 1547664"/>
                <a:gd name="T5" fmla="*/ 134680 h 773832"/>
                <a:gd name="T6" fmla="*/ 134452 w 1547664"/>
                <a:gd name="T7" fmla="*/ 0 h 77383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47664"/>
                <a:gd name="T13" fmla="*/ 0 h 773832"/>
                <a:gd name="T14" fmla="*/ 1547664 w 1547664"/>
                <a:gd name="T15" fmla="*/ 773832 h 77383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47664" h="773832">
                  <a:moveTo>
                    <a:pt x="773832" y="0"/>
                  </a:moveTo>
                  <a:cubicBezTo>
                    <a:pt x="1201208" y="0"/>
                    <a:pt x="1547664" y="346456"/>
                    <a:pt x="1547664" y="773832"/>
                  </a:cubicBezTo>
                  <a:lnTo>
                    <a:pt x="0" y="773832"/>
                  </a:lnTo>
                  <a:cubicBezTo>
                    <a:pt x="0" y="346456"/>
                    <a:pt x="346456" y="0"/>
                    <a:pt x="773832" y="0"/>
                  </a:cubicBezTo>
                  <a:close/>
                </a:path>
              </a:pathLst>
            </a:custGeom>
            <a:solidFill>
              <a:srgbClr val="2AC9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4833" name="椭圆 63"/>
            <p:cNvSpPr>
              <a:spLocks/>
            </p:cNvSpPr>
            <p:nvPr/>
          </p:nvSpPr>
          <p:spPr bwMode="auto">
            <a:xfrm flipV="1">
              <a:off x="9601276" y="0"/>
              <a:ext cx="863607" cy="432048"/>
            </a:xfrm>
            <a:custGeom>
              <a:avLst/>
              <a:gdLst>
                <a:gd name="T0" fmla="*/ 134452 w 1547664"/>
                <a:gd name="T1" fmla="*/ 0 h 773832"/>
                <a:gd name="T2" fmla="*/ 268903 w 1547664"/>
                <a:gd name="T3" fmla="*/ 134680 h 773832"/>
                <a:gd name="T4" fmla="*/ 0 w 1547664"/>
                <a:gd name="T5" fmla="*/ 134680 h 773832"/>
                <a:gd name="T6" fmla="*/ 134452 w 1547664"/>
                <a:gd name="T7" fmla="*/ 0 h 77383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47664"/>
                <a:gd name="T13" fmla="*/ 0 h 773832"/>
                <a:gd name="T14" fmla="*/ 1547664 w 1547664"/>
                <a:gd name="T15" fmla="*/ 773832 h 77383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47664" h="773832">
                  <a:moveTo>
                    <a:pt x="773832" y="0"/>
                  </a:moveTo>
                  <a:cubicBezTo>
                    <a:pt x="1201208" y="0"/>
                    <a:pt x="1547664" y="346456"/>
                    <a:pt x="1547664" y="773832"/>
                  </a:cubicBezTo>
                  <a:lnTo>
                    <a:pt x="0" y="773832"/>
                  </a:lnTo>
                  <a:cubicBezTo>
                    <a:pt x="0" y="346456"/>
                    <a:pt x="346456" y="0"/>
                    <a:pt x="773832" y="0"/>
                  </a:cubicBezTo>
                  <a:close/>
                </a:path>
              </a:pathLst>
            </a:custGeom>
            <a:solidFill>
              <a:srgbClr val="FB4F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45868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椭圆 18"/>
          <p:cNvSpPr>
            <a:spLocks/>
          </p:cNvSpPr>
          <p:nvPr/>
        </p:nvSpPr>
        <p:spPr bwMode="auto">
          <a:xfrm>
            <a:off x="1185863" y="3479800"/>
            <a:ext cx="936625" cy="184150"/>
          </a:xfrm>
          <a:custGeom>
            <a:avLst/>
            <a:gdLst>
              <a:gd name="T0" fmla="*/ 468312 w 936626"/>
              <a:gd name="T1" fmla="*/ 23352 h 184150"/>
              <a:gd name="T2" fmla="*/ 158314 w 936626"/>
              <a:gd name="T3" fmla="*/ 69390 h 184150"/>
              <a:gd name="T4" fmla="*/ 468312 w 936626"/>
              <a:gd name="T5" fmla="*/ 115428 h 184150"/>
              <a:gd name="T6" fmla="*/ 778307 w 936626"/>
              <a:gd name="T7" fmla="*/ 69390 h 184150"/>
              <a:gd name="T8" fmla="*/ 468312 w 936626"/>
              <a:gd name="T9" fmla="*/ 23352 h 184150"/>
              <a:gd name="T10" fmla="*/ 468313 w 936626"/>
              <a:gd name="T11" fmla="*/ 0 h 184150"/>
              <a:gd name="T12" fmla="*/ 936623 w 936626"/>
              <a:gd name="T13" fmla="*/ 92075 h 184150"/>
              <a:gd name="T14" fmla="*/ 468313 w 936626"/>
              <a:gd name="T15" fmla="*/ 184150 h 184150"/>
              <a:gd name="T16" fmla="*/ 0 w 936626"/>
              <a:gd name="T17" fmla="*/ 92075 h 184150"/>
              <a:gd name="T18" fmla="*/ 468313 w 936626"/>
              <a:gd name="T19" fmla="*/ 0 h 18415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936626"/>
              <a:gd name="T31" fmla="*/ 0 h 184150"/>
              <a:gd name="T32" fmla="*/ 936626 w 936626"/>
              <a:gd name="T33" fmla="*/ 184150 h 18415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936626" h="184150">
                <a:moveTo>
                  <a:pt x="468312" y="23352"/>
                </a:moveTo>
                <a:cubicBezTo>
                  <a:pt x="297105" y="23352"/>
                  <a:pt x="158314" y="43964"/>
                  <a:pt x="158314" y="69390"/>
                </a:cubicBezTo>
                <a:cubicBezTo>
                  <a:pt x="158314" y="94816"/>
                  <a:pt x="297105" y="115428"/>
                  <a:pt x="468312" y="115428"/>
                </a:cubicBezTo>
                <a:cubicBezTo>
                  <a:pt x="639519" y="115428"/>
                  <a:pt x="778310" y="94816"/>
                  <a:pt x="778310" y="69390"/>
                </a:cubicBezTo>
                <a:cubicBezTo>
                  <a:pt x="778310" y="43964"/>
                  <a:pt x="639519" y="23352"/>
                  <a:pt x="468312" y="23352"/>
                </a:cubicBezTo>
                <a:close/>
                <a:moveTo>
                  <a:pt x="468313" y="0"/>
                </a:moveTo>
                <a:cubicBezTo>
                  <a:pt x="726955" y="0"/>
                  <a:pt x="936626" y="41223"/>
                  <a:pt x="936626" y="92075"/>
                </a:cubicBezTo>
                <a:cubicBezTo>
                  <a:pt x="936626" y="142927"/>
                  <a:pt x="726955" y="184150"/>
                  <a:pt x="468313" y="184150"/>
                </a:cubicBezTo>
                <a:cubicBezTo>
                  <a:pt x="209671" y="184150"/>
                  <a:pt x="0" y="142927"/>
                  <a:pt x="0" y="92075"/>
                </a:cubicBezTo>
                <a:cubicBezTo>
                  <a:pt x="0" y="41223"/>
                  <a:pt x="209671" y="0"/>
                  <a:pt x="468313" y="0"/>
                </a:cubicBezTo>
                <a:close/>
              </a:path>
            </a:pathLst>
          </a:custGeom>
          <a:solidFill>
            <a:srgbClr val="7F7F7F"/>
          </a:solidFill>
          <a:ln w="25400">
            <a:solidFill>
              <a:srgbClr val="7F7F7F"/>
            </a:solidFill>
            <a:round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23555" name="椭圆 18"/>
          <p:cNvSpPr>
            <a:spLocks/>
          </p:cNvSpPr>
          <p:nvPr/>
        </p:nvSpPr>
        <p:spPr bwMode="auto">
          <a:xfrm>
            <a:off x="3357563" y="3479800"/>
            <a:ext cx="936625" cy="184150"/>
          </a:xfrm>
          <a:custGeom>
            <a:avLst/>
            <a:gdLst>
              <a:gd name="T0" fmla="*/ 468312 w 936626"/>
              <a:gd name="T1" fmla="*/ 23352 h 184150"/>
              <a:gd name="T2" fmla="*/ 158314 w 936626"/>
              <a:gd name="T3" fmla="*/ 69390 h 184150"/>
              <a:gd name="T4" fmla="*/ 468312 w 936626"/>
              <a:gd name="T5" fmla="*/ 115428 h 184150"/>
              <a:gd name="T6" fmla="*/ 778307 w 936626"/>
              <a:gd name="T7" fmla="*/ 69390 h 184150"/>
              <a:gd name="T8" fmla="*/ 468312 w 936626"/>
              <a:gd name="T9" fmla="*/ 23352 h 184150"/>
              <a:gd name="T10" fmla="*/ 468313 w 936626"/>
              <a:gd name="T11" fmla="*/ 0 h 184150"/>
              <a:gd name="T12" fmla="*/ 936623 w 936626"/>
              <a:gd name="T13" fmla="*/ 92075 h 184150"/>
              <a:gd name="T14" fmla="*/ 468313 w 936626"/>
              <a:gd name="T15" fmla="*/ 184150 h 184150"/>
              <a:gd name="T16" fmla="*/ 0 w 936626"/>
              <a:gd name="T17" fmla="*/ 92075 h 184150"/>
              <a:gd name="T18" fmla="*/ 468313 w 936626"/>
              <a:gd name="T19" fmla="*/ 0 h 18415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936626"/>
              <a:gd name="T31" fmla="*/ 0 h 184150"/>
              <a:gd name="T32" fmla="*/ 936626 w 936626"/>
              <a:gd name="T33" fmla="*/ 184150 h 18415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936626" h="184150">
                <a:moveTo>
                  <a:pt x="468312" y="23352"/>
                </a:moveTo>
                <a:cubicBezTo>
                  <a:pt x="297105" y="23352"/>
                  <a:pt x="158314" y="43964"/>
                  <a:pt x="158314" y="69390"/>
                </a:cubicBezTo>
                <a:cubicBezTo>
                  <a:pt x="158314" y="94816"/>
                  <a:pt x="297105" y="115428"/>
                  <a:pt x="468312" y="115428"/>
                </a:cubicBezTo>
                <a:cubicBezTo>
                  <a:pt x="639519" y="115428"/>
                  <a:pt x="778310" y="94816"/>
                  <a:pt x="778310" y="69390"/>
                </a:cubicBezTo>
                <a:cubicBezTo>
                  <a:pt x="778310" y="43964"/>
                  <a:pt x="639519" y="23352"/>
                  <a:pt x="468312" y="23352"/>
                </a:cubicBezTo>
                <a:close/>
                <a:moveTo>
                  <a:pt x="468313" y="0"/>
                </a:moveTo>
                <a:cubicBezTo>
                  <a:pt x="726955" y="0"/>
                  <a:pt x="936626" y="41223"/>
                  <a:pt x="936626" y="92075"/>
                </a:cubicBezTo>
                <a:cubicBezTo>
                  <a:pt x="936626" y="142927"/>
                  <a:pt x="726955" y="184150"/>
                  <a:pt x="468313" y="184150"/>
                </a:cubicBezTo>
                <a:cubicBezTo>
                  <a:pt x="209671" y="184150"/>
                  <a:pt x="0" y="142927"/>
                  <a:pt x="0" y="92075"/>
                </a:cubicBezTo>
                <a:cubicBezTo>
                  <a:pt x="0" y="41223"/>
                  <a:pt x="209671" y="0"/>
                  <a:pt x="468313" y="0"/>
                </a:cubicBezTo>
                <a:close/>
              </a:path>
            </a:pathLst>
          </a:custGeom>
          <a:solidFill>
            <a:srgbClr val="7F7F7F"/>
          </a:solidFill>
          <a:ln w="25400">
            <a:solidFill>
              <a:srgbClr val="7F7F7F"/>
            </a:solidFill>
            <a:round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23556" name="椭圆 18"/>
          <p:cNvSpPr>
            <a:spLocks/>
          </p:cNvSpPr>
          <p:nvPr/>
        </p:nvSpPr>
        <p:spPr bwMode="auto">
          <a:xfrm>
            <a:off x="5530850" y="3479800"/>
            <a:ext cx="936625" cy="184150"/>
          </a:xfrm>
          <a:custGeom>
            <a:avLst/>
            <a:gdLst>
              <a:gd name="T0" fmla="*/ 468312 w 936626"/>
              <a:gd name="T1" fmla="*/ 23352 h 184150"/>
              <a:gd name="T2" fmla="*/ 158314 w 936626"/>
              <a:gd name="T3" fmla="*/ 69390 h 184150"/>
              <a:gd name="T4" fmla="*/ 468312 w 936626"/>
              <a:gd name="T5" fmla="*/ 115428 h 184150"/>
              <a:gd name="T6" fmla="*/ 778307 w 936626"/>
              <a:gd name="T7" fmla="*/ 69390 h 184150"/>
              <a:gd name="T8" fmla="*/ 468312 w 936626"/>
              <a:gd name="T9" fmla="*/ 23352 h 184150"/>
              <a:gd name="T10" fmla="*/ 468313 w 936626"/>
              <a:gd name="T11" fmla="*/ 0 h 184150"/>
              <a:gd name="T12" fmla="*/ 936623 w 936626"/>
              <a:gd name="T13" fmla="*/ 92075 h 184150"/>
              <a:gd name="T14" fmla="*/ 468313 w 936626"/>
              <a:gd name="T15" fmla="*/ 184150 h 184150"/>
              <a:gd name="T16" fmla="*/ 0 w 936626"/>
              <a:gd name="T17" fmla="*/ 92075 h 184150"/>
              <a:gd name="T18" fmla="*/ 468313 w 936626"/>
              <a:gd name="T19" fmla="*/ 0 h 18415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936626"/>
              <a:gd name="T31" fmla="*/ 0 h 184150"/>
              <a:gd name="T32" fmla="*/ 936626 w 936626"/>
              <a:gd name="T33" fmla="*/ 184150 h 18415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936626" h="184150">
                <a:moveTo>
                  <a:pt x="468312" y="23352"/>
                </a:moveTo>
                <a:cubicBezTo>
                  <a:pt x="297105" y="23352"/>
                  <a:pt x="158314" y="43964"/>
                  <a:pt x="158314" y="69390"/>
                </a:cubicBezTo>
                <a:cubicBezTo>
                  <a:pt x="158314" y="94816"/>
                  <a:pt x="297105" y="115428"/>
                  <a:pt x="468312" y="115428"/>
                </a:cubicBezTo>
                <a:cubicBezTo>
                  <a:pt x="639519" y="115428"/>
                  <a:pt x="778310" y="94816"/>
                  <a:pt x="778310" y="69390"/>
                </a:cubicBezTo>
                <a:cubicBezTo>
                  <a:pt x="778310" y="43964"/>
                  <a:pt x="639519" y="23352"/>
                  <a:pt x="468312" y="23352"/>
                </a:cubicBezTo>
                <a:close/>
                <a:moveTo>
                  <a:pt x="468313" y="0"/>
                </a:moveTo>
                <a:cubicBezTo>
                  <a:pt x="726955" y="0"/>
                  <a:pt x="936626" y="41223"/>
                  <a:pt x="936626" y="92075"/>
                </a:cubicBezTo>
                <a:cubicBezTo>
                  <a:pt x="936626" y="142927"/>
                  <a:pt x="726955" y="184150"/>
                  <a:pt x="468313" y="184150"/>
                </a:cubicBezTo>
                <a:cubicBezTo>
                  <a:pt x="209671" y="184150"/>
                  <a:pt x="0" y="142927"/>
                  <a:pt x="0" y="92075"/>
                </a:cubicBezTo>
                <a:cubicBezTo>
                  <a:pt x="0" y="41223"/>
                  <a:pt x="209671" y="0"/>
                  <a:pt x="468313" y="0"/>
                </a:cubicBezTo>
                <a:close/>
              </a:path>
            </a:pathLst>
          </a:custGeom>
          <a:solidFill>
            <a:srgbClr val="7F7F7F"/>
          </a:solidFill>
          <a:ln w="25400">
            <a:solidFill>
              <a:srgbClr val="7F7F7F"/>
            </a:solidFill>
            <a:round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23557" name="椭圆 18"/>
          <p:cNvSpPr>
            <a:spLocks/>
          </p:cNvSpPr>
          <p:nvPr/>
        </p:nvSpPr>
        <p:spPr bwMode="auto">
          <a:xfrm>
            <a:off x="7702550" y="3479800"/>
            <a:ext cx="936625" cy="184150"/>
          </a:xfrm>
          <a:custGeom>
            <a:avLst/>
            <a:gdLst>
              <a:gd name="T0" fmla="*/ 468312 w 936626"/>
              <a:gd name="T1" fmla="*/ 23352 h 184150"/>
              <a:gd name="T2" fmla="*/ 158314 w 936626"/>
              <a:gd name="T3" fmla="*/ 69390 h 184150"/>
              <a:gd name="T4" fmla="*/ 468312 w 936626"/>
              <a:gd name="T5" fmla="*/ 115428 h 184150"/>
              <a:gd name="T6" fmla="*/ 778307 w 936626"/>
              <a:gd name="T7" fmla="*/ 69390 h 184150"/>
              <a:gd name="T8" fmla="*/ 468312 w 936626"/>
              <a:gd name="T9" fmla="*/ 23352 h 184150"/>
              <a:gd name="T10" fmla="*/ 468313 w 936626"/>
              <a:gd name="T11" fmla="*/ 0 h 184150"/>
              <a:gd name="T12" fmla="*/ 936623 w 936626"/>
              <a:gd name="T13" fmla="*/ 92075 h 184150"/>
              <a:gd name="T14" fmla="*/ 468313 w 936626"/>
              <a:gd name="T15" fmla="*/ 184150 h 184150"/>
              <a:gd name="T16" fmla="*/ 0 w 936626"/>
              <a:gd name="T17" fmla="*/ 92075 h 184150"/>
              <a:gd name="T18" fmla="*/ 468313 w 936626"/>
              <a:gd name="T19" fmla="*/ 0 h 18415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936626"/>
              <a:gd name="T31" fmla="*/ 0 h 184150"/>
              <a:gd name="T32" fmla="*/ 936626 w 936626"/>
              <a:gd name="T33" fmla="*/ 184150 h 18415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936626" h="184150">
                <a:moveTo>
                  <a:pt x="468312" y="23352"/>
                </a:moveTo>
                <a:cubicBezTo>
                  <a:pt x="297105" y="23352"/>
                  <a:pt x="158314" y="43964"/>
                  <a:pt x="158314" y="69390"/>
                </a:cubicBezTo>
                <a:cubicBezTo>
                  <a:pt x="158314" y="94816"/>
                  <a:pt x="297105" y="115428"/>
                  <a:pt x="468312" y="115428"/>
                </a:cubicBezTo>
                <a:cubicBezTo>
                  <a:pt x="639519" y="115428"/>
                  <a:pt x="778310" y="94816"/>
                  <a:pt x="778310" y="69390"/>
                </a:cubicBezTo>
                <a:cubicBezTo>
                  <a:pt x="778310" y="43964"/>
                  <a:pt x="639519" y="23352"/>
                  <a:pt x="468312" y="23352"/>
                </a:cubicBezTo>
                <a:close/>
                <a:moveTo>
                  <a:pt x="468313" y="0"/>
                </a:moveTo>
                <a:cubicBezTo>
                  <a:pt x="726955" y="0"/>
                  <a:pt x="936626" y="41223"/>
                  <a:pt x="936626" y="92075"/>
                </a:cubicBezTo>
                <a:cubicBezTo>
                  <a:pt x="936626" y="142927"/>
                  <a:pt x="726955" y="184150"/>
                  <a:pt x="468313" y="184150"/>
                </a:cubicBezTo>
                <a:cubicBezTo>
                  <a:pt x="209671" y="184150"/>
                  <a:pt x="0" y="142927"/>
                  <a:pt x="0" y="92075"/>
                </a:cubicBezTo>
                <a:cubicBezTo>
                  <a:pt x="0" y="41223"/>
                  <a:pt x="209671" y="0"/>
                  <a:pt x="468313" y="0"/>
                </a:cubicBezTo>
                <a:close/>
              </a:path>
            </a:pathLst>
          </a:custGeom>
          <a:solidFill>
            <a:srgbClr val="7F7F7F"/>
          </a:solidFill>
          <a:ln w="25400">
            <a:solidFill>
              <a:srgbClr val="7F7F7F"/>
            </a:solidFill>
            <a:round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23558" name="椭圆 6"/>
          <p:cNvSpPr>
            <a:spLocks/>
          </p:cNvSpPr>
          <p:nvPr/>
        </p:nvSpPr>
        <p:spPr bwMode="auto">
          <a:xfrm>
            <a:off x="1258888" y="2278063"/>
            <a:ext cx="790575" cy="1293812"/>
          </a:xfrm>
          <a:custGeom>
            <a:avLst/>
            <a:gdLst>
              <a:gd name="T0" fmla="*/ 396803 w 789064"/>
              <a:gd name="T1" fmla="*/ 148637 h 1293120"/>
              <a:gd name="T2" fmla="*/ 143324 w 789064"/>
              <a:gd name="T3" fmla="*/ 401071 h 1293120"/>
              <a:gd name="T4" fmla="*/ 396803 w 789064"/>
              <a:gd name="T5" fmla="*/ 653504 h 1293120"/>
              <a:gd name="T6" fmla="*/ 650282 w 789064"/>
              <a:gd name="T7" fmla="*/ 401071 h 1293120"/>
              <a:gd name="T8" fmla="*/ 396803 w 789064"/>
              <a:gd name="T9" fmla="*/ 148637 h 1293120"/>
              <a:gd name="T10" fmla="*/ 396803 w 789064"/>
              <a:gd name="T11" fmla="*/ 0 h 1293120"/>
              <a:gd name="T12" fmla="*/ 793606 w 789064"/>
              <a:gd name="T13" fmla="*/ 395165 h 1293120"/>
              <a:gd name="T14" fmla="*/ 788593 w 789064"/>
              <a:gd name="T15" fmla="*/ 444675 h 1293120"/>
              <a:gd name="T16" fmla="*/ 396803 w 789064"/>
              <a:gd name="T17" fmla="*/ 1295197 h 1293120"/>
              <a:gd name="T18" fmla="*/ 5013 w 789064"/>
              <a:gd name="T19" fmla="*/ 444675 h 1293120"/>
              <a:gd name="T20" fmla="*/ 0 w 789064"/>
              <a:gd name="T21" fmla="*/ 395165 h 1293120"/>
              <a:gd name="T22" fmla="*/ 396803 w 789064"/>
              <a:gd name="T23" fmla="*/ 0 h 129312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789064"/>
              <a:gd name="T37" fmla="*/ 0 h 1293120"/>
              <a:gd name="T38" fmla="*/ 789064 w 789064"/>
              <a:gd name="T39" fmla="*/ 1293120 h 129312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789064" h="1293120">
                <a:moveTo>
                  <a:pt x="394532" y="148400"/>
                </a:moveTo>
                <a:cubicBezTo>
                  <a:pt x="255341" y="148400"/>
                  <a:pt x="142504" y="261237"/>
                  <a:pt x="142504" y="400428"/>
                </a:cubicBezTo>
                <a:cubicBezTo>
                  <a:pt x="142504" y="539619"/>
                  <a:pt x="255341" y="652456"/>
                  <a:pt x="394532" y="652456"/>
                </a:cubicBezTo>
                <a:cubicBezTo>
                  <a:pt x="533723" y="652456"/>
                  <a:pt x="646560" y="539619"/>
                  <a:pt x="646560" y="400428"/>
                </a:cubicBezTo>
                <a:cubicBezTo>
                  <a:pt x="646560" y="261237"/>
                  <a:pt x="533723" y="148400"/>
                  <a:pt x="394532" y="148400"/>
                </a:cubicBezTo>
                <a:close/>
                <a:moveTo>
                  <a:pt x="394532" y="0"/>
                </a:moveTo>
                <a:cubicBezTo>
                  <a:pt x="612426" y="0"/>
                  <a:pt x="789064" y="176638"/>
                  <a:pt x="789064" y="394532"/>
                </a:cubicBezTo>
                <a:lnTo>
                  <a:pt x="784081" y="443961"/>
                </a:lnTo>
                <a:cubicBezTo>
                  <a:pt x="825708" y="615955"/>
                  <a:pt x="519344" y="1293120"/>
                  <a:pt x="394532" y="1293120"/>
                </a:cubicBezTo>
                <a:cubicBezTo>
                  <a:pt x="269721" y="1293120"/>
                  <a:pt x="-36644" y="615955"/>
                  <a:pt x="4983" y="443961"/>
                </a:cubicBezTo>
                <a:cubicBezTo>
                  <a:pt x="1053" y="427930"/>
                  <a:pt x="0" y="411354"/>
                  <a:pt x="0" y="394532"/>
                </a:cubicBezTo>
                <a:cubicBezTo>
                  <a:pt x="0" y="176638"/>
                  <a:pt x="176638" y="0"/>
                  <a:pt x="39453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3559" name="椭圆 6"/>
          <p:cNvSpPr>
            <a:spLocks/>
          </p:cNvSpPr>
          <p:nvPr/>
        </p:nvSpPr>
        <p:spPr bwMode="auto">
          <a:xfrm>
            <a:off x="3406775" y="2278063"/>
            <a:ext cx="790575" cy="1293812"/>
          </a:xfrm>
          <a:custGeom>
            <a:avLst/>
            <a:gdLst>
              <a:gd name="T0" fmla="*/ 396803 w 789064"/>
              <a:gd name="T1" fmla="*/ 148637 h 1293120"/>
              <a:gd name="T2" fmla="*/ 143324 w 789064"/>
              <a:gd name="T3" fmla="*/ 401071 h 1293120"/>
              <a:gd name="T4" fmla="*/ 396803 w 789064"/>
              <a:gd name="T5" fmla="*/ 653504 h 1293120"/>
              <a:gd name="T6" fmla="*/ 650282 w 789064"/>
              <a:gd name="T7" fmla="*/ 401071 h 1293120"/>
              <a:gd name="T8" fmla="*/ 396803 w 789064"/>
              <a:gd name="T9" fmla="*/ 148637 h 1293120"/>
              <a:gd name="T10" fmla="*/ 396803 w 789064"/>
              <a:gd name="T11" fmla="*/ 0 h 1293120"/>
              <a:gd name="T12" fmla="*/ 793606 w 789064"/>
              <a:gd name="T13" fmla="*/ 395165 h 1293120"/>
              <a:gd name="T14" fmla="*/ 788593 w 789064"/>
              <a:gd name="T15" fmla="*/ 444675 h 1293120"/>
              <a:gd name="T16" fmla="*/ 396803 w 789064"/>
              <a:gd name="T17" fmla="*/ 1295197 h 1293120"/>
              <a:gd name="T18" fmla="*/ 5013 w 789064"/>
              <a:gd name="T19" fmla="*/ 444675 h 1293120"/>
              <a:gd name="T20" fmla="*/ 0 w 789064"/>
              <a:gd name="T21" fmla="*/ 395165 h 1293120"/>
              <a:gd name="T22" fmla="*/ 396803 w 789064"/>
              <a:gd name="T23" fmla="*/ 0 h 129312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789064"/>
              <a:gd name="T37" fmla="*/ 0 h 1293120"/>
              <a:gd name="T38" fmla="*/ 789064 w 789064"/>
              <a:gd name="T39" fmla="*/ 1293120 h 129312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789064" h="1293120">
                <a:moveTo>
                  <a:pt x="394532" y="148400"/>
                </a:moveTo>
                <a:cubicBezTo>
                  <a:pt x="255341" y="148400"/>
                  <a:pt x="142504" y="261237"/>
                  <a:pt x="142504" y="400428"/>
                </a:cubicBezTo>
                <a:cubicBezTo>
                  <a:pt x="142504" y="539619"/>
                  <a:pt x="255341" y="652456"/>
                  <a:pt x="394532" y="652456"/>
                </a:cubicBezTo>
                <a:cubicBezTo>
                  <a:pt x="533723" y="652456"/>
                  <a:pt x="646560" y="539619"/>
                  <a:pt x="646560" y="400428"/>
                </a:cubicBezTo>
                <a:cubicBezTo>
                  <a:pt x="646560" y="261237"/>
                  <a:pt x="533723" y="148400"/>
                  <a:pt x="394532" y="148400"/>
                </a:cubicBezTo>
                <a:close/>
                <a:moveTo>
                  <a:pt x="394532" y="0"/>
                </a:moveTo>
                <a:cubicBezTo>
                  <a:pt x="612426" y="0"/>
                  <a:pt x="789064" y="176638"/>
                  <a:pt x="789064" y="394532"/>
                </a:cubicBezTo>
                <a:lnTo>
                  <a:pt x="784081" y="443961"/>
                </a:lnTo>
                <a:cubicBezTo>
                  <a:pt x="825708" y="615955"/>
                  <a:pt x="519344" y="1293120"/>
                  <a:pt x="394532" y="1293120"/>
                </a:cubicBezTo>
                <a:cubicBezTo>
                  <a:pt x="269721" y="1293120"/>
                  <a:pt x="-36644" y="615955"/>
                  <a:pt x="4983" y="443961"/>
                </a:cubicBezTo>
                <a:cubicBezTo>
                  <a:pt x="1053" y="427930"/>
                  <a:pt x="0" y="411354"/>
                  <a:pt x="0" y="394532"/>
                </a:cubicBezTo>
                <a:cubicBezTo>
                  <a:pt x="0" y="176638"/>
                  <a:pt x="176638" y="0"/>
                  <a:pt x="394532" y="0"/>
                </a:cubicBezTo>
                <a:close/>
              </a:path>
            </a:pathLst>
          </a:custGeom>
          <a:solidFill>
            <a:srgbClr val="2AC9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3560" name="椭圆 6"/>
          <p:cNvSpPr>
            <a:spLocks/>
          </p:cNvSpPr>
          <p:nvPr/>
        </p:nvSpPr>
        <p:spPr bwMode="auto">
          <a:xfrm>
            <a:off x="5556250" y="2278063"/>
            <a:ext cx="788988" cy="1293812"/>
          </a:xfrm>
          <a:custGeom>
            <a:avLst/>
            <a:gdLst>
              <a:gd name="T0" fmla="*/ 394418 w 789064"/>
              <a:gd name="T1" fmla="*/ 148637 h 1293120"/>
              <a:gd name="T2" fmla="*/ 142462 w 789064"/>
              <a:gd name="T3" fmla="*/ 401071 h 1293120"/>
              <a:gd name="T4" fmla="*/ 394418 w 789064"/>
              <a:gd name="T5" fmla="*/ 653504 h 1293120"/>
              <a:gd name="T6" fmla="*/ 646374 w 789064"/>
              <a:gd name="T7" fmla="*/ 401071 h 1293120"/>
              <a:gd name="T8" fmla="*/ 394418 w 789064"/>
              <a:gd name="T9" fmla="*/ 148637 h 1293120"/>
              <a:gd name="T10" fmla="*/ 394418 w 789064"/>
              <a:gd name="T11" fmla="*/ 0 h 1293120"/>
              <a:gd name="T12" fmla="*/ 788836 w 789064"/>
              <a:gd name="T13" fmla="*/ 395165 h 1293120"/>
              <a:gd name="T14" fmla="*/ 783853 w 789064"/>
              <a:gd name="T15" fmla="*/ 444675 h 1293120"/>
              <a:gd name="T16" fmla="*/ 394418 w 789064"/>
              <a:gd name="T17" fmla="*/ 1295197 h 1293120"/>
              <a:gd name="T18" fmla="*/ 4983 w 789064"/>
              <a:gd name="T19" fmla="*/ 444675 h 1293120"/>
              <a:gd name="T20" fmla="*/ 0 w 789064"/>
              <a:gd name="T21" fmla="*/ 395165 h 1293120"/>
              <a:gd name="T22" fmla="*/ 394418 w 789064"/>
              <a:gd name="T23" fmla="*/ 0 h 129312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789064"/>
              <a:gd name="T37" fmla="*/ 0 h 1293120"/>
              <a:gd name="T38" fmla="*/ 789064 w 789064"/>
              <a:gd name="T39" fmla="*/ 1293120 h 129312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789064" h="1293120">
                <a:moveTo>
                  <a:pt x="394532" y="148400"/>
                </a:moveTo>
                <a:cubicBezTo>
                  <a:pt x="255341" y="148400"/>
                  <a:pt x="142504" y="261237"/>
                  <a:pt x="142504" y="400428"/>
                </a:cubicBezTo>
                <a:cubicBezTo>
                  <a:pt x="142504" y="539619"/>
                  <a:pt x="255341" y="652456"/>
                  <a:pt x="394532" y="652456"/>
                </a:cubicBezTo>
                <a:cubicBezTo>
                  <a:pt x="533723" y="652456"/>
                  <a:pt x="646560" y="539619"/>
                  <a:pt x="646560" y="400428"/>
                </a:cubicBezTo>
                <a:cubicBezTo>
                  <a:pt x="646560" y="261237"/>
                  <a:pt x="533723" y="148400"/>
                  <a:pt x="394532" y="148400"/>
                </a:cubicBezTo>
                <a:close/>
                <a:moveTo>
                  <a:pt x="394532" y="0"/>
                </a:moveTo>
                <a:cubicBezTo>
                  <a:pt x="612426" y="0"/>
                  <a:pt x="789064" y="176638"/>
                  <a:pt x="789064" y="394532"/>
                </a:cubicBezTo>
                <a:lnTo>
                  <a:pt x="784081" y="443961"/>
                </a:lnTo>
                <a:cubicBezTo>
                  <a:pt x="825708" y="615955"/>
                  <a:pt x="519344" y="1293120"/>
                  <a:pt x="394532" y="1293120"/>
                </a:cubicBezTo>
                <a:cubicBezTo>
                  <a:pt x="269721" y="1293120"/>
                  <a:pt x="-36644" y="615955"/>
                  <a:pt x="4983" y="443961"/>
                </a:cubicBezTo>
                <a:cubicBezTo>
                  <a:pt x="1053" y="427930"/>
                  <a:pt x="0" y="411354"/>
                  <a:pt x="0" y="394532"/>
                </a:cubicBezTo>
                <a:cubicBezTo>
                  <a:pt x="0" y="176638"/>
                  <a:pt x="176638" y="0"/>
                  <a:pt x="394532" y="0"/>
                </a:cubicBezTo>
                <a:close/>
              </a:path>
            </a:pathLst>
          </a:custGeom>
          <a:solidFill>
            <a:srgbClr val="FB4F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3561" name="椭圆 6"/>
          <p:cNvSpPr>
            <a:spLocks/>
          </p:cNvSpPr>
          <p:nvPr/>
        </p:nvSpPr>
        <p:spPr bwMode="auto">
          <a:xfrm>
            <a:off x="7777163" y="2278063"/>
            <a:ext cx="788987" cy="1293812"/>
          </a:xfrm>
          <a:custGeom>
            <a:avLst/>
            <a:gdLst>
              <a:gd name="T0" fmla="*/ 394418 w 789064"/>
              <a:gd name="T1" fmla="*/ 148637 h 1293120"/>
              <a:gd name="T2" fmla="*/ 142462 w 789064"/>
              <a:gd name="T3" fmla="*/ 401071 h 1293120"/>
              <a:gd name="T4" fmla="*/ 394418 w 789064"/>
              <a:gd name="T5" fmla="*/ 653504 h 1293120"/>
              <a:gd name="T6" fmla="*/ 646371 w 789064"/>
              <a:gd name="T7" fmla="*/ 401071 h 1293120"/>
              <a:gd name="T8" fmla="*/ 394418 w 789064"/>
              <a:gd name="T9" fmla="*/ 148637 h 1293120"/>
              <a:gd name="T10" fmla="*/ 394418 w 789064"/>
              <a:gd name="T11" fmla="*/ 0 h 1293120"/>
              <a:gd name="T12" fmla="*/ 788833 w 789064"/>
              <a:gd name="T13" fmla="*/ 395165 h 1293120"/>
              <a:gd name="T14" fmla="*/ 783851 w 789064"/>
              <a:gd name="T15" fmla="*/ 444675 h 1293120"/>
              <a:gd name="T16" fmla="*/ 394418 w 789064"/>
              <a:gd name="T17" fmla="*/ 1295197 h 1293120"/>
              <a:gd name="T18" fmla="*/ 4983 w 789064"/>
              <a:gd name="T19" fmla="*/ 444675 h 1293120"/>
              <a:gd name="T20" fmla="*/ 0 w 789064"/>
              <a:gd name="T21" fmla="*/ 395165 h 1293120"/>
              <a:gd name="T22" fmla="*/ 394418 w 789064"/>
              <a:gd name="T23" fmla="*/ 0 h 129312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789064"/>
              <a:gd name="T37" fmla="*/ 0 h 1293120"/>
              <a:gd name="T38" fmla="*/ 789064 w 789064"/>
              <a:gd name="T39" fmla="*/ 1293120 h 129312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789064" h="1293120">
                <a:moveTo>
                  <a:pt x="394532" y="148400"/>
                </a:moveTo>
                <a:cubicBezTo>
                  <a:pt x="255341" y="148400"/>
                  <a:pt x="142504" y="261237"/>
                  <a:pt x="142504" y="400428"/>
                </a:cubicBezTo>
                <a:cubicBezTo>
                  <a:pt x="142504" y="539619"/>
                  <a:pt x="255341" y="652456"/>
                  <a:pt x="394532" y="652456"/>
                </a:cubicBezTo>
                <a:cubicBezTo>
                  <a:pt x="533723" y="652456"/>
                  <a:pt x="646560" y="539619"/>
                  <a:pt x="646560" y="400428"/>
                </a:cubicBezTo>
                <a:cubicBezTo>
                  <a:pt x="646560" y="261237"/>
                  <a:pt x="533723" y="148400"/>
                  <a:pt x="394532" y="148400"/>
                </a:cubicBezTo>
                <a:close/>
                <a:moveTo>
                  <a:pt x="394532" y="0"/>
                </a:moveTo>
                <a:cubicBezTo>
                  <a:pt x="612426" y="0"/>
                  <a:pt x="789064" y="176638"/>
                  <a:pt x="789064" y="394532"/>
                </a:cubicBezTo>
                <a:lnTo>
                  <a:pt x="784081" y="443961"/>
                </a:lnTo>
                <a:cubicBezTo>
                  <a:pt x="825708" y="615955"/>
                  <a:pt x="519344" y="1293120"/>
                  <a:pt x="394532" y="1293120"/>
                </a:cubicBezTo>
                <a:cubicBezTo>
                  <a:pt x="269721" y="1293120"/>
                  <a:pt x="-36644" y="615955"/>
                  <a:pt x="4983" y="443961"/>
                </a:cubicBezTo>
                <a:cubicBezTo>
                  <a:pt x="1053" y="427930"/>
                  <a:pt x="0" y="411354"/>
                  <a:pt x="0" y="394532"/>
                </a:cubicBezTo>
                <a:cubicBezTo>
                  <a:pt x="0" y="176638"/>
                  <a:pt x="176638" y="0"/>
                  <a:pt x="39453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3562" name="矩形 29"/>
          <p:cNvSpPr>
            <a:spLocks noChangeArrowheads="1"/>
          </p:cNvSpPr>
          <p:nvPr/>
        </p:nvSpPr>
        <p:spPr bwMode="auto">
          <a:xfrm>
            <a:off x="120650" y="673100"/>
            <a:ext cx="4149725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6600" b="1">
                <a:solidFill>
                  <a:srgbClr val="FFFFFF"/>
                </a:solidFill>
                <a:ea typeface="微软雅黑" panose="020B0503020204020204" pitchFamily="34" charset="-122"/>
                <a:sym typeface="Calibri" panose="020F0502020204030204" pitchFamily="34" charset="0"/>
              </a:rPr>
              <a:t>CONTENTS</a:t>
            </a:r>
          </a:p>
        </p:txBody>
      </p:sp>
      <p:sp>
        <p:nvSpPr>
          <p:cNvPr id="23563" name="矩形 13"/>
          <p:cNvSpPr>
            <a:spLocks noChangeArrowheads="1"/>
          </p:cNvSpPr>
          <p:nvPr/>
        </p:nvSpPr>
        <p:spPr bwMode="auto">
          <a:xfrm>
            <a:off x="900113" y="3724275"/>
            <a:ext cx="173513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rgbClr val="FFFFFF"/>
                </a:solidFill>
                <a:ea typeface="微软雅黑" panose="020B0503020204020204" pitchFamily="34" charset="-122"/>
                <a:sym typeface="Calibri" panose="020F0502020204030204" pitchFamily="34" charset="0"/>
              </a:rPr>
              <a:t>PART 01</a:t>
            </a:r>
          </a:p>
        </p:txBody>
      </p:sp>
      <p:sp>
        <p:nvSpPr>
          <p:cNvPr id="23564" name="矩形 14"/>
          <p:cNvSpPr>
            <a:spLocks noChangeArrowheads="1"/>
          </p:cNvSpPr>
          <p:nvPr/>
        </p:nvSpPr>
        <p:spPr bwMode="auto">
          <a:xfrm>
            <a:off x="2963863" y="3724275"/>
            <a:ext cx="173513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rgbClr val="FFFFFF"/>
                </a:solidFill>
                <a:ea typeface="微软雅黑" panose="020B0503020204020204" pitchFamily="34" charset="-122"/>
                <a:sym typeface="Calibri" panose="020F0502020204030204" pitchFamily="34" charset="0"/>
              </a:rPr>
              <a:t>PART 02</a:t>
            </a:r>
          </a:p>
        </p:txBody>
      </p:sp>
      <p:sp>
        <p:nvSpPr>
          <p:cNvPr id="23565" name="矩形 15"/>
          <p:cNvSpPr>
            <a:spLocks noChangeArrowheads="1"/>
          </p:cNvSpPr>
          <p:nvPr/>
        </p:nvSpPr>
        <p:spPr bwMode="auto">
          <a:xfrm>
            <a:off x="5027613" y="3724275"/>
            <a:ext cx="17367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rgbClr val="FFFFFF"/>
                </a:solidFill>
                <a:ea typeface="微软雅黑" panose="020B0503020204020204" pitchFamily="34" charset="-122"/>
                <a:sym typeface="Calibri" panose="020F0502020204030204" pitchFamily="34" charset="0"/>
              </a:rPr>
              <a:t>PART 03</a:t>
            </a:r>
          </a:p>
        </p:txBody>
      </p:sp>
      <p:sp>
        <p:nvSpPr>
          <p:cNvPr id="23566" name="矩形 16"/>
          <p:cNvSpPr>
            <a:spLocks noChangeArrowheads="1"/>
          </p:cNvSpPr>
          <p:nvPr/>
        </p:nvSpPr>
        <p:spPr bwMode="auto">
          <a:xfrm>
            <a:off x="7229475" y="3724275"/>
            <a:ext cx="17367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rgbClr val="FFFFFF"/>
                </a:solidFill>
                <a:ea typeface="微软雅黑" panose="020B0503020204020204" pitchFamily="34" charset="-122"/>
                <a:sym typeface="Calibri" panose="020F0502020204030204" pitchFamily="34" charset="0"/>
              </a:rPr>
              <a:t>PART 04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8" name="Group 2"/>
          <p:cNvGrpSpPr>
            <a:grpSpLocks/>
          </p:cNvGrpSpPr>
          <p:nvPr/>
        </p:nvGrpSpPr>
        <p:grpSpPr bwMode="auto">
          <a:xfrm flipV="1">
            <a:off x="-896938" y="4732338"/>
            <a:ext cx="10458451" cy="431800"/>
            <a:chOff x="0" y="0"/>
            <a:chExt cx="10464883" cy="432048"/>
          </a:xfrm>
        </p:grpSpPr>
        <p:sp>
          <p:nvSpPr>
            <p:cNvPr id="24581" name="椭圆 63"/>
            <p:cNvSpPr>
              <a:spLocks/>
            </p:cNvSpPr>
            <p:nvPr/>
          </p:nvSpPr>
          <p:spPr bwMode="auto">
            <a:xfrm flipV="1">
              <a:off x="0" y="0"/>
              <a:ext cx="863607" cy="432048"/>
            </a:xfrm>
            <a:custGeom>
              <a:avLst/>
              <a:gdLst>
                <a:gd name="T0" fmla="*/ 134452 w 1547664"/>
                <a:gd name="T1" fmla="*/ 0 h 773832"/>
                <a:gd name="T2" fmla="*/ 268903 w 1547664"/>
                <a:gd name="T3" fmla="*/ 134680 h 773832"/>
                <a:gd name="T4" fmla="*/ 0 w 1547664"/>
                <a:gd name="T5" fmla="*/ 134680 h 773832"/>
                <a:gd name="T6" fmla="*/ 134452 w 1547664"/>
                <a:gd name="T7" fmla="*/ 0 h 77383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47664"/>
                <a:gd name="T13" fmla="*/ 0 h 773832"/>
                <a:gd name="T14" fmla="*/ 1547664 w 1547664"/>
                <a:gd name="T15" fmla="*/ 773832 h 77383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47664" h="773832">
                  <a:moveTo>
                    <a:pt x="773832" y="0"/>
                  </a:moveTo>
                  <a:cubicBezTo>
                    <a:pt x="1201208" y="0"/>
                    <a:pt x="1547664" y="346456"/>
                    <a:pt x="1547664" y="773832"/>
                  </a:cubicBezTo>
                  <a:lnTo>
                    <a:pt x="0" y="773832"/>
                  </a:lnTo>
                  <a:cubicBezTo>
                    <a:pt x="0" y="346456"/>
                    <a:pt x="346456" y="0"/>
                    <a:pt x="77383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4582" name="椭圆 63"/>
            <p:cNvSpPr>
              <a:spLocks/>
            </p:cNvSpPr>
            <p:nvPr/>
          </p:nvSpPr>
          <p:spPr bwMode="auto">
            <a:xfrm flipV="1">
              <a:off x="873132" y="0"/>
              <a:ext cx="863608" cy="432048"/>
            </a:xfrm>
            <a:custGeom>
              <a:avLst/>
              <a:gdLst>
                <a:gd name="T0" fmla="*/ 134452 w 1547664"/>
                <a:gd name="T1" fmla="*/ 0 h 773832"/>
                <a:gd name="T2" fmla="*/ 268904 w 1547664"/>
                <a:gd name="T3" fmla="*/ 134680 h 773832"/>
                <a:gd name="T4" fmla="*/ 0 w 1547664"/>
                <a:gd name="T5" fmla="*/ 134680 h 773832"/>
                <a:gd name="T6" fmla="*/ 134452 w 1547664"/>
                <a:gd name="T7" fmla="*/ 0 h 77383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47664"/>
                <a:gd name="T13" fmla="*/ 0 h 773832"/>
                <a:gd name="T14" fmla="*/ 1547664 w 1547664"/>
                <a:gd name="T15" fmla="*/ 773832 h 77383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47664" h="773832">
                  <a:moveTo>
                    <a:pt x="773832" y="0"/>
                  </a:moveTo>
                  <a:cubicBezTo>
                    <a:pt x="1201208" y="0"/>
                    <a:pt x="1547664" y="346456"/>
                    <a:pt x="1547664" y="773832"/>
                  </a:cubicBezTo>
                  <a:lnTo>
                    <a:pt x="0" y="773832"/>
                  </a:lnTo>
                  <a:cubicBezTo>
                    <a:pt x="0" y="346456"/>
                    <a:pt x="346456" y="0"/>
                    <a:pt x="773832" y="0"/>
                  </a:cubicBezTo>
                  <a:close/>
                </a:path>
              </a:pathLst>
            </a:custGeom>
            <a:solidFill>
              <a:srgbClr val="2AC9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4583" name="椭圆 63"/>
            <p:cNvSpPr>
              <a:spLocks/>
            </p:cNvSpPr>
            <p:nvPr/>
          </p:nvSpPr>
          <p:spPr bwMode="auto">
            <a:xfrm flipV="1">
              <a:off x="1746265" y="0"/>
              <a:ext cx="863607" cy="432048"/>
            </a:xfrm>
            <a:custGeom>
              <a:avLst/>
              <a:gdLst>
                <a:gd name="T0" fmla="*/ 134452 w 1547664"/>
                <a:gd name="T1" fmla="*/ 0 h 773832"/>
                <a:gd name="T2" fmla="*/ 268903 w 1547664"/>
                <a:gd name="T3" fmla="*/ 134680 h 773832"/>
                <a:gd name="T4" fmla="*/ 0 w 1547664"/>
                <a:gd name="T5" fmla="*/ 134680 h 773832"/>
                <a:gd name="T6" fmla="*/ 134452 w 1547664"/>
                <a:gd name="T7" fmla="*/ 0 h 77383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47664"/>
                <a:gd name="T13" fmla="*/ 0 h 773832"/>
                <a:gd name="T14" fmla="*/ 1547664 w 1547664"/>
                <a:gd name="T15" fmla="*/ 773832 h 77383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47664" h="773832">
                  <a:moveTo>
                    <a:pt x="773832" y="0"/>
                  </a:moveTo>
                  <a:cubicBezTo>
                    <a:pt x="1201208" y="0"/>
                    <a:pt x="1547664" y="346456"/>
                    <a:pt x="1547664" y="773832"/>
                  </a:cubicBezTo>
                  <a:lnTo>
                    <a:pt x="0" y="773832"/>
                  </a:lnTo>
                  <a:cubicBezTo>
                    <a:pt x="0" y="346456"/>
                    <a:pt x="346456" y="0"/>
                    <a:pt x="773832" y="0"/>
                  </a:cubicBezTo>
                  <a:close/>
                </a:path>
              </a:pathLst>
            </a:custGeom>
            <a:solidFill>
              <a:srgbClr val="FB4F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4584" name="椭圆 63"/>
            <p:cNvSpPr>
              <a:spLocks/>
            </p:cNvSpPr>
            <p:nvPr/>
          </p:nvSpPr>
          <p:spPr bwMode="auto">
            <a:xfrm flipV="1">
              <a:off x="2617809" y="0"/>
              <a:ext cx="865195" cy="432048"/>
            </a:xfrm>
            <a:custGeom>
              <a:avLst/>
              <a:gdLst>
                <a:gd name="T0" fmla="*/ 135194 w 1547664"/>
                <a:gd name="T1" fmla="*/ 0 h 773832"/>
                <a:gd name="T2" fmla="*/ 270389 w 1547664"/>
                <a:gd name="T3" fmla="*/ 134680 h 773832"/>
                <a:gd name="T4" fmla="*/ 0 w 1547664"/>
                <a:gd name="T5" fmla="*/ 134680 h 773832"/>
                <a:gd name="T6" fmla="*/ 135194 w 1547664"/>
                <a:gd name="T7" fmla="*/ 0 h 77383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47664"/>
                <a:gd name="T13" fmla="*/ 0 h 773832"/>
                <a:gd name="T14" fmla="*/ 1547664 w 1547664"/>
                <a:gd name="T15" fmla="*/ 773832 h 77383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47664" h="773832">
                  <a:moveTo>
                    <a:pt x="773832" y="0"/>
                  </a:moveTo>
                  <a:cubicBezTo>
                    <a:pt x="1201208" y="0"/>
                    <a:pt x="1547664" y="346456"/>
                    <a:pt x="1547664" y="773832"/>
                  </a:cubicBezTo>
                  <a:lnTo>
                    <a:pt x="0" y="773832"/>
                  </a:lnTo>
                  <a:cubicBezTo>
                    <a:pt x="0" y="346456"/>
                    <a:pt x="346456" y="0"/>
                    <a:pt x="77383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4585" name="椭圆 63"/>
            <p:cNvSpPr>
              <a:spLocks/>
            </p:cNvSpPr>
            <p:nvPr/>
          </p:nvSpPr>
          <p:spPr bwMode="auto">
            <a:xfrm flipV="1">
              <a:off x="3490940" y="0"/>
              <a:ext cx="863607" cy="432048"/>
            </a:xfrm>
            <a:custGeom>
              <a:avLst/>
              <a:gdLst>
                <a:gd name="T0" fmla="*/ 134452 w 1547664"/>
                <a:gd name="T1" fmla="*/ 0 h 773832"/>
                <a:gd name="T2" fmla="*/ 268903 w 1547664"/>
                <a:gd name="T3" fmla="*/ 134680 h 773832"/>
                <a:gd name="T4" fmla="*/ 0 w 1547664"/>
                <a:gd name="T5" fmla="*/ 134680 h 773832"/>
                <a:gd name="T6" fmla="*/ 134452 w 1547664"/>
                <a:gd name="T7" fmla="*/ 0 h 77383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47664"/>
                <a:gd name="T13" fmla="*/ 0 h 773832"/>
                <a:gd name="T14" fmla="*/ 1547664 w 1547664"/>
                <a:gd name="T15" fmla="*/ 773832 h 77383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47664" h="773832">
                  <a:moveTo>
                    <a:pt x="773832" y="0"/>
                  </a:moveTo>
                  <a:cubicBezTo>
                    <a:pt x="1201208" y="0"/>
                    <a:pt x="1547664" y="346456"/>
                    <a:pt x="1547664" y="773832"/>
                  </a:cubicBezTo>
                  <a:lnTo>
                    <a:pt x="0" y="773832"/>
                  </a:lnTo>
                  <a:cubicBezTo>
                    <a:pt x="0" y="346456"/>
                    <a:pt x="346456" y="0"/>
                    <a:pt x="773832" y="0"/>
                  </a:cubicBezTo>
                  <a:close/>
                </a:path>
              </a:pathLst>
            </a:custGeom>
            <a:solidFill>
              <a:srgbClr val="2AC9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4586" name="椭圆 63"/>
            <p:cNvSpPr>
              <a:spLocks/>
            </p:cNvSpPr>
            <p:nvPr/>
          </p:nvSpPr>
          <p:spPr bwMode="auto">
            <a:xfrm flipV="1">
              <a:off x="4364072" y="0"/>
              <a:ext cx="863607" cy="432048"/>
            </a:xfrm>
            <a:custGeom>
              <a:avLst/>
              <a:gdLst>
                <a:gd name="T0" fmla="*/ 134452 w 1547664"/>
                <a:gd name="T1" fmla="*/ 0 h 773832"/>
                <a:gd name="T2" fmla="*/ 268903 w 1547664"/>
                <a:gd name="T3" fmla="*/ 134680 h 773832"/>
                <a:gd name="T4" fmla="*/ 0 w 1547664"/>
                <a:gd name="T5" fmla="*/ 134680 h 773832"/>
                <a:gd name="T6" fmla="*/ 134452 w 1547664"/>
                <a:gd name="T7" fmla="*/ 0 h 77383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47664"/>
                <a:gd name="T13" fmla="*/ 0 h 773832"/>
                <a:gd name="T14" fmla="*/ 1547664 w 1547664"/>
                <a:gd name="T15" fmla="*/ 773832 h 77383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47664" h="773832">
                  <a:moveTo>
                    <a:pt x="773832" y="0"/>
                  </a:moveTo>
                  <a:cubicBezTo>
                    <a:pt x="1201208" y="0"/>
                    <a:pt x="1547664" y="346456"/>
                    <a:pt x="1547664" y="773832"/>
                  </a:cubicBezTo>
                  <a:lnTo>
                    <a:pt x="0" y="773832"/>
                  </a:lnTo>
                  <a:cubicBezTo>
                    <a:pt x="0" y="346456"/>
                    <a:pt x="346456" y="0"/>
                    <a:pt x="773832" y="0"/>
                  </a:cubicBezTo>
                  <a:close/>
                </a:path>
              </a:pathLst>
            </a:custGeom>
            <a:solidFill>
              <a:srgbClr val="FB4F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4587" name="椭圆 63"/>
            <p:cNvSpPr>
              <a:spLocks/>
            </p:cNvSpPr>
            <p:nvPr/>
          </p:nvSpPr>
          <p:spPr bwMode="auto">
            <a:xfrm flipV="1">
              <a:off x="5237204" y="0"/>
              <a:ext cx="863607" cy="432048"/>
            </a:xfrm>
            <a:custGeom>
              <a:avLst/>
              <a:gdLst>
                <a:gd name="T0" fmla="*/ 134452 w 1547664"/>
                <a:gd name="T1" fmla="*/ 0 h 773832"/>
                <a:gd name="T2" fmla="*/ 268903 w 1547664"/>
                <a:gd name="T3" fmla="*/ 134680 h 773832"/>
                <a:gd name="T4" fmla="*/ 0 w 1547664"/>
                <a:gd name="T5" fmla="*/ 134680 h 773832"/>
                <a:gd name="T6" fmla="*/ 134452 w 1547664"/>
                <a:gd name="T7" fmla="*/ 0 h 77383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47664"/>
                <a:gd name="T13" fmla="*/ 0 h 773832"/>
                <a:gd name="T14" fmla="*/ 1547664 w 1547664"/>
                <a:gd name="T15" fmla="*/ 773832 h 77383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47664" h="773832">
                  <a:moveTo>
                    <a:pt x="773832" y="0"/>
                  </a:moveTo>
                  <a:cubicBezTo>
                    <a:pt x="1201208" y="0"/>
                    <a:pt x="1547664" y="346456"/>
                    <a:pt x="1547664" y="773832"/>
                  </a:cubicBezTo>
                  <a:lnTo>
                    <a:pt x="0" y="773832"/>
                  </a:lnTo>
                  <a:cubicBezTo>
                    <a:pt x="0" y="346456"/>
                    <a:pt x="346456" y="0"/>
                    <a:pt x="77383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4588" name="椭圆 63"/>
            <p:cNvSpPr>
              <a:spLocks/>
            </p:cNvSpPr>
            <p:nvPr/>
          </p:nvSpPr>
          <p:spPr bwMode="auto">
            <a:xfrm flipV="1">
              <a:off x="6110336" y="0"/>
              <a:ext cx="863607" cy="432048"/>
            </a:xfrm>
            <a:custGeom>
              <a:avLst/>
              <a:gdLst>
                <a:gd name="T0" fmla="*/ 134452 w 1547664"/>
                <a:gd name="T1" fmla="*/ 0 h 773832"/>
                <a:gd name="T2" fmla="*/ 268903 w 1547664"/>
                <a:gd name="T3" fmla="*/ 134680 h 773832"/>
                <a:gd name="T4" fmla="*/ 0 w 1547664"/>
                <a:gd name="T5" fmla="*/ 134680 h 773832"/>
                <a:gd name="T6" fmla="*/ 134452 w 1547664"/>
                <a:gd name="T7" fmla="*/ 0 h 77383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47664"/>
                <a:gd name="T13" fmla="*/ 0 h 773832"/>
                <a:gd name="T14" fmla="*/ 1547664 w 1547664"/>
                <a:gd name="T15" fmla="*/ 773832 h 77383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47664" h="773832">
                  <a:moveTo>
                    <a:pt x="773832" y="0"/>
                  </a:moveTo>
                  <a:cubicBezTo>
                    <a:pt x="1201208" y="0"/>
                    <a:pt x="1547664" y="346456"/>
                    <a:pt x="1547664" y="773832"/>
                  </a:cubicBezTo>
                  <a:lnTo>
                    <a:pt x="0" y="773832"/>
                  </a:lnTo>
                  <a:cubicBezTo>
                    <a:pt x="0" y="346456"/>
                    <a:pt x="346456" y="0"/>
                    <a:pt x="773832" y="0"/>
                  </a:cubicBezTo>
                  <a:close/>
                </a:path>
              </a:pathLst>
            </a:custGeom>
            <a:solidFill>
              <a:srgbClr val="2AC9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4589" name="椭圆 63"/>
            <p:cNvSpPr>
              <a:spLocks/>
            </p:cNvSpPr>
            <p:nvPr/>
          </p:nvSpPr>
          <p:spPr bwMode="auto">
            <a:xfrm flipV="1">
              <a:off x="6981881" y="0"/>
              <a:ext cx="865194" cy="432048"/>
            </a:xfrm>
            <a:custGeom>
              <a:avLst/>
              <a:gdLst>
                <a:gd name="T0" fmla="*/ 135194 w 1547664"/>
                <a:gd name="T1" fmla="*/ 0 h 773832"/>
                <a:gd name="T2" fmla="*/ 270388 w 1547664"/>
                <a:gd name="T3" fmla="*/ 134680 h 773832"/>
                <a:gd name="T4" fmla="*/ 0 w 1547664"/>
                <a:gd name="T5" fmla="*/ 134680 h 773832"/>
                <a:gd name="T6" fmla="*/ 135194 w 1547664"/>
                <a:gd name="T7" fmla="*/ 0 h 77383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47664"/>
                <a:gd name="T13" fmla="*/ 0 h 773832"/>
                <a:gd name="T14" fmla="*/ 1547664 w 1547664"/>
                <a:gd name="T15" fmla="*/ 773832 h 77383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47664" h="773832">
                  <a:moveTo>
                    <a:pt x="773832" y="0"/>
                  </a:moveTo>
                  <a:cubicBezTo>
                    <a:pt x="1201208" y="0"/>
                    <a:pt x="1547664" y="346456"/>
                    <a:pt x="1547664" y="773832"/>
                  </a:cubicBezTo>
                  <a:lnTo>
                    <a:pt x="0" y="773832"/>
                  </a:lnTo>
                  <a:cubicBezTo>
                    <a:pt x="0" y="346456"/>
                    <a:pt x="346456" y="0"/>
                    <a:pt x="773832" y="0"/>
                  </a:cubicBezTo>
                  <a:close/>
                </a:path>
              </a:pathLst>
            </a:custGeom>
            <a:solidFill>
              <a:srgbClr val="FB4F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4590" name="椭圆 63"/>
            <p:cNvSpPr>
              <a:spLocks/>
            </p:cNvSpPr>
            <p:nvPr/>
          </p:nvSpPr>
          <p:spPr bwMode="auto">
            <a:xfrm flipV="1">
              <a:off x="7855013" y="0"/>
              <a:ext cx="863607" cy="432048"/>
            </a:xfrm>
            <a:custGeom>
              <a:avLst/>
              <a:gdLst>
                <a:gd name="T0" fmla="*/ 134452 w 1547664"/>
                <a:gd name="T1" fmla="*/ 0 h 773832"/>
                <a:gd name="T2" fmla="*/ 268903 w 1547664"/>
                <a:gd name="T3" fmla="*/ 134680 h 773832"/>
                <a:gd name="T4" fmla="*/ 0 w 1547664"/>
                <a:gd name="T5" fmla="*/ 134680 h 773832"/>
                <a:gd name="T6" fmla="*/ 134452 w 1547664"/>
                <a:gd name="T7" fmla="*/ 0 h 77383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47664"/>
                <a:gd name="T13" fmla="*/ 0 h 773832"/>
                <a:gd name="T14" fmla="*/ 1547664 w 1547664"/>
                <a:gd name="T15" fmla="*/ 773832 h 77383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47664" h="773832">
                  <a:moveTo>
                    <a:pt x="773832" y="0"/>
                  </a:moveTo>
                  <a:cubicBezTo>
                    <a:pt x="1201208" y="0"/>
                    <a:pt x="1547664" y="346456"/>
                    <a:pt x="1547664" y="773832"/>
                  </a:cubicBezTo>
                  <a:lnTo>
                    <a:pt x="0" y="773832"/>
                  </a:lnTo>
                  <a:cubicBezTo>
                    <a:pt x="0" y="346456"/>
                    <a:pt x="346456" y="0"/>
                    <a:pt x="77383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4591" name="椭圆 63"/>
            <p:cNvSpPr>
              <a:spLocks/>
            </p:cNvSpPr>
            <p:nvPr/>
          </p:nvSpPr>
          <p:spPr bwMode="auto">
            <a:xfrm flipV="1">
              <a:off x="8728144" y="0"/>
              <a:ext cx="863607" cy="432048"/>
            </a:xfrm>
            <a:custGeom>
              <a:avLst/>
              <a:gdLst>
                <a:gd name="T0" fmla="*/ 134452 w 1547664"/>
                <a:gd name="T1" fmla="*/ 0 h 773832"/>
                <a:gd name="T2" fmla="*/ 268903 w 1547664"/>
                <a:gd name="T3" fmla="*/ 134680 h 773832"/>
                <a:gd name="T4" fmla="*/ 0 w 1547664"/>
                <a:gd name="T5" fmla="*/ 134680 h 773832"/>
                <a:gd name="T6" fmla="*/ 134452 w 1547664"/>
                <a:gd name="T7" fmla="*/ 0 h 77383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47664"/>
                <a:gd name="T13" fmla="*/ 0 h 773832"/>
                <a:gd name="T14" fmla="*/ 1547664 w 1547664"/>
                <a:gd name="T15" fmla="*/ 773832 h 77383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47664" h="773832">
                  <a:moveTo>
                    <a:pt x="773832" y="0"/>
                  </a:moveTo>
                  <a:cubicBezTo>
                    <a:pt x="1201208" y="0"/>
                    <a:pt x="1547664" y="346456"/>
                    <a:pt x="1547664" y="773832"/>
                  </a:cubicBezTo>
                  <a:lnTo>
                    <a:pt x="0" y="773832"/>
                  </a:lnTo>
                  <a:cubicBezTo>
                    <a:pt x="0" y="346456"/>
                    <a:pt x="346456" y="0"/>
                    <a:pt x="773832" y="0"/>
                  </a:cubicBezTo>
                  <a:close/>
                </a:path>
              </a:pathLst>
            </a:custGeom>
            <a:solidFill>
              <a:srgbClr val="2AC9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4592" name="椭圆 63"/>
            <p:cNvSpPr>
              <a:spLocks/>
            </p:cNvSpPr>
            <p:nvPr/>
          </p:nvSpPr>
          <p:spPr bwMode="auto">
            <a:xfrm flipV="1">
              <a:off x="9601276" y="0"/>
              <a:ext cx="863607" cy="432048"/>
            </a:xfrm>
            <a:custGeom>
              <a:avLst/>
              <a:gdLst>
                <a:gd name="T0" fmla="*/ 134452 w 1547664"/>
                <a:gd name="T1" fmla="*/ 0 h 773832"/>
                <a:gd name="T2" fmla="*/ 268903 w 1547664"/>
                <a:gd name="T3" fmla="*/ 134680 h 773832"/>
                <a:gd name="T4" fmla="*/ 0 w 1547664"/>
                <a:gd name="T5" fmla="*/ 134680 h 773832"/>
                <a:gd name="T6" fmla="*/ 134452 w 1547664"/>
                <a:gd name="T7" fmla="*/ 0 h 77383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47664"/>
                <a:gd name="T13" fmla="*/ 0 h 773832"/>
                <a:gd name="T14" fmla="*/ 1547664 w 1547664"/>
                <a:gd name="T15" fmla="*/ 773832 h 77383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47664" h="773832">
                  <a:moveTo>
                    <a:pt x="773832" y="0"/>
                  </a:moveTo>
                  <a:cubicBezTo>
                    <a:pt x="1201208" y="0"/>
                    <a:pt x="1547664" y="346456"/>
                    <a:pt x="1547664" y="773832"/>
                  </a:cubicBezTo>
                  <a:lnTo>
                    <a:pt x="0" y="773832"/>
                  </a:lnTo>
                  <a:cubicBezTo>
                    <a:pt x="0" y="346456"/>
                    <a:pt x="346456" y="0"/>
                    <a:pt x="773832" y="0"/>
                  </a:cubicBezTo>
                  <a:close/>
                </a:path>
              </a:pathLst>
            </a:custGeom>
            <a:solidFill>
              <a:srgbClr val="FB4F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24579" name="矩形 29"/>
          <p:cNvSpPr>
            <a:spLocks noChangeArrowheads="1"/>
          </p:cNvSpPr>
          <p:nvPr/>
        </p:nvSpPr>
        <p:spPr bwMode="auto">
          <a:xfrm>
            <a:off x="2295525" y="1554163"/>
            <a:ext cx="5516563" cy="155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9600" b="1">
                <a:solidFill>
                  <a:srgbClr val="FFFFFF"/>
                </a:solidFill>
                <a:ea typeface="微软雅黑" panose="020B0503020204020204" pitchFamily="34" charset="-122"/>
                <a:sym typeface="Calibri" panose="020F0502020204030204" pitchFamily="34" charset="0"/>
              </a:rPr>
              <a:t>PART 01</a:t>
            </a:r>
          </a:p>
        </p:txBody>
      </p:sp>
      <p:sp>
        <p:nvSpPr>
          <p:cNvPr id="24580" name="矩形 30"/>
          <p:cNvSpPr>
            <a:spLocks noChangeArrowheads="1"/>
          </p:cNvSpPr>
          <p:nvPr/>
        </p:nvSpPr>
        <p:spPr bwMode="auto">
          <a:xfrm>
            <a:off x="2339975" y="2787650"/>
            <a:ext cx="3889375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800">
                <a:solidFill>
                  <a:srgbClr val="FFFFFF"/>
                </a:solidFill>
                <a:ea typeface="微软雅黑" panose="020B0503020204020204" pitchFamily="34" charset="-122"/>
                <a:sym typeface="微软雅黑" panose="020B0503020204020204" pitchFamily="34" charset="-122"/>
              </a:rPr>
              <a:t>PowerPoint Template</a:t>
            </a:r>
            <a:endParaRPr lang="zh-CN" altLang="en-US" sz="2800">
              <a:solidFill>
                <a:srgbClr val="FFFFFF"/>
              </a:solidFill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Group 2"/>
          <p:cNvGrpSpPr>
            <a:grpSpLocks/>
          </p:cNvGrpSpPr>
          <p:nvPr/>
        </p:nvGrpSpPr>
        <p:grpSpPr bwMode="auto">
          <a:xfrm>
            <a:off x="393700" y="1514475"/>
            <a:ext cx="1089025" cy="1089025"/>
            <a:chOff x="0" y="0"/>
            <a:chExt cx="864096" cy="864096"/>
          </a:xfrm>
        </p:grpSpPr>
        <p:sp>
          <p:nvSpPr>
            <p:cNvPr id="25628" name="椭圆 1"/>
            <p:cNvSpPr>
              <a:spLocks noChangeArrowheads="1"/>
            </p:cNvSpPr>
            <p:nvPr/>
          </p:nvSpPr>
          <p:spPr bwMode="auto">
            <a:xfrm>
              <a:off x="0" y="0"/>
              <a:ext cx="864096" cy="864096"/>
            </a:xfrm>
            <a:prstGeom prst="ellipse">
              <a:avLst/>
            </a:prstGeom>
            <a:solidFill>
              <a:srgbClr val="FB4F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pic>
          <p:nvPicPr>
            <p:cNvPr id="25629" name="组合 5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0003" y="254241"/>
              <a:ext cx="444997" cy="3579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5603" name="Group 5"/>
          <p:cNvGrpSpPr>
            <a:grpSpLocks/>
          </p:cNvGrpSpPr>
          <p:nvPr/>
        </p:nvGrpSpPr>
        <p:grpSpPr bwMode="auto">
          <a:xfrm>
            <a:off x="5308600" y="1444625"/>
            <a:ext cx="1069975" cy="1069975"/>
            <a:chOff x="0" y="0"/>
            <a:chExt cx="864096" cy="864096"/>
          </a:xfrm>
        </p:grpSpPr>
        <p:sp>
          <p:nvSpPr>
            <p:cNvPr id="25626" name="椭圆 3"/>
            <p:cNvSpPr>
              <a:spLocks noChangeArrowheads="1"/>
            </p:cNvSpPr>
            <p:nvPr/>
          </p:nvSpPr>
          <p:spPr bwMode="auto">
            <a:xfrm>
              <a:off x="0" y="0"/>
              <a:ext cx="864096" cy="864096"/>
            </a:xfrm>
            <a:prstGeom prst="ellipse">
              <a:avLst/>
            </a:prstGeom>
            <a:solidFill>
              <a:srgbClr val="2AC9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pic>
          <p:nvPicPr>
            <p:cNvPr id="25627" name="组合 14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2973" y="201947"/>
              <a:ext cx="497227" cy="4578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5604" name="Group 8"/>
          <p:cNvGrpSpPr>
            <a:grpSpLocks/>
          </p:cNvGrpSpPr>
          <p:nvPr/>
        </p:nvGrpSpPr>
        <p:grpSpPr bwMode="auto">
          <a:xfrm>
            <a:off x="414338" y="3209925"/>
            <a:ext cx="1114425" cy="1116013"/>
            <a:chOff x="0" y="0"/>
            <a:chExt cx="864096" cy="864096"/>
          </a:xfrm>
        </p:grpSpPr>
        <p:sp>
          <p:nvSpPr>
            <p:cNvPr id="25624" name="椭圆 2"/>
            <p:cNvSpPr>
              <a:spLocks noChangeArrowheads="1"/>
            </p:cNvSpPr>
            <p:nvPr/>
          </p:nvSpPr>
          <p:spPr bwMode="auto">
            <a:xfrm>
              <a:off x="0" y="0"/>
              <a:ext cx="864096" cy="864096"/>
            </a:xfrm>
            <a:prstGeom prst="ellipse">
              <a:avLst/>
            </a:prstGeom>
            <a:solidFill>
              <a:srgbClr val="2AC9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pic>
          <p:nvPicPr>
            <p:cNvPr id="25625" name="组合 17"/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9214" y="209743"/>
              <a:ext cx="482121" cy="4436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5605" name="Group 11"/>
          <p:cNvGrpSpPr>
            <a:grpSpLocks/>
          </p:cNvGrpSpPr>
          <p:nvPr/>
        </p:nvGrpSpPr>
        <p:grpSpPr bwMode="auto">
          <a:xfrm>
            <a:off x="5300663" y="3275013"/>
            <a:ext cx="1114425" cy="1116012"/>
            <a:chOff x="0" y="0"/>
            <a:chExt cx="864096" cy="864096"/>
          </a:xfrm>
        </p:grpSpPr>
        <p:sp>
          <p:nvSpPr>
            <p:cNvPr id="25622" name="椭圆 4"/>
            <p:cNvSpPr>
              <a:spLocks noChangeArrowheads="1"/>
            </p:cNvSpPr>
            <p:nvPr/>
          </p:nvSpPr>
          <p:spPr bwMode="auto">
            <a:xfrm>
              <a:off x="0" y="0"/>
              <a:ext cx="864096" cy="864096"/>
            </a:xfrm>
            <a:prstGeom prst="ellipse">
              <a:avLst/>
            </a:prstGeom>
            <a:solidFill>
              <a:srgbClr val="FB4F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pic>
          <p:nvPicPr>
            <p:cNvPr id="25623" name="组合 20"/>
            <p:cNvPicPr>
              <a:picLocks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6556" y="206547"/>
              <a:ext cx="486848" cy="453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5606" name="Group 14"/>
          <p:cNvGrpSpPr>
            <a:grpSpLocks/>
          </p:cNvGrpSpPr>
          <p:nvPr/>
        </p:nvGrpSpPr>
        <p:grpSpPr bwMode="auto">
          <a:xfrm>
            <a:off x="1574800" y="1473200"/>
            <a:ext cx="2500313" cy="1130300"/>
            <a:chOff x="0" y="0"/>
            <a:chExt cx="2498824" cy="1130299"/>
          </a:xfrm>
        </p:grpSpPr>
        <p:sp>
          <p:nvSpPr>
            <p:cNvPr id="25619" name="TextBox 31"/>
            <p:cNvSpPr txBox="1">
              <a:spLocks noChangeArrowheads="1"/>
            </p:cNvSpPr>
            <p:nvPr/>
          </p:nvSpPr>
          <p:spPr bwMode="auto">
            <a:xfrm>
              <a:off x="34904" y="438150"/>
              <a:ext cx="2463920" cy="6921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ts val="1500"/>
                </a:lnSpc>
              </a:pP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This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is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an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example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text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.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Go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ahead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and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replace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it. Add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your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text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here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endParaRPr lang="zh-CN" altLang="en-US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620" name="TextBox 32"/>
            <p:cNvSpPr txBox="1">
              <a:spLocks noChangeArrowheads="1"/>
            </p:cNvSpPr>
            <p:nvPr/>
          </p:nvSpPr>
          <p:spPr bwMode="auto">
            <a:xfrm>
              <a:off x="0" y="0"/>
              <a:ext cx="2494064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000" b="1">
                  <a:solidFill>
                    <a:srgbClr val="FFFFFF"/>
                  </a:solidFill>
                  <a:ea typeface="微软雅黑" panose="020B0503020204020204" pitchFamily="34" charset="-122"/>
                </a:rPr>
                <a:t>ADD</a:t>
              </a:r>
              <a:r>
                <a:rPr lang="en-US" altLang="zh-CN" sz="20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2000" b="1">
                  <a:solidFill>
                    <a:srgbClr val="FFFFFF"/>
                  </a:solidFill>
                  <a:ea typeface="微软雅黑" panose="020B0503020204020204" pitchFamily="34" charset="-122"/>
                </a:rPr>
                <a:t>YOUR</a:t>
              </a:r>
              <a:r>
                <a:rPr lang="en-US" altLang="zh-CN" sz="20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2000" b="1">
                  <a:solidFill>
                    <a:srgbClr val="FFFFFF"/>
                  </a:solidFill>
                  <a:ea typeface="微软雅黑" panose="020B0503020204020204" pitchFamily="34" charset="-122"/>
                </a:rPr>
                <a:t>HEADLINE</a:t>
              </a:r>
              <a:endParaRPr lang="zh-CN" altLang="en-US" sz="2000" b="1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cxnSp>
          <p:nvCxnSpPr>
            <p:cNvPr id="25621" name="直接连接符 47"/>
            <p:cNvCxnSpPr>
              <a:cxnSpLocks noChangeShapeType="1"/>
            </p:cNvCxnSpPr>
            <p:nvPr/>
          </p:nvCxnSpPr>
          <p:spPr bwMode="auto">
            <a:xfrm>
              <a:off x="61730" y="365575"/>
              <a:ext cx="2302886" cy="0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25607" name="Group 18"/>
          <p:cNvGrpSpPr>
            <a:grpSpLocks/>
          </p:cNvGrpSpPr>
          <p:nvPr/>
        </p:nvGrpSpPr>
        <p:grpSpPr bwMode="auto">
          <a:xfrm>
            <a:off x="1574800" y="3360738"/>
            <a:ext cx="2495550" cy="1130300"/>
            <a:chOff x="0" y="0"/>
            <a:chExt cx="2494064" cy="1130299"/>
          </a:xfrm>
        </p:grpSpPr>
        <p:sp>
          <p:nvSpPr>
            <p:cNvPr id="25616" name="TextBox 35"/>
            <p:cNvSpPr txBox="1">
              <a:spLocks noChangeArrowheads="1"/>
            </p:cNvSpPr>
            <p:nvPr/>
          </p:nvSpPr>
          <p:spPr bwMode="auto">
            <a:xfrm>
              <a:off x="0" y="438150"/>
              <a:ext cx="2463920" cy="6921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ts val="1500"/>
                </a:lnSpc>
              </a:pP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This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is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an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example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text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.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Go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ahead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and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replace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it. Add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your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text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here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endParaRPr lang="zh-CN" altLang="en-US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617" name="TextBox 36"/>
            <p:cNvSpPr txBox="1">
              <a:spLocks noChangeArrowheads="1"/>
            </p:cNvSpPr>
            <p:nvPr/>
          </p:nvSpPr>
          <p:spPr bwMode="auto">
            <a:xfrm>
              <a:off x="0" y="0"/>
              <a:ext cx="2494064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000" b="1">
                  <a:solidFill>
                    <a:srgbClr val="FFFFFF"/>
                  </a:solidFill>
                  <a:ea typeface="微软雅黑" panose="020B0503020204020204" pitchFamily="34" charset="-122"/>
                </a:rPr>
                <a:t>ADD</a:t>
              </a:r>
              <a:r>
                <a:rPr lang="en-US" altLang="zh-CN" sz="20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2000" b="1">
                  <a:solidFill>
                    <a:srgbClr val="FFFFFF"/>
                  </a:solidFill>
                  <a:ea typeface="微软雅黑" panose="020B0503020204020204" pitchFamily="34" charset="-122"/>
                </a:rPr>
                <a:t>YOUR</a:t>
              </a:r>
              <a:r>
                <a:rPr lang="en-US" altLang="zh-CN" sz="20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2000" b="1">
                  <a:solidFill>
                    <a:srgbClr val="FFFFFF"/>
                  </a:solidFill>
                  <a:ea typeface="微软雅黑" panose="020B0503020204020204" pitchFamily="34" charset="-122"/>
                </a:rPr>
                <a:t>HEADLINE</a:t>
              </a:r>
              <a:endParaRPr lang="zh-CN" altLang="en-US" sz="2000" b="1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cxnSp>
          <p:nvCxnSpPr>
            <p:cNvPr id="25618" name="直接连接符 47"/>
            <p:cNvCxnSpPr>
              <a:cxnSpLocks noChangeShapeType="1"/>
            </p:cNvCxnSpPr>
            <p:nvPr/>
          </p:nvCxnSpPr>
          <p:spPr bwMode="auto">
            <a:xfrm>
              <a:off x="61730" y="365575"/>
              <a:ext cx="2302886" cy="0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25608" name="Group 22"/>
          <p:cNvGrpSpPr>
            <a:grpSpLocks/>
          </p:cNvGrpSpPr>
          <p:nvPr/>
        </p:nvGrpSpPr>
        <p:grpSpPr bwMode="auto">
          <a:xfrm>
            <a:off x="6516688" y="1503363"/>
            <a:ext cx="2500312" cy="1130300"/>
            <a:chOff x="0" y="0"/>
            <a:chExt cx="2498824" cy="1130299"/>
          </a:xfrm>
        </p:grpSpPr>
        <p:sp>
          <p:nvSpPr>
            <p:cNvPr id="25613" name="TextBox 39"/>
            <p:cNvSpPr txBox="1">
              <a:spLocks noChangeArrowheads="1"/>
            </p:cNvSpPr>
            <p:nvPr/>
          </p:nvSpPr>
          <p:spPr bwMode="auto">
            <a:xfrm>
              <a:off x="34904" y="438150"/>
              <a:ext cx="2463920" cy="6921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ts val="1500"/>
                </a:lnSpc>
              </a:pP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This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is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an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example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text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.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Go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ahead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and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replace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it. Add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your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text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here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endParaRPr lang="zh-CN" altLang="en-US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614" name="TextBox 40"/>
            <p:cNvSpPr txBox="1">
              <a:spLocks noChangeArrowheads="1"/>
            </p:cNvSpPr>
            <p:nvPr/>
          </p:nvSpPr>
          <p:spPr bwMode="auto">
            <a:xfrm>
              <a:off x="0" y="0"/>
              <a:ext cx="2494065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000" b="1">
                  <a:solidFill>
                    <a:srgbClr val="FFFFFF"/>
                  </a:solidFill>
                  <a:ea typeface="微软雅黑" panose="020B0503020204020204" pitchFamily="34" charset="-122"/>
                </a:rPr>
                <a:t>ADD</a:t>
              </a:r>
              <a:r>
                <a:rPr lang="en-US" altLang="zh-CN" sz="20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2000" b="1">
                  <a:solidFill>
                    <a:srgbClr val="FFFFFF"/>
                  </a:solidFill>
                  <a:ea typeface="微软雅黑" panose="020B0503020204020204" pitchFamily="34" charset="-122"/>
                </a:rPr>
                <a:t>YOUR</a:t>
              </a:r>
              <a:r>
                <a:rPr lang="en-US" altLang="zh-CN" sz="20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2000" b="1">
                  <a:solidFill>
                    <a:srgbClr val="FFFFFF"/>
                  </a:solidFill>
                  <a:ea typeface="微软雅黑" panose="020B0503020204020204" pitchFamily="34" charset="-122"/>
                </a:rPr>
                <a:t>HEADLINE</a:t>
              </a:r>
              <a:endParaRPr lang="zh-CN" altLang="en-US" sz="2000" b="1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cxnSp>
          <p:nvCxnSpPr>
            <p:cNvPr id="25615" name="直接连接符 47"/>
            <p:cNvCxnSpPr>
              <a:cxnSpLocks noChangeShapeType="1"/>
            </p:cNvCxnSpPr>
            <p:nvPr/>
          </p:nvCxnSpPr>
          <p:spPr bwMode="auto">
            <a:xfrm>
              <a:off x="61730" y="365575"/>
              <a:ext cx="2302886" cy="0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25609" name="Group 26"/>
          <p:cNvGrpSpPr>
            <a:grpSpLocks/>
          </p:cNvGrpSpPr>
          <p:nvPr/>
        </p:nvGrpSpPr>
        <p:grpSpPr bwMode="auto">
          <a:xfrm>
            <a:off x="6516688" y="3360738"/>
            <a:ext cx="2500312" cy="1130300"/>
            <a:chOff x="0" y="0"/>
            <a:chExt cx="2498824" cy="1130299"/>
          </a:xfrm>
        </p:grpSpPr>
        <p:sp>
          <p:nvSpPr>
            <p:cNvPr id="25610" name="TextBox 43"/>
            <p:cNvSpPr txBox="1">
              <a:spLocks noChangeArrowheads="1"/>
            </p:cNvSpPr>
            <p:nvPr/>
          </p:nvSpPr>
          <p:spPr bwMode="auto">
            <a:xfrm>
              <a:off x="34904" y="438150"/>
              <a:ext cx="2463920" cy="6921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ts val="1500"/>
                </a:lnSpc>
              </a:pP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This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is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an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example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text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.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Go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ahead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and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replace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it. Add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your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text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here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endParaRPr lang="zh-CN" altLang="en-US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611" name="TextBox 44"/>
            <p:cNvSpPr txBox="1">
              <a:spLocks noChangeArrowheads="1"/>
            </p:cNvSpPr>
            <p:nvPr/>
          </p:nvSpPr>
          <p:spPr bwMode="auto">
            <a:xfrm>
              <a:off x="0" y="0"/>
              <a:ext cx="2494065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000" b="1">
                  <a:solidFill>
                    <a:srgbClr val="FFFFFF"/>
                  </a:solidFill>
                  <a:ea typeface="微软雅黑" panose="020B0503020204020204" pitchFamily="34" charset="-122"/>
                </a:rPr>
                <a:t>ADD</a:t>
              </a:r>
              <a:r>
                <a:rPr lang="en-US" altLang="zh-CN" sz="20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2000" b="1">
                  <a:solidFill>
                    <a:srgbClr val="FFFFFF"/>
                  </a:solidFill>
                  <a:ea typeface="微软雅黑" panose="020B0503020204020204" pitchFamily="34" charset="-122"/>
                </a:rPr>
                <a:t>YOUR</a:t>
              </a:r>
              <a:r>
                <a:rPr lang="en-US" altLang="zh-CN" sz="20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2000" b="1">
                  <a:solidFill>
                    <a:srgbClr val="FFFFFF"/>
                  </a:solidFill>
                  <a:ea typeface="微软雅黑" panose="020B0503020204020204" pitchFamily="34" charset="-122"/>
                </a:rPr>
                <a:t>HEADLINE</a:t>
              </a:r>
              <a:endParaRPr lang="zh-CN" altLang="en-US" sz="2000" b="1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cxnSp>
          <p:nvCxnSpPr>
            <p:cNvPr id="25612" name="直接连接符 47"/>
            <p:cNvCxnSpPr>
              <a:cxnSpLocks noChangeShapeType="1"/>
            </p:cNvCxnSpPr>
            <p:nvPr/>
          </p:nvCxnSpPr>
          <p:spPr bwMode="auto">
            <a:xfrm>
              <a:off x="61730" y="365575"/>
              <a:ext cx="2302886" cy="0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Oval 274"/>
          <p:cNvSpPr>
            <a:spLocks noChangeArrowheads="1"/>
          </p:cNvSpPr>
          <p:nvPr/>
        </p:nvSpPr>
        <p:spPr bwMode="auto">
          <a:xfrm>
            <a:off x="5462588" y="877888"/>
            <a:ext cx="1651000" cy="1655762"/>
          </a:xfrm>
          <a:prstGeom prst="ellipse">
            <a:avLst/>
          </a:prstGeom>
          <a:solidFill>
            <a:srgbClr val="FB4F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6627" name="Oval 276"/>
          <p:cNvSpPr>
            <a:spLocks noChangeArrowheads="1"/>
          </p:cNvSpPr>
          <p:nvPr/>
        </p:nvSpPr>
        <p:spPr bwMode="auto">
          <a:xfrm>
            <a:off x="7005638" y="782638"/>
            <a:ext cx="2016125" cy="2016125"/>
          </a:xfrm>
          <a:prstGeom prst="ellipse">
            <a:avLst/>
          </a:prstGeom>
          <a:solidFill>
            <a:srgbClr val="2AC9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6628" name="Oval 277"/>
          <p:cNvSpPr>
            <a:spLocks noChangeArrowheads="1"/>
          </p:cNvSpPr>
          <p:nvPr/>
        </p:nvSpPr>
        <p:spPr bwMode="auto">
          <a:xfrm>
            <a:off x="6011863" y="1995488"/>
            <a:ext cx="1695450" cy="1692275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6629" name="矩形 11"/>
          <p:cNvSpPr>
            <a:spLocks noChangeArrowheads="1"/>
          </p:cNvSpPr>
          <p:nvPr/>
        </p:nvSpPr>
        <p:spPr bwMode="auto">
          <a:xfrm>
            <a:off x="6080125" y="2657475"/>
            <a:ext cx="1779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b="1">
                <a:solidFill>
                  <a:srgbClr val="404040"/>
                </a:solidFill>
                <a:ea typeface="微软雅黑" panose="020B0503020204020204" pitchFamily="34" charset="-122"/>
              </a:rPr>
              <a:t>3.YOUR</a:t>
            </a:r>
            <a:r>
              <a:rPr lang="en-US" altLang="zh-CN" sz="20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000" b="1">
                <a:solidFill>
                  <a:srgbClr val="404040"/>
                </a:solidFill>
                <a:ea typeface="微软雅黑" panose="020B0503020204020204" pitchFamily="34" charset="-122"/>
              </a:rPr>
              <a:t>TEXT</a:t>
            </a:r>
            <a:endParaRPr lang="zh-CN" altLang="en-US" sz="2000" b="1">
              <a:solidFill>
                <a:srgbClr val="404040"/>
              </a:solidFill>
              <a:ea typeface="微软雅黑" panose="020B0503020204020204" pitchFamily="34" charset="-122"/>
            </a:endParaRPr>
          </a:p>
        </p:txBody>
      </p:sp>
      <p:sp>
        <p:nvSpPr>
          <p:cNvPr id="26630" name="椭圆 13"/>
          <p:cNvSpPr>
            <a:spLocks noChangeArrowheads="1"/>
          </p:cNvSpPr>
          <p:nvPr/>
        </p:nvSpPr>
        <p:spPr bwMode="auto">
          <a:xfrm>
            <a:off x="612775" y="781050"/>
            <a:ext cx="1296988" cy="1295400"/>
          </a:xfrm>
          <a:prstGeom prst="ellipse">
            <a:avLst/>
          </a:prstGeom>
          <a:solidFill>
            <a:srgbClr val="2AC9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6631" name="椭圆 14"/>
          <p:cNvSpPr>
            <a:spLocks noChangeArrowheads="1"/>
          </p:cNvSpPr>
          <p:nvPr/>
        </p:nvSpPr>
        <p:spPr bwMode="auto">
          <a:xfrm>
            <a:off x="612775" y="2743200"/>
            <a:ext cx="1296988" cy="1296988"/>
          </a:xfrm>
          <a:prstGeom prst="ellipse">
            <a:avLst/>
          </a:prstGeom>
          <a:solidFill>
            <a:srgbClr val="2AC9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6632" name="椭圆 15"/>
          <p:cNvSpPr>
            <a:spLocks noChangeArrowheads="1"/>
          </p:cNvSpPr>
          <p:nvPr/>
        </p:nvSpPr>
        <p:spPr bwMode="auto">
          <a:xfrm>
            <a:off x="2844800" y="1779588"/>
            <a:ext cx="1296988" cy="1295400"/>
          </a:xfrm>
          <a:prstGeom prst="ellipse">
            <a:avLst/>
          </a:prstGeom>
          <a:solidFill>
            <a:srgbClr val="FB4F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6633" name="椭圆 16"/>
          <p:cNvSpPr>
            <a:spLocks noChangeArrowheads="1"/>
          </p:cNvSpPr>
          <p:nvPr/>
        </p:nvSpPr>
        <p:spPr bwMode="auto">
          <a:xfrm>
            <a:off x="2701925" y="1608138"/>
            <a:ext cx="1584325" cy="1584325"/>
          </a:xfrm>
          <a:prstGeom prst="ellips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6634" name="椭圆 17"/>
          <p:cNvSpPr>
            <a:spLocks noChangeArrowheads="1"/>
          </p:cNvSpPr>
          <p:nvPr/>
        </p:nvSpPr>
        <p:spPr bwMode="auto">
          <a:xfrm>
            <a:off x="469900" y="2600325"/>
            <a:ext cx="1584325" cy="1582738"/>
          </a:xfrm>
          <a:prstGeom prst="ellips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6635" name="椭圆 18"/>
          <p:cNvSpPr>
            <a:spLocks noChangeArrowheads="1"/>
          </p:cNvSpPr>
          <p:nvPr/>
        </p:nvSpPr>
        <p:spPr bwMode="auto">
          <a:xfrm>
            <a:off x="469900" y="636588"/>
            <a:ext cx="1584325" cy="1584325"/>
          </a:xfrm>
          <a:prstGeom prst="ellips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cxnSp>
        <p:nvCxnSpPr>
          <p:cNvPr id="26636" name="AutoShape 12"/>
          <p:cNvCxnSpPr>
            <a:cxnSpLocks noChangeShapeType="1"/>
            <a:stCxn id="26635" idx="7"/>
            <a:endCxn id="26633" idx="0"/>
          </p:cNvCxnSpPr>
          <p:nvPr/>
        </p:nvCxnSpPr>
        <p:spPr bwMode="auto">
          <a:xfrm>
            <a:off x="1822450" y="868363"/>
            <a:ext cx="1671638" cy="739775"/>
          </a:xfrm>
          <a:prstGeom prst="straightConnector1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637" name="AutoShape 13"/>
          <p:cNvCxnSpPr>
            <a:cxnSpLocks noChangeShapeType="1"/>
            <a:stCxn id="26634" idx="6"/>
            <a:endCxn id="26633" idx="5"/>
          </p:cNvCxnSpPr>
          <p:nvPr/>
        </p:nvCxnSpPr>
        <p:spPr bwMode="auto">
          <a:xfrm flipV="1">
            <a:off x="1822450" y="3192463"/>
            <a:ext cx="1671638" cy="758825"/>
          </a:xfrm>
          <a:prstGeom prst="straightConnector1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6638" name="矩形 27"/>
          <p:cNvSpPr>
            <a:spLocks noChangeArrowheads="1"/>
          </p:cNvSpPr>
          <p:nvPr/>
        </p:nvSpPr>
        <p:spPr bwMode="auto">
          <a:xfrm>
            <a:off x="2714625" y="2198688"/>
            <a:ext cx="15716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000" b="1">
                <a:solidFill>
                  <a:schemeClr val="bg1"/>
                </a:solidFill>
                <a:ea typeface="微软雅黑" panose="020B0503020204020204" pitchFamily="34" charset="-122"/>
              </a:rPr>
              <a:t>YOUR  TEXT</a:t>
            </a:r>
            <a:endParaRPr lang="zh-CN" altLang="en-US" sz="2000" b="1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26639" name="矩形 28"/>
          <p:cNvSpPr>
            <a:spLocks noChangeArrowheads="1"/>
          </p:cNvSpPr>
          <p:nvPr/>
        </p:nvSpPr>
        <p:spPr bwMode="auto">
          <a:xfrm>
            <a:off x="482600" y="1200150"/>
            <a:ext cx="15716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000" b="1">
                <a:solidFill>
                  <a:schemeClr val="bg1"/>
                </a:solidFill>
                <a:ea typeface="微软雅黑" panose="020B0503020204020204" pitchFamily="34" charset="-122"/>
              </a:rPr>
              <a:t>YOUR  TEXT</a:t>
            </a:r>
            <a:endParaRPr lang="zh-CN" altLang="en-US" sz="2000" b="1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26640" name="矩形 29"/>
          <p:cNvSpPr>
            <a:spLocks noChangeArrowheads="1"/>
          </p:cNvSpPr>
          <p:nvPr/>
        </p:nvSpPr>
        <p:spPr bwMode="auto">
          <a:xfrm>
            <a:off x="490538" y="3192463"/>
            <a:ext cx="15716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000" b="1">
                <a:solidFill>
                  <a:schemeClr val="bg1"/>
                </a:solidFill>
                <a:ea typeface="微软雅黑" panose="020B0503020204020204" pitchFamily="34" charset="-122"/>
              </a:rPr>
              <a:t>YOUR  TEXT</a:t>
            </a:r>
            <a:endParaRPr lang="zh-CN" altLang="en-US" sz="2000" b="1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26641" name="矩形 30"/>
          <p:cNvSpPr>
            <a:spLocks noChangeArrowheads="1"/>
          </p:cNvSpPr>
          <p:nvPr/>
        </p:nvSpPr>
        <p:spPr bwMode="auto">
          <a:xfrm>
            <a:off x="7307263" y="1593850"/>
            <a:ext cx="177641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b="1">
                <a:solidFill>
                  <a:srgbClr val="404040"/>
                </a:solidFill>
                <a:ea typeface="微软雅黑" panose="020B0503020204020204" pitchFamily="34" charset="-122"/>
              </a:rPr>
              <a:t>1.YOUR</a:t>
            </a:r>
            <a:r>
              <a:rPr lang="en-US" altLang="zh-CN" sz="20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000" b="1">
                <a:solidFill>
                  <a:srgbClr val="404040"/>
                </a:solidFill>
                <a:ea typeface="微软雅黑" panose="020B0503020204020204" pitchFamily="34" charset="-122"/>
              </a:rPr>
              <a:t>TEXT</a:t>
            </a:r>
            <a:endParaRPr lang="zh-CN" altLang="en-US" sz="2000" b="1">
              <a:solidFill>
                <a:srgbClr val="404040"/>
              </a:solidFill>
              <a:ea typeface="微软雅黑" panose="020B0503020204020204" pitchFamily="34" charset="-122"/>
            </a:endParaRPr>
          </a:p>
        </p:txBody>
      </p:sp>
      <p:sp>
        <p:nvSpPr>
          <p:cNvPr id="26642" name="矩形 31"/>
          <p:cNvSpPr>
            <a:spLocks noChangeArrowheads="1"/>
          </p:cNvSpPr>
          <p:nvPr/>
        </p:nvSpPr>
        <p:spPr bwMode="auto">
          <a:xfrm>
            <a:off x="5464175" y="1498600"/>
            <a:ext cx="17478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b="1">
                <a:solidFill>
                  <a:srgbClr val="404040"/>
                </a:solidFill>
                <a:ea typeface="微软雅黑" panose="020B0503020204020204" pitchFamily="34" charset="-122"/>
              </a:rPr>
              <a:t>2.YOUR</a:t>
            </a:r>
            <a:r>
              <a:rPr lang="en-US" altLang="zh-CN" sz="20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000" b="1">
                <a:solidFill>
                  <a:srgbClr val="404040"/>
                </a:solidFill>
                <a:ea typeface="微软雅黑" panose="020B0503020204020204" pitchFamily="34" charset="-122"/>
              </a:rPr>
              <a:t>TEXT</a:t>
            </a:r>
            <a:endParaRPr lang="zh-CN" altLang="en-US" sz="2000" b="1">
              <a:solidFill>
                <a:srgbClr val="404040"/>
              </a:solidFill>
              <a:ea typeface="微软雅黑" panose="020B0503020204020204" pitchFamily="34" charset="-122"/>
            </a:endParaRPr>
          </a:p>
        </p:txBody>
      </p:sp>
      <p:grpSp>
        <p:nvGrpSpPr>
          <p:cNvPr id="26643" name="Group 19"/>
          <p:cNvGrpSpPr>
            <a:grpSpLocks/>
          </p:cNvGrpSpPr>
          <p:nvPr/>
        </p:nvGrpSpPr>
        <p:grpSpPr bwMode="auto">
          <a:xfrm>
            <a:off x="2124075" y="3867150"/>
            <a:ext cx="2500313" cy="1130300"/>
            <a:chOff x="0" y="0"/>
            <a:chExt cx="2498824" cy="1130299"/>
          </a:xfrm>
        </p:grpSpPr>
        <p:sp>
          <p:nvSpPr>
            <p:cNvPr id="26648" name="TextBox 31"/>
            <p:cNvSpPr txBox="1">
              <a:spLocks noChangeArrowheads="1"/>
            </p:cNvSpPr>
            <p:nvPr/>
          </p:nvSpPr>
          <p:spPr bwMode="auto">
            <a:xfrm>
              <a:off x="34904" y="438150"/>
              <a:ext cx="2463920" cy="6921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ts val="1500"/>
                </a:lnSpc>
              </a:pP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This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is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an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example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text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.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Go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ahead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and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replace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it. Add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your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text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here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endParaRPr lang="zh-CN" altLang="en-US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649" name="TextBox 32"/>
            <p:cNvSpPr txBox="1">
              <a:spLocks noChangeArrowheads="1"/>
            </p:cNvSpPr>
            <p:nvPr/>
          </p:nvSpPr>
          <p:spPr bwMode="auto">
            <a:xfrm>
              <a:off x="0" y="0"/>
              <a:ext cx="2494064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000" b="1">
                  <a:solidFill>
                    <a:srgbClr val="FFFFFF"/>
                  </a:solidFill>
                  <a:ea typeface="微软雅黑" panose="020B0503020204020204" pitchFamily="34" charset="-122"/>
                </a:rPr>
                <a:t>ADD</a:t>
              </a:r>
              <a:r>
                <a:rPr lang="en-US" altLang="zh-CN" sz="20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2000" b="1">
                  <a:solidFill>
                    <a:srgbClr val="FFFFFF"/>
                  </a:solidFill>
                  <a:ea typeface="微软雅黑" panose="020B0503020204020204" pitchFamily="34" charset="-122"/>
                </a:rPr>
                <a:t>YOUR</a:t>
              </a:r>
              <a:r>
                <a:rPr lang="en-US" altLang="zh-CN" sz="20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2000" b="1">
                  <a:solidFill>
                    <a:srgbClr val="FFFFFF"/>
                  </a:solidFill>
                  <a:ea typeface="微软雅黑" panose="020B0503020204020204" pitchFamily="34" charset="-122"/>
                </a:rPr>
                <a:t>HEADLINE</a:t>
              </a:r>
              <a:endParaRPr lang="zh-CN" altLang="en-US" sz="2000" b="1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cxnSp>
          <p:nvCxnSpPr>
            <p:cNvPr id="26650" name="直接连接符 47"/>
            <p:cNvCxnSpPr>
              <a:cxnSpLocks noChangeShapeType="1"/>
            </p:cNvCxnSpPr>
            <p:nvPr/>
          </p:nvCxnSpPr>
          <p:spPr bwMode="auto">
            <a:xfrm>
              <a:off x="61730" y="365575"/>
              <a:ext cx="2302886" cy="0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26644" name="Group 23"/>
          <p:cNvGrpSpPr>
            <a:grpSpLocks/>
          </p:cNvGrpSpPr>
          <p:nvPr/>
        </p:nvGrpSpPr>
        <p:grpSpPr bwMode="auto">
          <a:xfrm>
            <a:off x="6227763" y="3867150"/>
            <a:ext cx="2500312" cy="1130300"/>
            <a:chOff x="0" y="0"/>
            <a:chExt cx="2498824" cy="1130299"/>
          </a:xfrm>
        </p:grpSpPr>
        <p:sp>
          <p:nvSpPr>
            <p:cNvPr id="26645" name="TextBox 31"/>
            <p:cNvSpPr txBox="1">
              <a:spLocks noChangeArrowheads="1"/>
            </p:cNvSpPr>
            <p:nvPr/>
          </p:nvSpPr>
          <p:spPr bwMode="auto">
            <a:xfrm>
              <a:off x="34904" y="438150"/>
              <a:ext cx="2463920" cy="6921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ts val="1500"/>
                </a:lnSpc>
              </a:pP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This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is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an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example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text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.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Go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ahead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and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replace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it. Add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your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text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here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endParaRPr lang="zh-CN" altLang="en-US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646" name="TextBox 32"/>
            <p:cNvSpPr txBox="1">
              <a:spLocks noChangeArrowheads="1"/>
            </p:cNvSpPr>
            <p:nvPr/>
          </p:nvSpPr>
          <p:spPr bwMode="auto">
            <a:xfrm>
              <a:off x="0" y="0"/>
              <a:ext cx="2494064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000" b="1">
                  <a:solidFill>
                    <a:srgbClr val="FFFFFF"/>
                  </a:solidFill>
                  <a:ea typeface="微软雅黑" panose="020B0503020204020204" pitchFamily="34" charset="-122"/>
                </a:rPr>
                <a:t>ADD</a:t>
              </a:r>
              <a:r>
                <a:rPr lang="en-US" altLang="zh-CN" sz="20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2000" b="1">
                  <a:solidFill>
                    <a:srgbClr val="FFFFFF"/>
                  </a:solidFill>
                  <a:ea typeface="微软雅黑" panose="020B0503020204020204" pitchFamily="34" charset="-122"/>
                </a:rPr>
                <a:t>YOUR</a:t>
              </a:r>
              <a:r>
                <a:rPr lang="en-US" altLang="zh-CN" sz="20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2000" b="1">
                  <a:solidFill>
                    <a:srgbClr val="FFFFFF"/>
                  </a:solidFill>
                  <a:ea typeface="微软雅黑" panose="020B0503020204020204" pitchFamily="34" charset="-122"/>
                </a:rPr>
                <a:t>HEADLINE</a:t>
              </a:r>
              <a:endParaRPr lang="zh-CN" altLang="en-US" sz="2000" b="1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cxnSp>
          <p:nvCxnSpPr>
            <p:cNvPr id="26647" name="直接连接符 47"/>
            <p:cNvCxnSpPr>
              <a:cxnSpLocks noChangeShapeType="1"/>
            </p:cNvCxnSpPr>
            <p:nvPr/>
          </p:nvCxnSpPr>
          <p:spPr bwMode="auto">
            <a:xfrm>
              <a:off x="61730" y="365575"/>
              <a:ext cx="2302886" cy="0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0" name="Group 2"/>
          <p:cNvGrpSpPr>
            <a:grpSpLocks/>
          </p:cNvGrpSpPr>
          <p:nvPr/>
        </p:nvGrpSpPr>
        <p:grpSpPr bwMode="auto">
          <a:xfrm>
            <a:off x="2757488" y="892175"/>
            <a:ext cx="3717925" cy="3417888"/>
            <a:chOff x="0" y="0"/>
            <a:chExt cx="4418240" cy="4062787"/>
          </a:xfrm>
        </p:grpSpPr>
        <p:sp>
          <p:nvSpPr>
            <p:cNvPr id="27666" name="任意多边形 20"/>
            <p:cNvSpPr>
              <a:spLocks/>
            </p:cNvSpPr>
            <p:nvPr/>
          </p:nvSpPr>
          <p:spPr bwMode="auto">
            <a:xfrm>
              <a:off x="1326226" y="0"/>
              <a:ext cx="1765787" cy="1764378"/>
            </a:xfrm>
            <a:custGeom>
              <a:avLst/>
              <a:gdLst>
                <a:gd name="T0" fmla="*/ 0 w 1765101"/>
                <a:gd name="T1" fmla="*/ 881467 h 1765101"/>
                <a:gd name="T2" fmla="*/ 883580 w 1765101"/>
                <a:gd name="T3" fmla="*/ 0 h 1765101"/>
                <a:gd name="T4" fmla="*/ 1767161 w 1765101"/>
                <a:gd name="T5" fmla="*/ 881467 h 1765101"/>
                <a:gd name="T6" fmla="*/ 883580 w 1765101"/>
                <a:gd name="T7" fmla="*/ 1762934 h 1765101"/>
                <a:gd name="T8" fmla="*/ 0 w 1765101"/>
                <a:gd name="T9" fmla="*/ 881467 h 17651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65101"/>
                <a:gd name="T16" fmla="*/ 0 h 1765101"/>
                <a:gd name="T17" fmla="*/ 1765101 w 1765101"/>
                <a:gd name="T18" fmla="*/ 1765101 h 176510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65101" h="1765101">
                  <a:moveTo>
                    <a:pt x="0" y="882551"/>
                  </a:moveTo>
                  <a:cubicBezTo>
                    <a:pt x="0" y="395132"/>
                    <a:pt x="395132" y="0"/>
                    <a:pt x="882551" y="0"/>
                  </a:cubicBezTo>
                  <a:cubicBezTo>
                    <a:pt x="1369970" y="0"/>
                    <a:pt x="1765102" y="395132"/>
                    <a:pt x="1765102" y="882551"/>
                  </a:cubicBezTo>
                  <a:cubicBezTo>
                    <a:pt x="1765102" y="1369970"/>
                    <a:pt x="1369970" y="1765102"/>
                    <a:pt x="882551" y="1765102"/>
                  </a:cubicBezTo>
                  <a:cubicBezTo>
                    <a:pt x="395132" y="1765102"/>
                    <a:pt x="0" y="1369970"/>
                    <a:pt x="0" y="882551"/>
                  </a:cubicBezTo>
                  <a:close/>
                </a:path>
              </a:pathLst>
            </a:custGeom>
            <a:solidFill>
              <a:srgbClr val="FB4F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308023" tIns="308023" rIns="308023" bIns="308023" anchor="ctr"/>
            <a:lstStyle/>
            <a:p>
              <a:endParaRPr lang="zh-CN" altLang="en-US"/>
            </a:p>
          </p:txBody>
        </p:sp>
        <p:sp>
          <p:nvSpPr>
            <p:cNvPr id="27667" name="任意多边形 21"/>
            <p:cNvSpPr>
              <a:spLocks/>
            </p:cNvSpPr>
            <p:nvPr/>
          </p:nvSpPr>
          <p:spPr bwMode="auto">
            <a:xfrm rot="3600000">
              <a:off x="2630694" y="1722000"/>
              <a:ext cx="469872" cy="596142"/>
            </a:xfrm>
            <a:custGeom>
              <a:avLst/>
              <a:gdLst>
                <a:gd name="T0" fmla="*/ 0 w 470660"/>
                <a:gd name="T1" fmla="*/ 119396 h 595721"/>
                <a:gd name="T2" fmla="*/ 234150 w 470660"/>
                <a:gd name="T3" fmla="*/ 119396 h 595721"/>
                <a:gd name="T4" fmla="*/ 234150 w 470660"/>
                <a:gd name="T5" fmla="*/ 0 h 595721"/>
                <a:gd name="T6" fmla="*/ 468300 w 470660"/>
                <a:gd name="T7" fmla="*/ 298494 h 595721"/>
                <a:gd name="T8" fmla="*/ 234150 w 470660"/>
                <a:gd name="T9" fmla="*/ 596985 h 595721"/>
                <a:gd name="T10" fmla="*/ 234150 w 470660"/>
                <a:gd name="T11" fmla="*/ 477588 h 595721"/>
                <a:gd name="T12" fmla="*/ 0 w 470660"/>
                <a:gd name="T13" fmla="*/ 477588 h 595721"/>
                <a:gd name="T14" fmla="*/ 0 w 470660"/>
                <a:gd name="T15" fmla="*/ 119396 h 59572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70660"/>
                <a:gd name="T25" fmla="*/ 0 h 595721"/>
                <a:gd name="T26" fmla="*/ 470660 w 470660"/>
                <a:gd name="T27" fmla="*/ 595721 h 59572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70660" h="595721">
                  <a:moveTo>
                    <a:pt x="0" y="119144"/>
                  </a:moveTo>
                  <a:lnTo>
                    <a:pt x="235330" y="119144"/>
                  </a:lnTo>
                  <a:lnTo>
                    <a:pt x="235330" y="0"/>
                  </a:lnTo>
                  <a:lnTo>
                    <a:pt x="470660" y="297861"/>
                  </a:lnTo>
                  <a:lnTo>
                    <a:pt x="235330" y="595721"/>
                  </a:lnTo>
                  <a:lnTo>
                    <a:pt x="235330" y="476577"/>
                  </a:lnTo>
                  <a:lnTo>
                    <a:pt x="0" y="476577"/>
                  </a:lnTo>
                  <a:lnTo>
                    <a:pt x="0" y="119144"/>
                  </a:lnTo>
                  <a:close/>
                </a:path>
              </a:pathLst>
            </a:custGeom>
            <a:solidFill>
              <a:srgbClr val="FB4F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119143" rIns="141197" bIns="119144" anchor="ctr"/>
            <a:lstStyle/>
            <a:p>
              <a:endParaRPr lang="zh-CN" altLang="en-US"/>
            </a:p>
          </p:txBody>
        </p:sp>
        <p:sp>
          <p:nvSpPr>
            <p:cNvPr id="27668" name="任意多边形 22"/>
            <p:cNvSpPr>
              <a:spLocks/>
            </p:cNvSpPr>
            <p:nvPr/>
          </p:nvSpPr>
          <p:spPr bwMode="auto">
            <a:xfrm>
              <a:off x="2652453" y="2298409"/>
              <a:ext cx="1765787" cy="1764378"/>
            </a:xfrm>
            <a:custGeom>
              <a:avLst/>
              <a:gdLst>
                <a:gd name="T0" fmla="*/ 0 w 1765101"/>
                <a:gd name="T1" fmla="*/ 881467 h 1765101"/>
                <a:gd name="T2" fmla="*/ 883580 w 1765101"/>
                <a:gd name="T3" fmla="*/ 0 h 1765101"/>
                <a:gd name="T4" fmla="*/ 1767161 w 1765101"/>
                <a:gd name="T5" fmla="*/ 881467 h 1765101"/>
                <a:gd name="T6" fmla="*/ 883580 w 1765101"/>
                <a:gd name="T7" fmla="*/ 1762934 h 1765101"/>
                <a:gd name="T8" fmla="*/ 0 w 1765101"/>
                <a:gd name="T9" fmla="*/ 881467 h 17651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65101"/>
                <a:gd name="T16" fmla="*/ 0 h 1765101"/>
                <a:gd name="T17" fmla="*/ 1765101 w 1765101"/>
                <a:gd name="T18" fmla="*/ 1765101 h 176510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65101" h="1765101">
                  <a:moveTo>
                    <a:pt x="0" y="882551"/>
                  </a:moveTo>
                  <a:cubicBezTo>
                    <a:pt x="0" y="395132"/>
                    <a:pt x="395132" y="0"/>
                    <a:pt x="882551" y="0"/>
                  </a:cubicBezTo>
                  <a:cubicBezTo>
                    <a:pt x="1369970" y="0"/>
                    <a:pt x="1765102" y="395132"/>
                    <a:pt x="1765102" y="882551"/>
                  </a:cubicBezTo>
                  <a:cubicBezTo>
                    <a:pt x="1765102" y="1369970"/>
                    <a:pt x="1369970" y="1765102"/>
                    <a:pt x="882551" y="1765102"/>
                  </a:cubicBezTo>
                  <a:cubicBezTo>
                    <a:pt x="395132" y="1765102"/>
                    <a:pt x="0" y="1369970"/>
                    <a:pt x="0" y="882551"/>
                  </a:cubicBezTo>
                  <a:close/>
                </a:path>
              </a:pathLst>
            </a:custGeom>
            <a:solidFill>
              <a:srgbClr val="2AC9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308023" tIns="308023" rIns="308023" bIns="308023" anchor="ctr"/>
            <a:lstStyle/>
            <a:p>
              <a:endParaRPr lang="zh-CN" altLang="en-US"/>
            </a:p>
          </p:txBody>
        </p:sp>
        <p:sp>
          <p:nvSpPr>
            <p:cNvPr id="27669" name="任意多边形 23"/>
            <p:cNvSpPr>
              <a:spLocks/>
            </p:cNvSpPr>
            <p:nvPr/>
          </p:nvSpPr>
          <p:spPr bwMode="auto">
            <a:xfrm>
              <a:off x="1986510" y="2881503"/>
              <a:ext cx="471631" cy="596303"/>
            </a:xfrm>
            <a:custGeom>
              <a:avLst/>
              <a:gdLst>
                <a:gd name="T0" fmla="*/ 473579 w 470660"/>
                <a:gd name="T1" fmla="*/ 477976 h 595721"/>
                <a:gd name="T2" fmla="*/ 236791 w 470660"/>
                <a:gd name="T3" fmla="*/ 477976 h 595721"/>
                <a:gd name="T4" fmla="*/ 236791 w 470660"/>
                <a:gd name="T5" fmla="*/ 597469 h 595721"/>
                <a:gd name="T6" fmla="*/ 0 w 470660"/>
                <a:gd name="T7" fmla="*/ 298734 h 595721"/>
                <a:gd name="T8" fmla="*/ 236791 w 470660"/>
                <a:gd name="T9" fmla="*/ 0 h 595721"/>
                <a:gd name="T10" fmla="*/ 236791 w 470660"/>
                <a:gd name="T11" fmla="*/ 119493 h 595721"/>
                <a:gd name="T12" fmla="*/ 473579 w 470660"/>
                <a:gd name="T13" fmla="*/ 119493 h 595721"/>
                <a:gd name="T14" fmla="*/ 473579 w 470660"/>
                <a:gd name="T15" fmla="*/ 477976 h 59572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70660"/>
                <a:gd name="T25" fmla="*/ 0 h 595721"/>
                <a:gd name="T26" fmla="*/ 470660 w 470660"/>
                <a:gd name="T27" fmla="*/ 595721 h 59572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70660" h="595721">
                  <a:moveTo>
                    <a:pt x="470660" y="476577"/>
                  </a:moveTo>
                  <a:lnTo>
                    <a:pt x="235330" y="476577"/>
                  </a:lnTo>
                  <a:lnTo>
                    <a:pt x="235330" y="595721"/>
                  </a:lnTo>
                  <a:lnTo>
                    <a:pt x="0" y="297860"/>
                  </a:lnTo>
                  <a:lnTo>
                    <a:pt x="235330" y="0"/>
                  </a:lnTo>
                  <a:lnTo>
                    <a:pt x="235330" y="119144"/>
                  </a:lnTo>
                  <a:lnTo>
                    <a:pt x="470660" y="119144"/>
                  </a:lnTo>
                  <a:lnTo>
                    <a:pt x="470660" y="476577"/>
                  </a:lnTo>
                  <a:close/>
                </a:path>
              </a:pathLst>
            </a:custGeom>
            <a:solidFill>
              <a:srgbClr val="2AC9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41198" tIns="119145" rIns="1" bIns="119144" anchor="ctr"/>
            <a:lstStyle/>
            <a:p>
              <a:endParaRPr lang="zh-CN" altLang="en-US"/>
            </a:p>
          </p:txBody>
        </p:sp>
        <p:sp>
          <p:nvSpPr>
            <p:cNvPr id="27670" name="任意多边形 24"/>
            <p:cNvSpPr>
              <a:spLocks/>
            </p:cNvSpPr>
            <p:nvPr/>
          </p:nvSpPr>
          <p:spPr bwMode="auto">
            <a:xfrm>
              <a:off x="0" y="2298409"/>
              <a:ext cx="1765787" cy="1764378"/>
            </a:xfrm>
            <a:custGeom>
              <a:avLst/>
              <a:gdLst>
                <a:gd name="T0" fmla="*/ 0 w 1765101"/>
                <a:gd name="T1" fmla="*/ 881467 h 1765101"/>
                <a:gd name="T2" fmla="*/ 883580 w 1765101"/>
                <a:gd name="T3" fmla="*/ 0 h 1765101"/>
                <a:gd name="T4" fmla="*/ 1767161 w 1765101"/>
                <a:gd name="T5" fmla="*/ 881467 h 1765101"/>
                <a:gd name="T6" fmla="*/ 883580 w 1765101"/>
                <a:gd name="T7" fmla="*/ 1762934 h 1765101"/>
                <a:gd name="T8" fmla="*/ 0 w 1765101"/>
                <a:gd name="T9" fmla="*/ 881467 h 17651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65101"/>
                <a:gd name="T16" fmla="*/ 0 h 1765101"/>
                <a:gd name="T17" fmla="*/ 1765101 w 1765101"/>
                <a:gd name="T18" fmla="*/ 1765101 h 176510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65101" h="1765101">
                  <a:moveTo>
                    <a:pt x="0" y="882551"/>
                  </a:moveTo>
                  <a:cubicBezTo>
                    <a:pt x="0" y="395132"/>
                    <a:pt x="395132" y="0"/>
                    <a:pt x="882551" y="0"/>
                  </a:cubicBezTo>
                  <a:cubicBezTo>
                    <a:pt x="1369970" y="0"/>
                    <a:pt x="1765102" y="395132"/>
                    <a:pt x="1765102" y="882551"/>
                  </a:cubicBezTo>
                  <a:cubicBezTo>
                    <a:pt x="1765102" y="1369970"/>
                    <a:pt x="1369970" y="1765102"/>
                    <a:pt x="882551" y="1765102"/>
                  </a:cubicBezTo>
                  <a:cubicBezTo>
                    <a:pt x="395132" y="1765102"/>
                    <a:pt x="0" y="1369970"/>
                    <a:pt x="0" y="88255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308023" tIns="308023" rIns="308023" bIns="308023" anchor="ctr"/>
            <a:lstStyle/>
            <a:p>
              <a:endParaRPr lang="zh-CN" altLang="en-US"/>
            </a:p>
          </p:txBody>
        </p:sp>
        <p:sp>
          <p:nvSpPr>
            <p:cNvPr id="27671" name="任意多边形 25"/>
            <p:cNvSpPr>
              <a:spLocks/>
            </p:cNvSpPr>
            <p:nvPr/>
          </p:nvSpPr>
          <p:spPr bwMode="auto">
            <a:xfrm rot="-3600000">
              <a:off x="1304468" y="1744645"/>
              <a:ext cx="469872" cy="596142"/>
            </a:xfrm>
            <a:custGeom>
              <a:avLst/>
              <a:gdLst>
                <a:gd name="T0" fmla="*/ 0 w 470660"/>
                <a:gd name="T1" fmla="*/ 119396 h 595721"/>
                <a:gd name="T2" fmla="*/ 234150 w 470660"/>
                <a:gd name="T3" fmla="*/ 119396 h 595721"/>
                <a:gd name="T4" fmla="*/ 234150 w 470660"/>
                <a:gd name="T5" fmla="*/ 0 h 595721"/>
                <a:gd name="T6" fmla="*/ 468300 w 470660"/>
                <a:gd name="T7" fmla="*/ 298494 h 595721"/>
                <a:gd name="T8" fmla="*/ 234150 w 470660"/>
                <a:gd name="T9" fmla="*/ 596985 h 595721"/>
                <a:gd name="T10" fmla="*/ 234150 w 470660"/>
                <a:gd name="T11" fmla="*/ 477588 h 595721"/>
                <a:gd name="T12" fmla="*/ 0 w 470660"/>
                <a:gd name="T13" fmla="*/ 477588 h 595721"/>
                <a:gd name="T14" fmla="*/ 0 w 470660"/>
                <a:gd name="T15" fmla="*/ 119396 h 59572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70660"/>
                <a:gd name="T25" fmla="*/ 0 h 595721"/>
                <a:gd name="T26" fmla="*/ 470660 w 470660"/>
                <a:gd name="T27" fmla="*/ 595721 h 59572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70660" h="595721">
                  <a:moveTo>
                    <a:pt x="0" y="119144"/>
                  </a:moveTo>
                  <a:lnTo>
                    <a:pt x="235330" y="119144"/>
                  </a:lnTo>
                  <a:lnTo>
                    <a:pt x="235330" y="0"/>
                  </a:lnTo>
                  <a:lnTo>
                    <a:pt x="470660" y="297861"/>
                  </a:lnTo>
                  <a:lnTo>
                    <a:pt x="235330" y="595721"/>
                  </a:lnTo>
                  <a:lnTo>
                    <a:pt x="235330" y="476577"/>
                  </a:lnTo>
                  <a:lnTo>
                    <a:pt x="0" y="476577"/>
                  </a:lnTo>
                  <a:lnTo>
                    <a:pt x="0" y="1191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-1" tIns="119144" rIns="141198" bIns="119143" anchor="ctr"/>
            <a:lstStyle/>
            <a:p>
              <a:endParaRPr lang="zh-CN" altLang="en-US"/>
            </a:p>
          </p:txBody>
        </p:sp>
      </p:grpSp>
      <p:pic>
        <p:nvPicPr>
          <p:cNvPr id="27651" name="组合 3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54500" y="1206500"/>
            <a:ext cx="738188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2" name="组合 37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27650" y="3133725"/>
            <a:ext cx="811213" cy="725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3" name="Freeform 31"/>
          <p:cNvSpPr>
            <a:spLocks noEditPoints="1"/>
          </p:cNvSpPr>
          <p:nvPr/>
        </p:nvSpPr>
        <p:spPr bwMode="auto">
          <a:xfrm>
            <a:off x="3117850" y="3254375"/>
            <a:ext cx="765175" cy="601663"/>
          </a:xfrm>
          <a:custGeom>
            <a:avLst/>
            <a:gdLst>
              <a:gd name="T0" fmla="*/ 2147483646 w 360"/>
              <a:gd name="T1" fmla="*/ 2147483646 h 284"/>
              <a:gd name="T2" fmla="*/ 2147483646 w 360"/>
              <a:gd name="T3" fmla="*/ 2147483646 h 284"/>
              <a:gd name="T4" fmla="*/ 2147483646 w 360"/>
              <a:gd name="T5" fmla="*/ 2147483646 h 284"/>
              <a:gd name="T6" fmla="*/ 2147483646 w 360"/>
              <a:gd name="T7" fmla="*/ 2147483646 h 284"/>
              <a:gd name="T8" fmla="*/ 2147483646 w 360"/>
              <a:gd name="T9" fmla="*/ 2147483646 h 284"/>
              <a:gd name="T10" fmla="*/ 2147483646 w 360"/>
              <a:gd name="T11" fmla="*/ 2147483646 h 284"/>
              <a:gd name="T12" fmla="*/ 2147483646 w 360"/>
              <a:gd name="T13" fmla="*/ 2147483646 h 284"/>
              <a:gd name="T14" fmla="*/ 0 w 360"/>
              <a:gd name="T15" fmla="*/ 2147483646 h 284"/>
              <a:gd name="T16" fmla="*/ 2147483646 w 360"/>
              <a:gd name="T17" fmla="*/ 2147483646 h 284"/>
              <a:gd name="T18" fmla="*/ 2147483646 w 360"/>
              <a:gd name="T19" fmla="*/ 2147483646 h 284"/>
              <a:gd name="T20" fmla="*/ 2147483646 w 360"/>
              <a:gd name="T21" fmla="*/ 2147483646 h 284"/>
              <a:gd name="T22" fmla="*/ 2147483646 w 360"/>
              <a:gd name="T23" fmla="*/ 2147483646 h 284"/>
              <a:gd name="T24" fmla="*/ 2147483646 w 360"/>
              <a:gd name="T25" fmla="*/ 2147483646 h 284"/>
              <a:gd name="T26" fmla="*/ 2147483646 w 360"/>
              <a:gd name="T27" fmla="*/ 2147483646 h 284"/>
              <a:gd name="T28" fmla="*/ 2147483646 w 360"/>
              <a:gd name="T29" fmla="*/ 2147483646 h 284"/>
              <a:gd name="T30" fmla="*/ 2147483646 w 360"/>
              <a:gd name="T31" fmla="*/ 2147483646 h 284"/>
              <a:gd name="T32" fmla="*/ 2147483646 w 360"/>
              <a:gd name="T33" fmla="*/ 2147483646 h 284"/>
              <a:gd name="T34" fmla="*/ 2147483646 w 360"/>
              <a:gd name="T35" fmla="*/ 2147483646 h 284"/>
              <a:gd name="T36" fmla="*/ 2147483646 w 360"/>
              <a:gd name="T37" fmla="*/ 2147483646 h 284"/>
              <a:gd name="T38" fmla="*/ 2147483646 w 360"/>
              <a:gd name="T39" fmla="*/ 2147483646 h 284"/>
              <a:gd name="T40" fmla="*/ 2147483646 w 360"/>
              <a:gd name="T41" fmla="*/ 2147483646 h 284"/>
              <a:gd name="T42" fmla="*/ 2147483646 w 360"/>
              <a:gd name="T43" fmla="*/ 2147483646 h 284"/>
              <a:gd name="T44" fmla="*/ 2147483646 w 360"/>
              <a:gd name="T45" fmla="*/ 2147483646 h 284"/>
              <a:gd name="T46" fmla="*/ 2147483646 w 360"/>
              <a:gd name="T47" fmla="*/ 2147483646 h 284"/>
              <a:gd name="T48" fmla="*/ 2147483646 w 360"/>
              <a:gd name="T49" fmla="*/ 2147483646 h 284"/>
              <a:gd name="T50" fmla="*/ 2147483646 w 360"/>
              <a:gd name="T51" fmla="*/ 2147483646 h 284"/>
              <a:gd name="T52" fmla="*/ 2147483646 w 360"/>
              <a:gd name="T53" fmla="*/ 2147483646 h 284"/>
              <a:gd name="T54" fmla="*/ 2147483646 w 360"/>
              <a:gd name="T55" fmla="*/ 2147483646 h 284"/>
              <a:gd name="T56" fmla="*/ 2147483646 w 360"/>
              <a:gd name="T57" fmla="*/ 2147483646 h 284"/>
              <a:gd name="T58" fmla="*/ 2147483646 w 360"/>
              <a:gd name="T59" fmla="*/ 2147483646 h 284"/>
              <a:gd name="T60" fmla="*/ 2147483646 w 360"/>
              <a:gd name="T61" fmla="*/ 2147483646 h 284"/>
              <a:gd name="T62" fmla="*/ 2147483646 w 360"/>
              <a:gd name="T63" fmla="*/ 2147483646 h 284"/>
              <a:gd name="T64" fmla="*/ 2147483646 w 360"/>
              <a:gd name="T65" fmla="*/ 2147483646 h 284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360"/>
              <a:gd name="T100" fmla="*/ 0 h 284"/>
              <a:gd name="T101" fmla="*/ 360 w 360"/>
              <a:gd name="T102" fmla="*/ 284 h 284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360" h="284">
                <a:moveTo>
                  <a:pt x="341" y="216"/>
                </a:moveTo>
                <a:cubicBezTo>
                  <a:pt x="297" y="195"/>
                  <a:pt x="297" y="195"/>
                  <a:pt x="297" y="195"/>
                </a:cubicBezTo>
                <a:cubicBezTo>
                  <a:pt x="294" y="194"/>
                  <a:pt x="292" y="191"/>
                  <a:pt x="292" y="189"/>
                </a:cubicBezTo>
                <a:cubicBezTo>
                  <a:pt x="291" y="186"/>
                  <a:pt x="291" y="183"/>
                  <a:pt x="293" y="181"/>
                </a:cubicBezTo>
                <a:cubicBezTo>
                  <a:pt x="304" y="163"/>
                  <a:pt x="308" y="140"/>
                  <a:pt x="308" y="126"/>
                </a:cubicBezTo>
                <a:cubicBezTo>
                  <a:pt x="308" y="98"/>
                  <a:pt x="308" y="98"/>
                  <a:pt x="308" y="98"/>
                </a:cubicBezTo>
                <a:cubicBezTo>
                  <a:pt x="308" y="50"/>
                  <a:pt x="271" y="28"/>
                  <a:pt x="234" y="28"/>
                </a:cubicBezTo>
                <a:cubicBezTo>
                  <a:pt x="226" y="28"/>
                  <a:pt x="217" y="29"/>
                  <a:pt x="210" y="31"/>
                </a:cubicBezTo>
                <a:cubicBezTo>
                  <a:pt x="194" y="10"/>
                  <a:pt x="167" y="0"/>
                  <a:pt x="140" y="0"/>
                </a:cubicBezTo>
                <a:cubicBezTo>
                  <a:pt x="98" y="0"/>
                  <a:pt x="56" y="24"/>
                  <a:pt x="56" y="77"/>
                </a:cubicBezTo>
                <a:cubicBezTo>
                  <a:pt x="56" y="108"/>
                  <a:pt x="56" y="108"/>
                  <a:pt x="56" y="108"/>
                </a:cubicBezTo>
                <a:cubicBezTo>
                  <a:pt x="56" y="124"/>
                  <a:pt x="62" y="149"/>
                  <a:pt x="74" y="169"/>
                </a:cubicBezTo>
                <a:cubicBezTo>
                  <a:pt x="76" y="172"/>
                  <a:pt x="76" y="175"/>
                  <a:pt x="75" y="179"/>
                </a:cubicBezTo>
                <a:cubicBezTo>
                  <a:pt x="74" y="182"/>
                  <a:pt x="72" y="185"/>
                  <a:pt x="69" y="186"/>
                </a:cubicBezTo>
                <a:cubicBezTo>
                  <a:pt x="20" y="210"/>
                  <a:pt x="20" y="210"/>
                  <a:pt x="20" y="210"/>
                </a:cubicBezTo>
                <a:cubicBezTo>
                  <a:pt x="17" y="211"/>
                  <a:pt x="0" y="220"/>
                  <a:pt x="0" y="234"/>
                </a:cubicBezTo>
                <a:cubicBezTo>
                  <a:pt x="0" y="259"/>
                  <a:pt x="0" y="259"/>
                  <a:pt x="0" y="259"/>
                </a:cubicBezTo>
                <a:cubicBezTo>
                  <a:pt x="0" y="273"/>
                  <a:pt x="10" y="284"/>
                  <a:pt x="23" y="284"/>
                </a:cubicBezTo>
                <a:cubicBezTo>
                  <a:pt x="248" y="284"/>
                  <a:pt x="248" y="284"/>
                  <a:pt x="248" y="284"/>
                </a:cubicBezTo>
                <a:cubicBezTo>
                  <a:pt x="256" y="284"/>
                  <a:pt x="256" y="284"/>
                  <a:pt x="256" y="284"/>
                </a:cubicBezTo>
                <a:cubicBezTo>
                  <a:pt x="337" y="284"/>
                  <a:pt x="337" y="284"/>
                  <a:pt x="337" y="284"/>
                </a:cubicBezTo>
                <a:cubicBezTo>
                  <a:pt x="350" y="284"/>
                  <a:pt x="360" y="273"/>
                  <a:pt x="360" y="260"/>
                </a:cubicBezTo>
                <a:cubicBezTo>
                  <a:pt x="360" y="238"/>
                  <a:pt x="360" y="238"/>
                  <a:pt x="360" y="238"/>
                </a:cubicBezTo>
                <a:cubicBezTo>
                  <a:pt x="360" y="224"/>
                  <a:pt x="344" y="217"/>
                  <a:pt x="341" y="216"/>
                </a:cubicBezTo>
                <a:moveTo>
                  <a:pt x="248" y="268"/>
                </a:moveTo>
                <a:cubicBezTo>
                  <a:pt x="23" y="268"/>
                  <a:pt x="23" y="268"/>
                  <a:pt x="23" y="268"/>
                </a:cubicBezTo>
                <a:cubicBezTo>
                  <a:pt x="17" y="268"/>
                  <a:pt x="16" y="262"/>
                  <a:pt x="16" y="259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6" y="232"/>
                  <a:pt x="21" y="227"/>
                  <a:pt x="27" y="224"/>
                </a:cubicBezTo>
                <a:cubicBezTo>
                  <a:pt x="76" y="201"/>
                  <a:pt x="76" y="201"/>
                  <a:pt x="76" y="201"/>
                </a:cubicBezTo>
                <a:cubicBezTo>
                  <a:pt x="83" y="197"/>
                  <a:pt x="88" y="191"/>
                  <a:pt x="91" y="183"/>
                </a:cubicBezTo>
                <a:cubicBezTo>
                  <a:pt x="93" y="176"/>
                  <a:pt x="92" y="167"/>
                  <a:pt x="88" y="161"/>
                </a:cubicBezTo>
                <a:cubicBezTo>
                  <a:pt x="77" y="144"/>
                  <a:pt x="72" y="122"/>
                  <a:pt x="72" y="108"/>
                </a:cubicBezTo>
                <a:cubicBezTo>
                  <a:pt x="72" y="77"/>
                  <a:pt x="72" y="77"/>
                  <a:pt x="72" y="77"/>
                </a:cubicBezTo>
                <a:cubicBezTo>
                  <a:pt x="72" y="32"/>
                  <a:pt x="109" y="16"/>
                  <a:pt x="140" y="16"/>
                </a:cubicBezTo>
                <a:cubicBezTo>
                  <a:pt x="171" y="16"/>
                  <a:pt x="208" y="32"/>
                  <a:pt x="208" y="77"/>
                </a:cubicBezTo>
                <a:cubicBezTo>
                  <a:pt x="208" y="108"/>
                  <a:pt x="208" y="108"/>
                  <a:pt x="208" y="108"/>
                </a:cubicBezTo>
                <a:cubicBezTo>
                  <a:pt x="208" y="122"/>
                  <a:pt x="203" y="144"/>
                  <a:pt x="193" y="161"/>
                </a:cubicBezTo>
                <a:cubicBezTo>
                  <a:pt x="188" y="168"/>
                  <a:pt x="187" y="176"/>
                  <a:pt x="189" y="184"/>
                </a:cubicBezTo>
                <a:cubicBezTo>
                  <a:pt x="191" y="192"/>
                  <a:pt x="197" y="198"/>
                  <a:pt x="204" y="201"/>
                </a:cubicBezTo>
                <a:cubicBezTo>
                  <a:pt x="253" y="224"/>
                  <a:pt x="253" y="224"/>
                  <a:pt x="253" y="224"/>
                </a:cubicBezTo>
                <a:cubicBezTo>
                  <a:pt x="258" y="227"/>
                  <a:pt x="264" y="231"/>
                  <a:pt x="264" y="234"/>
                </a:cubicBezTo>
                <a:cubicBezTo>
                  <a:pt x="264" y="259"/>
                  <a:pt x="264" y="259"/>
                  <a:pt x="264" y="259"/>
                </a:cubicBezTo>
                <a:cubicBezTo>
                  <a:pt x="264" y="263"/>
                  <a:pt x="261" y="268"/>
                  <a:pt x="256" y="268"/>
                </a:cubicBezTo>
                <a:lnTo>
                  <a:pt x="248" y="268"/>
                </a:lnTo>
                <a:close/>
                <a:moveTo>
                  <a:pt x="344" y="260"/>
                </a:moveTo>
                <a:cubicBezTo>
                  <a:pt x="344" y="264"/>
                  <a:pt x="341" y="268"/>
                  <a:pt x="337" y="268"/>
                </a:cubicBezTo>
                <a:cubicBezTo>
                  <a:pt x="278" y="268"/>
                  <a:pt x="278" y="268"/>
                  <a:pt x="278" y="268"/>
                </a:cubicBezTo>
                <a:cubicBezTo>
                  <a:pt x="279" y="265"/>
                  <a:pt x="280" y="262"/>
                  <a:pt x="280" y="259"/>
                </a:cubicBezTo>
                <a:cubicBezTo>
                  <a:pt x="280" y="234"/>
                  <a:pt x="280" y="234"/>
                  <a:pt x="280" y="234"/>
                </a:cubicBezTo>
                <a:cubicBezTo>
                  <a:pt x="280" y="219"/>
                  <a:pt x="262" y="211"/>
                  <a:pt x="259" y="210"/>
                </a:cubicBezTo>
                <a:cubicBezTo>
                  <a:pt x="210" y="186"/>
                  <a:pt x="210" y="186"/>
                  <a:pt x="210" y="186"/>
                </a:cubicBezTo>
                <a:cubicBezTo>
                  <a:pt x="208" y="185"/>
                  <a:pt x="206" y="183"/>
                  <a:pt x="205" y="180"/>
                </a:cubicBezTo>
                <a:cubicBezTo>
                  <a:pt x="204" y="176"/>
                  <a:pt x="204" y="173"/>
                  <a:pt x="206" y="169"/>
                </a:cubicBezTo>
                <a:cubicBezTo>
                  <a:pt x="218" y="150"/>
                  <a:pt x="224" y="125"/>
                  <a:pt x="224" y="108"/>
                </a:cubicBezTo>
                <a:cubicBezTo>
                  <a:pt x="224" y="77"/>
                  <a:pt x="224" y="77"/>
                  <a:pt x="224" y="77"/>
                </a:cubicBezTo>
                <a:cubicBezTo>
                  <a:pt x="224" y="65"/>
                  <a:pt x="222" y="55"/>
                  <a:pt x="218" y="46"/>
                </a:cubicBezTo>
                <a:cubicBezTo>
                  <a:pt x="223" y="45"/>
                  <a:pt x="229" y="44"/>
                  <a:pt x="234" y="44"/>
                </a:cubicBezTo>
                <a:cubicBezTo>
                  <a:pt x="262" y="44"/>
                  <a:pt x="292" y="58"/>
                  <a:pt x="292" y="98"/>
                </a:cubicBezTo>
                <a:cubicBezTo>
                  <a:pt x="292" y="126"/>
                  <a:pt x="292" y="126"/>
                  <a:pt x="292" y="126"/>
                </a:cubicBezTo>
                <a:cubicBezTo>
                  <a:pt x="292" y="138"/>
                  <a:pt x="289" y="157"/>
                  <a:pt x="279" y="173"/>
                </a:cubicBezTo>
                <a:cubicBezTo>
                  <a:pt x="275" y="179"/>
                  <a:pt x="274" y="186"/>
                  <a:pt x="276" y="193"/>
                </a:cubicBezTo>
                <a:cubicBezTo>
                  <a:pt x="278" y="200"/>
                  <a:pt x="283" y="206"/>
                  <a:pt x="290" y="209"/>
                </a:cubicBezTo>
                <a:cubicBezTo>
                  <a:pt x="334" y="230"/>
                  <a:pt x="334" y="230"/>
                  <a:pt x="334" y="230"/>
                </a:cubicBezTo>
                <a:cubicBezTo>
                  <a:pt x="339" y="232"/>
                  <a:pt x="344" y="236"/>
                  <a:pt x="344" y="238"/>
                </a:cubicBezTo>
                <a:lnTo>
                  <a:pt x="344" y="260"/>
                </a:lnTo>
                <a:close/>
              </a:path>
            </a:pathLst>
          </a:custGeom>
          <a:solidFill>
            <a:srgbClr val="2AC9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7654" name="Group 12"/>
          <p:cNvGrpSpPr>
            <a:grpSpLocks/>
          </p:cNvGrpSpPr>
          <p:nvPr/>
        </p:nvGrpSpPr>
        <p:grpSpPr bwMode="auto">
          <a:xfrm>
            <a:off x="5453063" y="1112838"/>
            <a:ext cx="2500312" cy="1130300"/>
            <a:chOff x="0" y="0"/>
            <a:chExt cx="2498824" cy="1130299"/>
          </a:xfrm>
        </p:grpSpPr>
        <p:sp>
          <p:nvSpPr>
            <p:cNvPr id="27663" name="TextBox 58"/>
            <p:cNvSpPr txBox="1">
              <a:spLocks noChangeArrowheads="1"/>
            </p:cNvSpPr>
            <p:nvPr/>
          </p:nvSpPr>
          <p:spPr bwMode="auto">
            <a:xfrm>
              <a:off x="34904" y="438150"/>
              <a:ext cx="2463920" cy="6921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ts val="1500"/>
                </a:lnSpc>
              </a:pP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This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is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an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example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text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.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Go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ahead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and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replace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it. Add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your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text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here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endParaRPr lang="zh-CN" altLang="en-US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664" name="TextBox 59"/>
            <p:cNvSpPr txBox="1">
              <a:spLocks noChangeArrowheads="1"/>
            </p:cNvSpPr>
            <p:nvPr/>
          </p:nvSpPr>
          <p:spPr bwMode="auto">
            <a:xfrm>
              <a:off x="0" y="0"/>
              <a:ext cx="2494065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000" b="1">
                  <a:solidFill>
                    <a:srgbClr val="FFFFFF"/>
                  </a:solidFill>
                  <a:ea typeface="微软雅黑" panose="020B0503020204020204" pitchFamily="34" charset="-122"/>
                </a:rPr>
                <a:t>ADD</a:t>
              </a:r>
              <a:r>
                <a:rPr lang="en-US" altLang="zh-CN" sz="20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2000" b="1">
                  <a:solidFill>
                    <a:srgbClr val="FFFFFF"/>
                  </a:solidFill>
                  <a:ea typeface="微软雅黑" panose="020B0503020204020204" pitchFamily="34" charset="-122"/>
                </a:rPr>
                <a:t>YOUR</a:t>
              </a:r>
              <a:r>
                <a:rPr lang="en-US" altLang="zh-CN" sz="20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2000" b="1">
                  <a:solidFill>
                    <a:srgbClr val="FFFFFF"/>
                  </a:solidFill>
                  <a:ea typeface="微软雅黑" panose="020B0503020204020204" pitchFamily="34" charset="-122"/>
                </a:rPr>
                <a:t>HEADLINE</a:t>
              </a:r>
              <a:endParaRPr lang="zh-CN" altLang="en-US" sz="2000" b="1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cxnSp>
          <p:nvCxnSpPr>
            <p:cNvPr id="27665" name="直接连接符 47"/>
            <p:cNvCxnSpPr>
              <a:cxnSpLocks noChangeShapeType="1"/>
            </p:cNvCxnSpPr>
            <p:nvPr/>
          </p:nvCxnSpPr>
          <p:spPr bwMode="auto">
            <a:xfrm>
              <a:off x="61730" y="365575"/>
              <a:ext cx="2302886" cy="0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27655" name="Group 16"/>
          <p:cNvGrpSpPr>
            <a:grpSpLocks/>
          </p:cNvGrpSpPr>
          <p:nvPr/>
        </p:nvGrpSpPr>
        <p:grpSpPr bwMode="auto">
          <a:xfrm>
            <a:off x="179388" y="2919413"/>
            <a:ext cx="2500312" cy="1130300"/>
            <a:chOff x="0" y="0"/>
            <a:chExt cx="2498824" cy="1130299"/>
          </a:xfrm>
        </p:grpSpPr>
        <p:sp>
          <p:nvSpPr>
            <p:cNvPr id="27660" name="TextBox 62"/>
            <p:cNvSpPr txBox="1">
              <a:spLocks noChangeArrowheads="1"/>
            </p:cNvSpPr>
            <p:nvPr/>
          </p:nvSpPr>
          <p:spPr bwMode="auto">
            <a:xfrm>
              <a:off x="34904" y="438150"/>
              <a:ext cx="2463920" cy="6921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ts val="1500"/>
                </a:lnSpc>
              </a:pP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This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is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an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example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text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.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Go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ahead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and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replace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it. Add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your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text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here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endParaRPr lang="zh-CN" altLang="en-US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661" name="TextBox 63"/>
            <p:cNvSpPr txBox="1">
              <a:spLocks noChangeArrowheads="1"/>
            </p:cNvSpPr>
            <p:nvPr/>
          </p:nvSpPr>
          <p:spPr bwMode="auto">
            <a:xfrm>
              <a:off x="0" y="0"/>
              <a:ext cx="2494065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000" b="1">
                  <a:solidFill>
                    <a:srgbClr val="FFFFFF"/>
                  </a:solidFill>
                  <a:ea typeface="微软雅黑" panose="020B0503020204020204" pitchFamily="34" charset="-122"/>
                </a:rPr>
                <a:t>ADD</a:t>
              </a:r>
              <a:r>
                <a:rPr lang="en-US" altLang="zh-CN" sz="20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2000" b="1">
                  <a:solidFill>
                    <a:srgbClr val="FFFFFF"/>
                  </a:solidFill>
                  <a:ea typeface="微软雅黑" panose="020B0503020204020204" pitchFamily="34" charset="-122"/>
                </a:rPr>
                <a:t>YOUR</a:t>
              </a:r>
              <a:r>
                <a:rPr lang="en-US" altLang="zh-CN" sz="20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2000" b="1">
                  <a:solidFill>
                    <a:srgbClr val="FFFFFF"/>
                  </a:solidFill>
                  <a:ea typeface="微软雅黑" panose="020B0503020204020204" pitchFamily="34" charset="-122"/>
                </a:rPr>
                <a:t>HEADLINE</a:t>
              </a:r>
              <a:endParaRPr lang="zh-CN" altLang="en-US" sz="2000" b="1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cxnSp>
          <p:nvCxnSpPr>
            <p:cNvPr id="27662" name="直接连接符 47"/>
            <p:cNvCxnSpPr>
              <a:cxnSpLocks noChangeShapeType="1"/>
            </p:cNvCxnSpPr>
            <p:nvPr/>
          </p:nvCxnSpPr>
          <p:spPr bwMode="auto">
            <a:xfrm>
              <a:off x="61730" y="365575"/>
              <a:ext cx="2302886" cy="0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27656" name="Group 20"/>
          <p:cNvGrpSpPr>
            <a:grpSpLocks/>
          </p:cNvGrpSpPr>
          <p:nvPr/>
        </p:nvGrpSpPr>
        <p:grpSpPr bwMode="auto">
          <a:xfrm>
            <a:off x="6569075" y="2994025"/>
            <a:ext cx="2500313" cy="1130300"/>
            <a:chOff x="0" y="0"/>
            <a:chExt cx="2498824" cy="1130299"/>
          </a:xfrm>
        </p:grpSpPr>
        <p:sp>
          <p:nvSpPr>
            <p:cNvPr id="27657" name="TextBox 66"/>
            <p:cNvSpPr txBox="1">
              <a:spLocks noChangeArrowheads="1"/>
            </p:cNvSpPr>
            <p:nvPr/>
          </p:nvSpPr>
          <p:spPr bwMode="auto">
            <a:xfrm>
              <a:off x="34904" y="438150"/>
              <a:ext cx="2463920" cy="6921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ts val="1500"/>
                </a:lnSpc>
              </a:pP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This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is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an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example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text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.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Go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ahead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and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replace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it. Add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your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text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here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endParaRPr lang="zh-CN" altLang="en-US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658" name="TextBox 67"/>
            <p:cNvSpPr txBox="1">
              <a:spLocks noChangeArrowheads="1"/>
            </p:cNvSpPr>
            <p:nvPr/>
          </p:nvSpPr>
          <p:spPr bwMode="auto">
            <a:xfrm>
              <a:off x="0" y="0"/>
              <a:ext cx="2494064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000" b="1">
                  <a:solidFill>
                    <a:srgbClr val="FFFFFF"/>
                  </a:solidFill>
                  <a:ea typeface="微软雅黑" panose="020B0503020204020204" pitchFamily="34" charset="-122"/>
                </a:rPr>
                <a:t>ADD</a:t>
              </a:r>
              <a:r>
                <a:rPr lang="en-US" altLang="zh-CN" sz="20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2000" b="1">
                  <a:solidFill>
                    <a:srgbClr val="FFFFFF"/>
                  </a:solidFill>
                  <a:ea typeface="微软雅黑" panose="020B0503020204020204" pitchFamily="34" charset="-122"/>
                </a:rPr>
                <a:t>YOUR</a:t>
              </a:r>
              <a:r>
                <a:rPr lang="en-US" altLang="zh-CN" sz="20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2000" b="1">
                  <a:solidFill>
                    <a:srgbClr val="FFFFFF"/>
                  </a:solidFill>
                  <a:ea typeface="微软雅黑" panose="020B0503020204020204" pitchFamily="34" charset="-122"/>
                </a:rPr>
                <a:t>HEADLINE</a:t>
              </a:r>
              <a:endParaRPr lang="zh-CN" altLang="en-US" sz="2000" b="1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cxnSp>
          <p:nvCxnSpPr>
            <p:cNvPr id="27659" name="直接连接符 47"/>
            <p:cNvCxnSpPr>
              <a:cxnSpLocks noChangeShapeType="1"/>
            </p:cNvCxnSpPr>
            <p:nvPr/>
          </p:nvCxnSpPr>
          <p:spPr bwMode="auto">
            <a:xfrm>
              <a:off x="61730" y="365575"/>
              <a:ext cx="2302886" cy="0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674" name="直接连接符 18"/>
          <p:cNvCxnSpPr>
            <a:cxnSpLocks noChangeShapeType="1"/>
          </p:cNvCxnSpPr>
          <p:nvPr/>
        </p:nvCxnSpPr>
        <p:spPr bwMode="auto">
          <a:xfrm>
            <a:off x="611188" y="2624138"/>
            <a:ext cx="8108950" cy="0"/>
          </a:xfrm>
          <a:prstGeom prst="line">
            <a:avLst/>
          </a:prstGeom>
          <a:noFill/>
          <a:ln w="38100">
            <a:solidFill>
              <a:srgbClr val="2AC9D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8675" name="椭圆 19"/>
          <p:cNvSpPr>
            <a:spLocks noChangeArrowheads="1"/>
          </p:cNvSpPr>
          <p:nvPr/>
        </p:nvSpPr>
        <p:spPr bwMode="auto">
          <a:xfrm>
            <a:off x="3986213" y="1905000"/>
            <a:ext cx="1441450" cy="1439863"/>
          </a:xfrm>
          <a:prstGeom prst="ellipse">
            <a:avLst/>
          </a:prstGeom>
          <a:solidFill>
            <a:srgbClr val="1F253E"/>
          </a:solidFill>
          <a:ln w="57150">
            <a:solidFill>
              <a:srgbClr val="01B0F1"/>
            </a:solidFill>
            <a:round/>
            <a:headEnd/>
            <a:tailEnd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01B0F1"/>
              </a:solidFill>
              <a:latin typeface="造字工房悦黑体验版纤细体" pitchFamily="50" charset="-122"/>
              <a:ea typeface="造字工房悦黑体验版纤细体" pitchFamily="50" charset="-122"/>
            </a:endParaRPr>
          </a:p>
        </p:txBody>
      </p:sp>
      <p:cxnSp>
        <p:nvCxnSpPr>
          <p:cNvPr id="28676" name="直接连接符 20"/>
          <p:cNvCxnSpPr>
            <a:cxnSpLocks noChangeShapeType="1"/>
          </p:cNvCxnSpPr>
          <p:nvPr/>
        </p:nvCxnSpPr>
        <p:spPr bwMode="auto">
          <a:xfrm>
            <a:off x="611188" y="2297113"/>
            <a:ext cx="0" cy="654050"/>
          </a:xfrm>
          <a:prstGeom prst="line">
            <a:avLst/>
          </a:prstGeom>
          <a:noFill/>
          <a:ln w="38100">
            <a:solidFill>
              <a:srgbClr val="01B0F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677" name="直接连接符 21"/>
          <p:cNvCxnSpPr>
            <a:cxnSpLocks noChangeShapeType="1"/>
          </p:cNvCxnSpPr>
          <p:nvPr/>
        </p:nvCxnSpPr>
        <p:spPr bwMode="auto">
          <a:xfrm>
            <a:off x="8720138" y="2297113"/>
            <a:ext cx="0" cy="654050"/>
          </a:xfrm>
          <a:prstGeom prst="line">
            <a:avLst/>
          </a:prstGeom>
          <a:noFill/>
          <a:ln w="38100">
            <a:solidFill>
              <a:srgbClr val="01B0F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8678" name="椭圆 39"/>
          <p:cNvSpPr>
            <a:spLocks noChangeArrowheads="1"/>
          </p:cNvSpPr>
          <p:nvPr/>
        </p:nvSpPr>
        <p:spPr bwMode="auto">
          <a:xfrm>
            <a:off x="2006600" y="2084388"/>
            <a:ext cx="1081088" cy="1079500"/>
          </a:xfrm>
          <a:prstGeom prst="ellipse">
            <a:avLst/>
          </a:prstGeom>
          <a:solidFill>
            <a:srgbClr val="2AC9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造字工房悦黑体验版纤细体" pitchFamily="50" charset="-122"/>
              <a:ea typeface="造字工房悦黑体验版纤细体" pitchFamily="50" charset="-122"/>
            </a:endParaRPr>
          </a:p>
        </p:txBody>
      </p:sp>
      <p:sp>
        <p:nvSpPr>
          <p:cNvPr id="28679" name="椭圆 42"/>
          <p:cNvSpPr>
            <a:spLocks noChangeArrowheads="1"/>
          </p:cNvSpPr>
          <p:nvPr/>
        </p:nvSpPr>
        <p:spPr bwMode="auto">
          <a:xfrm>
            <a:off x="6329363" y="2084388"/>
            <a:ext cx="1081087" cy="1079500"/>
          </a:xfrm>
          <a:prstGeom prst="ellipse">
            <a:avLst/>
          </a:prstGeom>
          <a:solidFill>
            <a:srgbClr val="2AC9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造字工房悦黑体验版纤细体" pitchFamily="50" charset="-122"/>
              <a:ea typeface="造字工房悦黑体验版纤细体" pitchFamily="50" charset="-122"/>
            </a:endParaRPr>
          </a:p>
        </p:txBody>
      </p:sp>
      <p:sp>
        <p:nvSpPr>
          <p:cNvPr id="28680" name="椭圆 54"/>
          <p:cNvSpPr>
            <a:spLocks noChangeArrowheads="1"/>
          </p:cNvSpPr>
          <p:nvPr/>
        </p:nvSpPr>
        <p:spPr bwMode="auto">
          <a:xfrm>
            <a:off x="179388" y="1298575"/>
            <a:ext cx="863600" cy="863600"/>
          </a:xfrm>
          <a:prstGeom prst="ellipse">
            <a:avLst/>
          </a:prstGeom>
          <a:solidFill>
            <a:srgbClr val="FB4F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8681" name="椭圆 56"/>
          <p:cNvSpPr>
            <a:spLocks noChangeArrowheads="1"/>
          </p:cNvSpPr>
          <p:nvPr/>
        </p:nvSpPr>
        <p:spPr bwMode="auto">
          <a:xfrm>
            <a:off x="179388" y="3163888"/>
            <a:ext cx="863600" cy="863600"/>
          </a:xfrm>
          <a:prstGeom prst="ellipse">
            <a:avLst/>
          </a:prstGeom>
          <a:solidFill>
            <a:srgbClr val="FB4F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8682" name="椭圆 57"/>
          <p:cNvSpPr>
            <a:spLocks noChangeArrowheads="1"/>
          </p:cNvSpPr>
          <p:nvPr/>
        </p:nvSpPr>
        <p:spPr bwMode="auto">
          <a:xfrm>
            <a:off x="8286750" y="3076575"/>
            <a:ext cx="865188" cy="863600"/>
          </a:xfrm>
          <a:prstGeom prst="ellipse">
            <a:avLst/>
          </a:prstGeom>
          <a:solidFill>
            <a:srgbClr val="FB4F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8683" name="椭圆 59"/>
          <p:cNvSpPr>
            <a:spLocks noChangeArrowheads="1"/>
          </p:cNvSpPr>
          <p:nvPr/>
        </p:nvSpPr>
        <p:spPr bwMode="auto">
          <a:xfrm>
            <a:off x="8274050" y="1298575"/>
            <a:ext cx="863600" cy="863600"/>
          </a:xfrm>
          <a:prstGeom prst="ellipse">
            <a:avLst/>
          </a:prstGeom>
          <a:solidFill>
            <a:srgbClr val="FB4F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28684" name="Group 12"/>
          <p:cNvGrpSpPr>
            <a:grpSpLocks/>
          </p:cNvGrpSpPr>
          <p:nvPr/>
        </p:nvGrpSpPr>
        <p:grpSpPr bwMode="auto">
          <a:xfrm>
            <a:off x="4252913" y="2085975"/>
            <a:ext cx="976312" cy="1077913"/>
            <a:chOff x="0" y="0"/>
            <a:chExt cx="258763" cy="285751"/>
          </a:xfrm>
        </p:grpSpPr>
        <p:sp>
          <p:nvSpPr>
            <p:cNvPr id="28708" name="Freeform 36"/>
            <p:cNvSpPr>
              <a:spLocks/>
            </p:cNvSpPr>
            <p:nvPr/>
          </p:nvSpPr>
          <p:spPr bwMode="auto">
            <a:xfrm>
              <a:off x="0" y="46038"/>
              <a:ext cx="258763" cy="239713"/>
            </a:xfrm>
            <a:custGeom>
              <a:avLst/>
              <a:gdLst>
                <a:gd name="T0" fmla="*/ 2147483646 w 69"/>
                <a:gd name="T1" fmla="*/ 2147483646 h 64"/>
                <a:gd name="T2" fmla="*/ 2147483646 w 69"/>
                <a:gd name="T3" fmla="*/ 2147483646 h 64"/>
                <a:gd name="T4" fmla="*/ 2147483646 w 69"/>
                <a:gd name="T5" fmla="*/ 0 h 64"/>
                <a:gd name="T6" fmla="*/ 2147483646 w 69"/>
                <a:gd name="T7" fmla="*/ 2147483646 h 64"/>
                <a:gd name="T8" fmla="*/ 0 w 69"/>
                <a:gd name="T9" fmla="*/ 2147483646 h 64"/>
                <a:gd name="T10" fmla="*/ 2147483646 w 69"/>
                <a:gd name="T11" fmla="*/ 2147483646 h 64"/>
                <a:gd name="T12" fmla="*/ 2147483646 w 69"/>
                <a:gd name="T13" fmla="*/ 2147483646 h 64"/>
                <a:gd name="T14" fmla="*/ 2147483646 w 69"/>
                <a:gd name="T15" fmla="*/ 2147483646 h 64"/>
                <a:gd name="T16" fmla="*/ 2147483646 w 69"/>
                <a:gd name="T17" fmla="*/ 2147483646 h 64"/>
                <a:gd name="T18" fmla="*/ 2147483646 w 69"/>
                <a:gd name="T19" fmla="*/ 2147483646 h 64"/>
                <a:gd name="T20" fmla="*/ 2147483646 w 69"/>
                <a:gd name="T21" fmla="*/ 2147483646 h 64"/>
                <a:gd name="T22" fmla="*/ 2147483646 w 69"/>
                <a:gd name="T23" fmla="*/ 2147483646 h 64"/>
                <a:gd name="T24" fmla="*/ 2147483646 w 69"/>
                <a:gd name="T25" fmla="*/ 2147483646 h 64"/>
                <a:gd name="T26" fmla="*/ 2147483646 w 69"/>
                <a:gd name="T27" fmla="*/ 2147483646 h 64"/>
                <a:gd name="T28" fmla="*/ 2147483646 w 69"/>
                <a:gd name="T29" fmla="*/ 2147483646 h 64"/>
                <a:gd name="T30" fmla="*/ 2147483646 w 69"/>
                <a:gd name="T31" fmla="*/ 2147483646 h 64"/>
                <a:gd name="T32" fmla="*/ 2147483646 w 69"/>
                <a:gd name="T33" fmla="*/ 2147483646 h 64"/>
                <a:gd name="T34" fmla="*/ 2147483646 w 69"/>
                <a:gd name="T35" fmla="*/ 2147483646 h 64"/>
                <a:gd name="T36" fmla="*/ 2147483646 w 69"/>
                <a:gd name="T37" fmla="*/ 2147483646 h 6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9"/>
                <a:gd name="T58" fmla="*/ 0 h 64"/>
                <a:gd name="T59" fmla="*/ 69 w 69"/>
                <a:gd name="T60" fmla="*/ 64 h 6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9" h="64">
                  <a:moveTo>
                    <a:pt x="23" y="6"/>
                  </a:moveTo>
                  <a:cubicBezTo>
                    <a:pt x="24" y="5"/>
                    <a:pt x="25" y="3"/>
                    <a:pt x="24" y="2"/>
                  </a:cubicBezTo>
                  <a:cubicBezTo>
                    <a:pt x="24" y="0"/>
                    <a:pt x="22" y="0"/>
                    <a:pt x="21" y="0"/>
                  </a:cubicBezTo>
                  <a:cubicBezTo>
                    <a:pt x="16" y="2"/>
                    <a:pt x="13" y="4"/>
                    <a:pt x="10" y="7"/>
                  </a:cubicBezTo>
                  <a:cubicBezTo>
                    <a:pt x="3" y="14"/>
                    <a:pt x="0" y="22"/>
                    <a:pt x="0" y="31"/>
                  </a:cubicBezTo>
                  <a:cubicBezTo>
                    <a:pt x="0" y="40"/>
                    <a:pt x="3" y="48"/>
                    <a:pt x="10" y="54"/>
                  </a:cubicBezTo>
                  <a:cubicBezTo>
                    <a:pt x="16" y="60"/>
                    <a:pt x="24" y="64"/>
                    <a:pt x="33" y="64"/>
                  </a:cubicBezTo>
                  <a:cubicBezTo>
                    <a:pt x="42" y="64"/>
                    <a:pt x="50" y="60"/>
                    <a:pt x="56" y="54"/>
                  </a:cubicBezTo>
                  <a:cubicBezTo>
                    <a:pt x="69" y="41"/>
                    <a:pt x="69" y="20"/>
                    <a:pt x="56" y="7"/>
                  </a:cubicBezTo>
                  <a:cubicBezTo>
                    <a:pt x="53" y="5"/>
                    <a:pt x="50" y="2"/>
                    <a:pt x="46" y="1"/>
                  </a:cubicBezTo>
                  <a:cubicBezTo>
                    <a:pt x="45" y="0"/>
                    <a:pt x="43" y="1"/>
                    <a:pt x="43" y="2"/>
                  </a:cubicBezTo>
                  <a:cubicBezTo>
                    <a:pt x="42" y="4"/>
                    <a:pt x="42" y="6"/>
                    <a:pt x="44" y="6"/>
                  </a:cubicBezTo>
                  <a:cubicBezTo>
                    <a:pt x="47" y="8"/>
                    <a:pt x="50" y="9"/>
                    <a:pt x="52" y="12"/>
                  </a:cubicBezTo>
                  <a:cubicBezTo>
                    <a:pt x="62" y="22"/>
                    <a:pt x="62" y="39"/>
                    <a:pt x="52" y="50"/>
                  </a:cubicBezTo>
                  <a:cubicBezTo>
                    <a:pt x="47" y="55"/>
                    <a:pt x="40" y="58"/>
                    <a:pt x="33" y="58"/>
                  </a:cubicBezTo>
                  <a:cubicBezTo>
                    <a:pt x="26" y="58"/>
                    <a:pt x="19" y="55"/>
                    <a:pt x="14" y="50"/>
                  </a:cubicBezTo>
                  <a:cubicBezTo>
                    <a:pt x="9" y="45"/>
                    <a:pt x="6" y="38"/>
                    <a:pt x="6" y="31"/>
                  </a:cubicBezTo>
                  <a:cubicBezTo>
                    <a:pt x="6" y="24"/>
                    <a:pt x="9" y="17"/>
                    <a:pt x="14" y="12"/>
                  </a:cubicBezTo>
                  <a:cubicBezTo>
                    <a:pt x="16" y="9"/>
                    <a:pt x="19" y="7"/>
                    <a:pt x="23" y="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709" name="Freeform 37"/>
            <p:cNvSpPr>
              <a:spLocks/>
            </p:cNvSpPr>
            <p:nvPr/>
          </p:nvSpPr>
          <p:spPr bwMode="auto">
            <a:xfrm>
              <a:off x="115887" y="0"/>
              <a:ext cx="22225" cy="106363"/>
            </a:xfrm>
            <a:custGeom>
              <a:avLst/>
              <a:gdLst>
                <a:gd name="T0" fmla="*/ 2147483646 w 6"/>
                <a:gd name="T1" fmla="*/ 2147483646 h 28"/>
                <a:gd name="T2" fmla="*/ 2147483646 w 6"/>
                <a:gd name="T3" fmla="*/ 2147483646 h 28"/>
                <a:gd name="T4" fmla="*/ 2147483646 w 6"/>
                <a:gd name="T5" fmla="*/ 0 h 28"/>
                <a:gd name="T6" fmla="*/ 0 w 6"/>
                <a:gd name="T7" fmla="*/ 2147483646 h 28"/>
                <a:gd name="T8" fmla="*/ 0 w 6"/>
                <a:gd name="T9" fmla="*/ 2147483646 h 28"/>
                <a:gd name="T10" fmla="*/ 2147483646 w 6"/>
                <a:gd name="T11" fmla="*/ 2147483646 h 28"/>
                <a:gd name="T12" fmla="*/ 2147483646 w 6"/>
                <a:gd name="T13" fmla="*/ 2147483646 h 2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"/>
                <a:gd name="T22" fmla="*/ 0 h 28"/>
                <a:gd name="T23" fmla="*/ 6 w 6"/>
                <a:gd name="T24" fmla="*/ 28 h 2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" h="28">
                  <a:moveTo>
                    <a:pt x="6" y="25"/>
                  </a:moveTo>
                  <a:cubicBezTo>
                    <a:pt x="6" y="3"/>
                    <a:pt x="6" y="3"/>
                    <a:pt x="6" y="3"/>
                  </a:cubicBezTo>
                  <a:cubicBezTo>
                    <a:pt x="6" y="1"/>
                    <a:pt x="5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7"/>
                    <a:pt x="1" y="28"/>
                    <a:pt x="3" y="28"/>
                  </a:cubicBezTo>
                  <a:cubicBezTo>
                    <a:pt x="5" y="28"/>
                    <a:pt x="6" y="27"/>
                    <a:pt x="6" y="2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8685" name="Group 15"/>
          <p:cNvGrpSpPr>
            <a:grpSpLocks/>
          </p:cNvGrpSpPr>
          <p:nvPr/>
        </p:nvGrpSpPr>
        <p:grpSpPr bwMode="auto">
          <a:xfrm>
            <a:off x="6567488" y="2259013"/>
            <a:ext cx="606425" cy="728662"/>
            <a:chOff x="0" y="0"/>
            <a:chExt cx="244476" cy="293688"/>
          </a:xfrm>
        </p:grpSpPr>
        <p:sp>
          <p:nvSpPr>
            <p:cNvPr id="28706" name="Freeform 58"/>
            <p:cNvSpPr>
              <a:spLocks/>
            </p:cNvSpPr>
            <p:nvPr/>
          </p:nvSpPr>
          <p:spPr bwMode="auto">
            <a:xfrm>
              <a:off x="52388" y="98425"/>
              <a:ext cx="192088" cy="195263"/>
            </a:xfrm>
            <a:custGeom>
              <a:avLst/>
              <a:gdLst>
                <a:gd name="T0" fmla="*/ 2147483646 w 51"/>
                <a:gd name="T1" fmla="*/ 2147483646 h 52"/>
                <a:gd name="T2" fmla="*/ 2147483646 w 51"/>
                <a:gd name="T3" fmla="*/ 2147483646 h 52"/>
                <a:gd name="T4" fmla="*/ 2147483646 w 51"/>
                <a:gd name="T5" fmla="*/ 2147483646 h 52"/>
                <a:gd name="T6" fmla="*/ 2147483646 w 51"/>
                <a:gd name="T7" fmla="*/ 2147483646 h 52"/>
                <a:gd name="T8" fmla="*/ 2147483646 w 51"/>
                <a:gd name="T9" fmla="*/ 2147483646 h 52"/>
                <a:gd name="T10" fmla="*/ 2147483646 w 51"/>
                <a:gd name="T11" fmla="*/ 2147483646 h 52"/>
                <a:gd name="T12" fmla="*/ 0 w 51"/>
                <a:gd name="T13" fmla="*/ 2147483646 h 52"/>
                <a:gd name="T14" fmla="*/ 2147483646 w 51"/>
                <a:gd name="T15" fmla="*/ 2147483646 h 52"/>
                <a:gd name="T16" fmla="*/ 2147483646 w 51"/>
                <a:gd name="T17" fmla="*/ 2147483646 h 52"/>
                <a:gd name="T18" fmla="*/ 2147483646 w 51"/>
                <a:gd name="T19" fmla="*/ 2147483646 h 52"/>
                <a:gd name="T20" fmla="*/ 2147483646 w 51"/>
                <a:gd name="T21" fmla="*/ 2147483646 h 52"/>
                <a:gd name="T22" fmla="*/ 2147483646 w 51"/>
                <a:gd name="T23" fmla="*/ 2147483646 h 52"/>
                <a:gd name="T24" fmla="*/ 2147483646 w 51"/>
                <a:gd name="T25" fmla="*/ 2147483646 h 52"/>
                <a:gd name="T26" fmla="*/ 2147483646 w 51"/>
                <a:gd name="T27" fmla="*/ 2147483646 h 52"/>
                <a:gd name="T28" fmla="*/ 2147483646 w 51"/>
                <a:gd name="T29" fmla="*/ 2147483646 h 52"/>
                <a:gd name="T30" fmla="*/ 2147483646 w 51"/>
                <a:gd name="T31" fmla="*/ 0 h 52"/>
                <a:gd name="T32" fmla="*/ 2147483646 w 51"/>
                <a:gd name="T33" fmla="*/ 2147483646 h 52"/>
                <a:gd name="T34" fmla="*/ 2147483646 w 51"/>
                <a:gd name="T35" fmla="*/ 2147483646 h 52"/>
                <a:gd name="T36" fmla="*/ 2147483646 w 51"/>
                <a:gd name="T37" fmla="*/ 2147483646 h 5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1"/>
                <a:gd name="T58" fmla="*/ 0 h 52"/>
                <a:gd name="T59" fmla="*/ 51 w 51"/>
                <a:gd name="T60" fmla="*/ 52 h 5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1" h="52">
                  <a:moveTo>
                    <a:pt x="18" y="40"/>
                  </a:moveTo>
                  <a:cubicBezTo>
                    <a:pt x="15" y="40"/>
                    <a:pt x="12" y="40"/>
                    <a:pt x="9" y="39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6" y="36"/>
                    <a:pt x="16" y="34"/>
                    <a:pt x="16" y="32"/>
                  </a:cubicBezTo>
                  <a:cubicBezTo>
                    <a:pt x="15" y="31"/>
                    <a:pt x="13" y="30"/>
                    <a:pt x="12" y="31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0" y="37"/>
                    <a:pt x="0" y="39"/>
                    <a:pt x="0" y="40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6" y="52"/>
                    <a:pt x="7" y="52"/>
                    <a:pt x="8" y="52"/>
                  </a:cubicBezTo>
                  <a:cubicBezTo>
                    <a:pt x="9" y="52"/>
                    <a:pt x="9" y="52"/>
                    <a:pt x="10" y="52"/>
                  </a:cubicBezTo>
                  <a:cubicBezTo>
                    <a:pt x="11" y="51"/>
                    <a:pt x="12" y="49"/>
                    <a:pt x="11" y="48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3" y="46"/>
                    <a:pt x="15" y="46"/>
                    <a:pt x="18" y="46"/>
                  </a:cubicBezTo>
                  <a:cubicBezTo>
                    <a:pt x="36" y="46"/>
                    <a:pt x="51" y="32"/>
                    <a:pt x="51" y="14"/>
                  </a:cubicBezTo>
                  <a:cubicBezTo>
                    <a:pt x="51" y="10"/>
                    <a:pt x="50" y="6"/>
                    <a:pt x="48" y="2"/>
                  </a:cubicBezTo>
                  <a:cubicBezTo>
                    <a:pt x="48" y="0"/>
                    <a:pt x="46" y="0"/>
                    <a:pt x="44" y="0"/>
                  </a:cubicBezTo>
                  <a:cubicBezTo>
                    <a:pt x="43" y="1"/>
                    <a:pt x="42" y="3"/>
                    <a:pt x="43" y="4"/>
                  </a:cubicBezTo>
                  <a:cubicBezTo>
                    <a:pt x="44" y="7"/>
                    <a:pt x="45" y="11"/>
                    <a:pt x="45" y="14"/>
                  </a:cubicBezTo>
                  <a:cubicBezTo>
                    <a:pt x="45" y="29"/>
                    <a:pt x="33" y="40"/>
                    <a:pt x="18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707" name="Freeform 59"/>
            <p:cNvSpPr>
              <a:spLocks/>
            </p:cNvSpPr>
            <p:nvPr/>
          </p:nvSpPr>
          <p:spPr bwMode="auto">
            <a:xfrm>
              <a:off x="0" y="0"/>
              <a:ext cx="187325" cy="207963"/>
            </a:xfrm>
            <a:custGeom>
              <a:avLst/>
              <a:gdLst>
                <a:gd name="T0" fmla="*/ 0 w 50"/>
                <a:gd name="T1" fmla="*/ 2147483646 h 55"/>
                <a:gd name="T2" fmla="*/ 2147483646 w 50"/>
                <a:gd name="T3" fmla="*/ 2147483646 h 55"/>
                <a:gd name="T4" fmla="*/ 2147483646 w 50"/>
                <a:gd name="T5" fmla="*/ 2147483646 h 55"/>
                <a:gd name="T6" fmla="*/ 2147483646 w 50"/>
                <a:gd name="T7" fmla="*/ 2147483646 h 55"/>
                <a:gd name="T8" fmla="*/ 2147483646 w 50"/>
                <a:gd name="T9" fmla="*/ 2147483646 h 55"/>
                <a:gd name="T10" fmla="*/ 2147483646 w 50"/>
                <a:gd name="T11" fmla="*/ 2147483646 h 55"/>
                <a:gd name="T12" fmla="*/ 2147483646 w 50"/>
                <a:gd name="T13" fmla="*/ 2147483646 h 55"/>
                <a:gd name="T14" fmla="*/ 2147483646 w 50"/>
                <a:gd name="T15" fmla="*/ 2147483646 h 55"/>
                <a:gd name="T16" fmla="*/ 2147483646 w 50"/>
                <a:gd name="T17" fmla="*/ 2147483646 h 55"/>
                <a:gd name="T18" fmla="*/ 2147483646 w 50"/>
                <a:gd name="T19" fmla="*/ 2147483646 h 55"/>
                <a:gd name="T20" fmla="*/ 2147483646 w 50"/>
                <a:gd name="T21" fmla="*/ 2147483646 h 55"/>
                <a:gd name="T22" fmla="*/ 2147483646 w 50"/>
                <a:gd name="T23" fmla="*/ 2147483646 h 55"/>
                <a:gd name="T24" fmla="*/ 2147483646 w 50"/>
                <a:gd name="T25" fmla="*/ 2147483646 h 55"/>
                <a:gd name="T26" fmla="*/ 2147483646 w 50"/>
                <a:gd name="T27" fmla="*/ 2147483646 h 55"/>
                <a:gd name="T28" fmla="*/ 2147483646 w 50"/>
                <a:gd name="T29" fmla="*/ 2147483646 h 55"/>
                <a:gd name="T30" fmla="*/ 2147483646 w 50"/>
                <a:gd name="T31" fmla="*/ 0 h 55"/>
                <a:gd name="T32" fmla="*/ 2147483646 w 50"/>
                <a:gd name="T33" fmla="*/ 2147483646 h 55"/>
                <a:gd name="T34" fmla="*/ 2147483646 w 50"/>
                <a:gd name="T35" fmla="*/ 2147483646 h 55"/>
                <a:gd name="T36" fmla="*/ 2147483646 w 50"/>
                <a:gd name="T37" fmla="*/ 2147483646 h 55"/>
                <a:gd name="T38" fmla="*/ 0 w 50"/>
                <a:gd name="T39" fmla="*/ 2147483646 h 5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50"/>
                <a:gd name="T61" fmla="*/ 0 h 55"/>
                <a:gd name="T62" fmla="*/ 50 w 50"/>
                <a:gd name="T63" fmla="*/ 55 h 5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50" h="55">
                  <a:moveTo>
                    <a:pt x="0" y="40"/>
                  </a:moveTo>
                  <a:cubicBezTo>
                    <a:pt x="0" y="45"/>
                    <a:pt x="1" y="49"/>
                    <a:pt x="3" y="53"/>
                  </a:cubicBezTo>
                  <a:cubicBezTo>
                    <a:pt x="3" y="54"/>
                    <a:pt x="4" y="55"/>
                    <a:pt x="5" y="55"/>
                  </a:cubicBezTo>
                  <a:cubicBezTo>
                    <a:pt x="6" y="55"/>
                    <a:pt x="6" y="55"/>
                    <a:pt x="7" y="55"/>
                  </a:cubicBezTo>
                  <a:cubicBezTo>
                    <a:pt x="8" y="54"/>
                    <a:pt x="9" y="52"/>
                    <a:pt x="8" y="51"/>
                  </a:cubicBezTo>
                  <a:cubicBezTo>
                    <a:pt x="7" y="47"/>
                    <a:pt x="6" y="44"/>
                    <a:pt x="6" y="40"/>
                  </a:cubicBezTo>
                  <a:cubicBezTo>
                    <a:pt x="6" y="26"/>
                    <a:pt x="18" y="14"/>
                    <a:pt x="32" y="14"/>
                  </a:cubicBezTo>
                  <a:cubicBezTo>
                    <a:pt x="34" y="14"/>
                    <a:pt x="36" y="14"/>
                    <a:pt x="38" y="14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3" y="16"/>
                    <a:pt x="33" y="18"/>
                    <a:pt x="33" y="19"/>
                  </a:cubicBezTo>
                  <a:cubicBezTo>
                    <a:pt x="34" y="20"/>
                    <a:pt x="35" y="21"/>
                    <a:pt x="36" y="21"/>
                  </a:cubicBezTo>
                  <a:cubicBezTo>
                    <a:pt x="36" y="21"/>
                    <a:pt x="37" y="21"/>
                    <a:pt x="37" y="21"/>
                  </a:cubicBezTo>
                  <a:cubicBezTo>
                    <a:pt x="47" y="17"/>
                    <a:pt x="47" y="17"/>
                    <a:pt x="47" y="17"/>
                  </a:cubicBezTo>
                  <a:cubicBezTo>
                    <a:pt x="49" y="16"/>
                    <a:pt x="50" y="14"/>
                    <a:pt x="49" y="13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44" y="1"/>
                    <a:pt x="42" y="0"/>
                    <a:pt x="41" y="0"/>
                  </a:cubicBezTo>
                  <a:cubicBezTo>
                    <a:pt x="39" y="1"/>
                    <a:pt x="39" y="3"/>
                    <a:pt x="39" y="4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38" y="8"/>
                    <a:pt x="35" y="8"/>
                    <a:pt x="32" y="8"/>
                  </a:cubicBezTo>
                  <a:cubicBezTo>
                    <a:pt x="14" y="8"/>
                    <a:pt x="0" y="22"/>
                    <a:pt x="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8686" name="Freeform 16"/>
          <p:cNvSpPr>
            <a:spLocks noEditPoints="1"/>
          </p:cNvSpPr>
          <p:nvPr/>
        </p:nvSpPr>
        <p:spPr bwMode="auto">
          <a:xfrm>
            <a:off x="2228850" y="2425700"/>
            <a:ext cx="636588" cy="396875"/>
          </a:xfrm>
          <a:custGeom>
            <a:avLst/>
            <a:gdLst>
              <a:gd name="T0" fmla="*/ 2147483646 w 106"/>
              <a:gd name="T1" fmla="*/ 2147483646 h 66"/>
              <a:gd name="T2" fmla="*/ 2147483646 w 106"/>
              <a:gd name="T3" fmla="*/ 2147483646 h 66"/>
              <a:gd name="T4" fmla="*/ 2147483646 w 106"/>
              <a:gd name="T5" fmla="*/ 0 h 66"/>
              <a:gd name="T6" fmla="*/ 2147483646 w 106"/>
              <a:gd name="T7" fmla="*/ 2147483646 h 66"/>
              <a:gd name="T8" fmla="*/ 2147483646 w 106"/>
              <a:gd name="T9" fmla="*/ 2147483646 h 66"/>
              <a:gd name="T10" fmla="*/ 0 w 106"/>
              <a:gd name="T11" fmla="*/ 2147483646 h 66"/>
              <a:gd name="T12" fmla="*/ 2147483646 w 106"/>
              <a:gd name="T13" fmla="*/ 2147483646 h 66"/>
              <a:gd name="T14" fmla="*/ 2147483646 w 106"/>
              <a:gd name="T15" fmla="*/ 2147483646 h 66"/>
              <a:gd name="T16" fmla="*/ 2147483646 w 106"/>
              <a:gd name="T17" fmla="*/ 2147483646 h 66"/>
              <a:gd name="T18" fmla="*/ 2147483646 w 106"/>
              <a:gd name="T19" fmla="*/ 2147483646 h 66"/>
              <a:gd name="T20" fmla="*/ 2147483646 w 106"/>
              <a:gd name="T21" fmla="*/ 2147483646 h 66"/>
              <a:gd name="T22" fmla="*/ 2147483646 w 106"/>
              <a:gd name="T23" fmla="*/ 2147483646 h 66"/>
              <a:gd name="T24" fmla="*/ 2147483646 w 106"/>
              <a:gd name="T25" fmla="*/ 2147483646 h 66"/>
              <a:gd name="T26" fmla="*/ 2147483646 w 106"/>
              <a:gd name="T27" fmla="*/ 2147483646 h 66"/>
              <a:gd name="T28" fmla="*/ 2147483646 w 106"/>
              <a:gd name="T29" fmla="*/ 2147483646 h 66"/>
              <a:gd name="T30" fmla="*/ 2147483646 w 106"/>
              <a:gd name="T31" fmla="*/ 2147483646 h 66"/>
              <a:gd name="T32" fmla="*/ 2147483646 w 106"/>
              <a:gd name="T33" fmla="*/ 2147483646 h 66"/>
              <a:gd name="T34" fmla="*/ 2147483646 w 106"/>
              <a:gd name="T35" fmla="*/ 2147483646 h 66"/>
              <a:gd name="T36" fmla="*/ 2147483646 w 106"/>
              <a:gd name="T37" fmla="*/ 2147483646 h 66"/>
              <a:gd name="T38" fmla="*/ 2147483646 w 106"/>
              <a:gd name="T39" fmla="*/ 2147483646 h 66"/>
              <a:gd name="T40" fmla="*/ 2147483646 w 106"/>
              <a:gd name="T41" fmla="*/ 2147483646 h 66"/>
              <a:gd name="T42" fmla="*/ 2147483646 w 106"/>
              <a:gd name="T43" fmla="*/ 2147483646 h 66"/>
              <a:gd name="T44" fmla="*/ 2147483646 w 106"/>
              <a:gd name="T45" fmla="*/ 2147483646 h 66"/>
              <a:gd name="T46" fmla="*/ 2147483646 w 106"/>
              <a:gd name="T47" fmla="*/ 2147483646 h 66"/>
              <a:gd name="T48" fmla="*/ 2147483646 w 106"/>
              <a:gd name="T49" fmla="*/ 2147483646 h 66"/>
              <a:gd name="T50" fmla="*/ 2147483646 w 106"/>
              <a:gd name="T51" fmla="*/ 2147483646 h 6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106"/>
              <a:gd name="T79" fmla="*/ 0 h 66"/>
              <a:gd name="T80" fmla="*/ 106 w 106"/>
              <a:gd name="T81" fmla="*/ 66 h 6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106" h="66">
                <a:moveTo>
                  <a:pt x="88" y="28"/>
                </a:moveTo>
                <a:cubicBezTo>
                  <a:pt x="87" y="28"/>
                  <a:pt x="85" y="29"/>
                  <a:pt x="84" y="29"/>
                </a:cubicBezTo>
                <a:cubicBezTo>
                  <a:pt x="82" y="13"/>
                  <a:pt x="69" y="0"/>
                  <a:pt x="53" y="0"/>
                </a:cubicBezTo>
                <a:cubicBezTo>
                  <a:pt x="41" y="0"/>
                  <a:pt x="30" y="8"/>
                  <a:pt x="25" y="20"/>
                </a:cubicBezTo>
                <a:cubicBezTo>
                  <a:pt x="24" y="20"/>
                  <a:pt x="23" y="20"/>
                  <a:pt x="21" y="20"/>
                </a:cubicBezTo>
                <a:cubicBezTo>
                  <a:pt x="9" y="20"/>
                  <a:pt x="0" y="30"/>
                  <a:pt x="0" y="43"/>
                </a:cubicBezTo>
                <a:cubicBezTo>
                  <a:pt x="0" y="56"/>
                  <a:pt x="9" y="66"/>
                  <a:pt x="21" y="66"/>
                </a:cubicBezTo>
                <a:cubicBezTo>
                  <a:pt x="88" y="66"/>
                  <a:pt x="88" y="66"/>
                  <a:pt x="88" y="66"/>
                </a:cubicBezTo>
                <a:cubicBezTo>
                  <a:pt x="98" y="66"/>
                  <a:pt x="106" y="58"/>
                  <a:pt x="106" y="47"/>
                </a:cubicBezTo>
                <a:cubicBezTo>
                  <a:pt x="106" y="37"/>
                  <a:pt x="98" y="28"/>
                  <a:pt x="88" y="28"/>
                </a:cubicBezTo>
                <a:close/>
                <a:moveTo>
                  <a:pt x="88" y="60"/>
                </a:moveTo>
                <a:cubicBezTo>
                  <a:pt x="21" y="60"/>
                  <a:pt x="21" y="60"/>
                  <a:pt x="21" y="60"/>
                </a:cubicBezTo>
                <a:cubicBezTo>
                  <a:pt x="13" y="60"/>
                  <a:pt x="6" y="52"/>
                  <a:pt x="6" y="43"/>
                </a:cubicBezTo>
                <a:cubicBezTo>
                  <a:pt x="6" y="33"/>
                  <a:pt x="13" y="26"/>
                  <a:pt x="21" y="26"/>
                </a:cubicBezTo>
                <a:cubicBezTo>
                  <a:pt x="23" y="26"/>
                  <a:pt x="24" y="26"/>
                  <a:pt x="26" y="26"/>
                </a:cubicBezTo>
                <a:cubicBezTo>
                  <a:pt x="27" y="27"/>
                  <a:pt x="28" y="27"/>
                  <a:pt x="29" y="26"/>
                </a:cubicBezTo>
                <a:cubicBezTo>
                  <a:pt x="29" y="26"/>
                  <a:pt x="30" y="25"/>
                  <a:pt x="30" y="24"/>
                </a:cubicBezTo>
                <a:cubicBezTo>
                  <a:pt x="33" y="13"/>
                  <a:pt x="43" y="6"/>
                  <a:pt x="53" y="6"/>
                </a:cubicBezTo>
                <a:cubicBezTo>
                  <a:pt x="67" y="6"/>
                  <a:pt x="78" y="18"/>
                  <a:pt x="78" y="32"/>
                </a:cubicBezTo>
                <a:cubicBezTo>
                  <a:pt x="78" y="32"/>
                  <a:pt x="78" y="33"/>
                  <a:pt x="78" y="33"/>
                </a:cubicBezTo>
                <a:cubicBezTo>
                  <a:pt x="78" y="34"/>
                  <a:pt x="78" y="34"/>
                  <a:pt x="78" y="34"/>
                </a:cubicBezTo>
                <a:cubicBezTo>
                  <a:pt x="78" y="35"/>
                  <a:pt x="78" y="36"/>
                  <a:pt x="79" y="36"/>
                </a:cubicBezTo>
                <a:cubicBezTo>
                  <a:pt x="80" y="37"/>
                  <a:pt x="81" y="37"/>
                  <a:pt x="82" y="36"/>
                </a:cubicBezTo>
                <a:cubicBezTo>
                  <a:pt x="84" y="35"/>
                  <a:pt x="86" y="34"/>
                  <a:pt x="88" y="34"/>
                </a:cubicBezTo>
                <a:cubicBezTo>
                  <a:pt x="95" y="34"/>
                  <a:pt x="100" y="40"/>
                  <a:pt x="100" y="47"/>
                </a:cubicBezTo>
                <a:cubicBezTo>
                  <a:pt x="100" y="54"/>
                  <a:pt x="95" y="60"/>
                  <a:pt x="88" y="6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87" name="Freeform 26"/>
          <p:cNvSpPr>
            <a:spLocks noEditPoints="1"/>
          </p:cNvSpPr>
          <p:nvPr/>
        </p:nvSpPr>
        <p:spPr bwMode="auto">
          <a:xfrm>
            <a:off x="8470900" y="1574800"/>
            <a:ext cx="496888" cy="330200"/>
          </a:xfrm>
          <a:custGeom>
            <a:avLst/>
            <a:gdLst>
              <a:gd name="T0" fmla="*/ 2147483646 w 78"/>
              <a:gd name="T1" fmla="*/ 2147483646 h 68"/>
              <a:gd name="T2" fmla="*/ 2147483646 w 78"/>
              <a:gd name="T3" fmla="*/ 2147483646 h 68"/>
              <a:gd name="T4" fmla="*/ 2147483646 w 78"/>
              <a:gd name="T5" fmla="*/ 2147483646 h 68"/>
              <a:gd name="T6" fmla="*/ 2147483646 w 78"/>
              <a:gd name="T7" fmla="*/ 2147483646 h 68"/>
              <a:gd name="T8" fmla="*/ 2147483646 w 78"/>
              <a:gd name="T9" fmla="*/ 2147483646 h 68"/>
              <a:gd name="T10" fmla="*/ 2147483646 w 78"/>
              <a:gd name="T11" fmla="*/ 2147483646 h 68"/>
              <a:gd name="T12" fmla="*/ 2147483646 w 78"/>
              <a:gd name="T13" fmla="*/ 2147483646 h 68"/>
              <a:gd name="T14" fmla="*/ 2147483646 w 78"/>
              <a:gd name="T15" fmla="*/ 2147483646 h 68"/>
              <a:gd name="T16" fmla="*/ 2147483646 w 78"/>
              <a:gd name="T17" fmla="*/ 2147483646 h 68"/>
              <a:gd name="T18" fmla="*/ 2147483646 w 78"/>
              <a:gd name="T19" fmla="*/ 0 h 68"/>
              <a:gd name="T20" fmla="*/ 2147483646 w 78"/>
              <a:gd name="T21" fmla="*/ 0 h 68"/>
              <a:gd name="T22" fmla="*/ 2147483646 w 78"/>
              <a:gd name="T23" fmla="*/ 0 h 68"/>
              <a:gd name="T24" fmla="*/ 2147483646 w 78"/>
              <a:gd name="T25" fmla="*/ 0 h 68"/>
              <a:gd name="T26" fmla="*/ 2147483646 w 78"/>
              <a:gd name="T27" fmla="*/ 0 h 68"/>
              <a:gd name="T28" fmla="*/ 2147483646 w 78"/>
              <a:gd name="T29" fmla="*/ 0 h 68"/>
              <a:gd name="T30" fmla="*/ 2147483646 w 78"/>
              <a:gd name="T31" fmla="*/ 0 h 68"/>
              <a:gd name="T32" fmla="*/ 2147483646 w 78"/>
              <a:gd name="T33" fmla="*/ 0 h 68"/>
              <a:gd name="T34" fmla="*/ 2147483646 w 78"/>
              <a:gd name="T35" fmla="*/ 0 h 68"/>
              <a:gd name="T36" fmla="*/ 2147483646 w 78"/>
              <a:gd name="T37" fmla="*/ 0 h 68"/>
              <a:gd name="T38" fmla="*/ 2147483646 w 78"/>
              <a:gd name="T39" fmla="*/ 2147483646 h 68"/>
              <a:gd name="T40" fmla="*/ 2147483646 w 78"/>
              <a:gd name="T41" fmla="*/ 2147483646 h 68"/>
              <a:gd name="T42" fmla="*/ 2147483646 w 78"/>
              <a:gd name="T43" fmla="*/ 2147483646 h 68"/>
              <a:gd name="T44" fmla="*/ 0 w 78"/>
              <a:gd name="T45" fmla="*/ 2147483646 h 68"/>
              <a:gd name="T46" fmla="*/ 0 w 78"/>
              <a:gd name="T47" fmla="*/ 2147483646 h 68"/>
              <a:gd name="T48" fmla="*/ 0 w 78"/>
              <a:gd name="T49" fmla="*/ 2147483646 h 68"/>
              <a:gd name="T50" fmla="*/ 0 w 78"/>
              <a:gd name="T51" fmla="*/ 2147483646 h 68"/>
              <a:gd name="T52" fmla="*/ 2147483646 w 78"/>
              <a:gd name="T53" fmla="*/ 2147483646 h 68"/>
              <a:gd name="T54" fmla="*/ 2147483646 w 78"/>
              <a:gd name="T55" fmla="*/ 2147483646 h 68"/>
              <a:gd name="T56" fmla="*/ 2147483646 w 78"/>
              <a:gd name="T57" fmla="*/ 2147483646 h 68"/>
              <a:gd name="T58" fmla="*/ 2147483646 w 78"/>
              <a:gd name="T59" fmla="*/ 2147483646 h 68"/>
              <a:gd name="T60" fmla="*/ 2147483646 w 78"/>
              <a:gd name="T61" fmla="*/ 2147483646 h 68"/>
              <a:gd name="T62" fmla="*/ 2147483646 w 78"/>
              <a:gd name="T63" fmla="*/ 2147483646 h 68"/>
              <a:gd name="T64" fmla="*/ 2147483646 w 78"/>
              <a:gd name="T65" fmla="*/ 2147483646 h 68"/>
              <a:gd name="T66" fmla="*/ 2147483646 w 78"/>
              <a:gd name="T67" fmla="*/ 2147483646 h 68"/>
              <a:gd name="T68" fmla="*/ 2147483646 w 78"/>
              <a:gd name="T69" fmla="*/ 2147483646 h 68"/>
              <a:gd name="T70" fmla="*/ 2147483646 w 78"/>
              <a:gd name="T71" fmla="*/ 2147483646 h 68"/>
              <a:gd name="T72" fmla="*/ 2147483646 w 78"/>
              <a:gd name="T73" fmla="*/ 2147483646 h 68"/>
              <a:gd name="T74" fmla="*/ 2147483646 w 78"/>
              <a:gd name="T75" fmla="*/ 2147483646 h 68"/>
              <a:gd name="T76" fmla="*/ 2147483646 w 78"/>
              <a:gd name="T77" fmla="*/ 2147483646 h 68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78"/>
              <a:gd name="T118" fmla="*/ 0 h 68"/>
              <a:gd name="T119" fmla="*/ 78 w 78"/>
              <a:gd name="T120" fmla="*/ 68 h 68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78" h="68">
                <a:moveTo>
                  <a:pt x="3" y="68"/>
                </a:moveTo>
                <a:cubicBezTo>
                  <a:pt x="75" y="68"/>
                  <a:pt x="75" y="68"/>
                  <a:pt x="75" y="68"/>
                </a:cubicBezTo>
                <a:cubicBezTo>
                  <a:pt x="77" y="68"/>
                  <a:pt x="78" y="67"/>
                  <a:pt x="78" y="65"/>
                </a:cubicBezTo>
                <a:cubicBezTo>
                  <a:pt x="78" y="3"/>
                  <a:pt x="78" y="3"/>
                  <a:pt x="78" y="3"/>
                </a:cubicBezTo>
                <a:cubicBezTo>
                  <a:pt x="78" y="3"/>
                  <a:pt x="78" y="2"/>
                  <a:pt x="78" y="2"/>
                </a:cubicBezTo>
                <a:cubicBezTo>
                  <a:pt x="78" y="2"/>
                  <a:pt x="78" y="2"/>
                  <a:pt x="78" y="2"/>
                </a:cubicBezTo>
                <a:cubicBezTo>
                  <a:pt x="78" y="2"/>
                  <a:pt x="78" y="1"/>
                  <a:pt x="78" y="1"/>
                </a:cubicBezTo>
                <a:cubicBezTo>
                  <a:pt x="78" y="1"/>
                  <a:pt x="78" y="1"/>
                  <a:pt x="77" y="1"/>
                </a:cubicBezTo>
                <a:cubicBezTo>
                  <a:pt x="77" y="1"/>
                  <a:pt x="77" y="1"/>
                  <a:pt x="77" y="1"/>
                </a:cubicBezTo>
                <a:cubicBezTo>
                  <a:pt x="77" y="1"/>
                  <a:pt x="77" y="0"/>
                  <a:pt x="77" y="0"/>
                </a:cubicBezTo>
                <a:cubicBezTo>
                  <a:pt x="77" y="0"/>
                  <a:pt x="77" y="0"/>
                  <a:pt x="76" y="0"/>
                </a:cubicBezTo>
                <a:cubicBezTo>
                  <a:pt x="76" y="0"/>
                  <a:pt x="76" y="0"/>
                  <a:pt x="76" y="0"/>
                </a:cubicBezTo>
                <a:cubicBezTo>
                  <a:pt x="76" y="0"/>
                  <a:pt x="76" y="0"/>
                  <a:pt x="75" y="0"/>
                </a:cubicBezTo>
                <a:cubicBezTo>
                  <a:pt x="75" y="0"/>
                  <a:pt x="75" y="0"/>
                  <a:pt x="75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3"/>
                  <a:pt x="0" y="3"/>
                </a:cubicBezTo>
                <a:cubicBezTo>
                  <a:pt x="0" y="65"/>
                  <a:pt x="0" y="65"/>
                  <a:pt x="0" y="65"/>
                </a:cubicBezTo>
                <a:cubicBezTo>
                  <a:pt x="0" y="67"/>
                  <a:pt x="2" y="68"/>
                  <a:pt x="3" y="68"/>
                </a:cubicBezTo>
                <a:close/>
                <a:moveTo>
                  <a:pt x="6" y="62"/>
                </a:moveTo>
                <a:cubicBezTo>
                  <a:pt x="6" y="9"/>
                  <a:pt x="6" y="9"/>
                  <a:pt x="6" y="9"/>
                </a:cubicBezTo>
                <a:cubicBezTo>
                  <a:pt x="37" y="36"/>
                  <a:pt x="37" y="36"/>
                  <a:pt x="37" y="36"/>
                </a:cubicBezTo>
                <a:cubicBezTo>
                  <a:pt x="38" y="37"/>
                  <a:pt x="39" y="37"/>
                  <a:pt x="39" y="37"/>
                </a:cubicBezTo>
                <a:cubicBezTo>
                  <a:pt x="40" y="37"/>
                  <a:pt x="41" y="37"/>
                  <a:pt x="41" y="36"/>
                </a:cubicBezTo>
                <a:cubicBezTo>
                  <a:pt x="72" y="9"/>
                  <a:pt x="72" y="9"/>
                  <a:pt x="72" y="9"/>
                </a:cubicBezTo>
                <a:cubicBezTo>
                  <a:pt x="72" y="62"/>
                  <a:pt x="72" y="62"/>
                  <a:pt x="72" y="62"/>
                </a:cubicBezTo>
                <a:lnTo>
                  <a:pt x="6" y="62"/>
                </a:lnTo>
                <a:close/>
                <a:moveTo>
                  <a:pt x="11" y="6"/>
                </a:moveTo>
                <a:cubicBezTo>
                  <a:pt x="67" y="6"/>
                  <a:pt x="67" y="6"/>
                  <a:pt x="67" y="6"/>
                </a:cubicBezTo>
                <a:cubicBezTo>
                  <a:pt x="39" y="30"/>
                  <a:pt x="39" y="30"/>
                  <a:pt x="39" y="30"/>
                </a:cubicBezTo>
                <a:lnTo>
                  <a:pt x="11" y="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8688" name="Group 20"/>
          <p:cNvGrpSpPr>
            <a:grpSpLocks/>
          </p:cNvGrpSpPr>
          <p:nvPr/>
        </p:nvGrpSpPr>
        <p:grpSpPr bwMode="auto">
          <a:xfrm>
            <a:off x="423863" y="3351213"/>
            <a:ext cx="395287" cy="488950"/>
            <a:chOff x="0" y="0"/>
            <a:chExt cx="233363" cy="288925"/>
          </a:xfrm>
        </p:grpSpPr>
        <p:sp>
          <p:nvSpPr>
            <p:cNvPr id="28703" name="Freeform 44"/>
            <p:cNvSpPr>
              <a:spLocks/>
            </p:cNvSpPr>
            <p:nvPr/>
          </p:nvSpPr>
          <p:spPr bwMode="auto">
            <a:xfrm>
              <a:off x="19050" y="85725"/>
              <a:ext cx="190500" cy="203200"/>
            </a:xfrm>
            <a:custGeom>
              <a:avLst/>
              <a:gdLst>
                <a:gd name="T0" fmla="*/ 0 w 120"/>
                <a:gd name="T1" fmla="*/ 0 h 128"/>
                <a:gd name="T2" fmla="*/ 0 w 120"/>
                <a:gd name="T3" fmla="*/ 2147483646 h 128"/>
                <a:gd name="T4" fmla="*/ 2147483646 w 120"/>
                <a:gd name="T5" fmla="*/ 2147483646 h 128"/>
                <a:gd name="T6" fmla="*/ 2147483646 w 120"/>
                <a:gd name="T7" fmla="*/ 0 h 128"/>
                <a:gd name="T8" fmla="*/ 2147483646 w 120"/>
                <a:gd name="T9" fmla="*/ 0 h 128"/>
                <a:gd name="T10" fmla="*/ 2147483646 w 120"/>
                <a:gd name="T11" fmla="*/ 2147483646 h 128"/>
                <a:gd name="T12" fmla="*/ 2147483646 w 120"/>
                <a:gd name="T13" fmla="*/ 2147483646 h 128"/>
                <a:gd name="T14" fmla="*/ 2147483646 w 120"/>
                <a:gd name="T15" fmla="*/ 2147483646 h 128"/>
                <a:gd name="T16" fmla="*/ 2147483646 w 120"/>
                <a:gd name="T17" fmla="*/ 2147483646 h 128"/>
                <a:gd name="T18" fmla="*/ 2147483646 w 120"/>
                <a:gd name="T19" fmla="*/ 2147483646 h 128"/>
                <a:gd name="T20" fmla="*/ 2147483646 w 120"/>
                <a:gd name="T21" fmla="*/ 2147483646 h 128"/>
                <a:gd name="T22" fmla="*/ 2147483646 w 120"/>
                <a:gd name="T23" fmla="*/ 2147483646 h 128"/>
                <a:gd name="T24" fmla="*/ 2147483646 w 120"/>
                <a:gd name="T25" fmla="*/ 2147483646 h 128"/>
                <a:gd name="T26" fmla="*/ 2147483646 w 120"/>
                <a:gd name="T27" fmla="*/ 2147483646 h 128"/>
                <a:gd name="T28" fmla="*/ 2147483646 w 120"/>
                <a:gd name="T29" fmla="*/ 2147483646 h 128"/>
                <a:gd name="T30" fmla="*/ 2147483646 w 120"/>
                <a:gd name="T31" fmla="*/ 0 h 128"/>
                <a:gd name="T32" fmla="*/ 0 w 120"/>
                <a:gd name="T33" fmla="*/ 0 h 12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20"/>
                <a:gd name="T52" fmla="*/ 0 h 128"/>
                <a:gd name="T53" fmla="*/ 120 w 120"/>
                <a:gd name="T54" fmla="*/ 128 h 12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20" h="128">
                  <a:moveTo>
                    <a:pt x="0" y="0"/>
                  </a:moveTo>
                  <a:lnTo>
                    <a:pt x="0" y="128"/>
                  </a:lnTo>
                  <a:lnTo>
                    <a:pt x="120" y="128"/>
                  </a:lnTo>
                  <a:lnTo>
                    <a:pt x="120" y="0"/>
                  </a:lnTo>
                  <a:lnTo>
                    <a:pt x="106" y="0"/>
                  </a:lnTo>
                  <a:lnTo>
                    <a:pt x="106" y="114"/>
                  </a:lnTo>
                  <a:lnTo>
                    <a:pt x="83" y="114"/>
                  </a:lnTo>
                  <a:lnTo>
                    <a:pt x="83" y="3"/>
                  </a:lnTo>
                  <a:lnTo>
                    <a:pt x="68" y="3"/>
                  </a:lnTo>
                  <a:lnTo>
                    <a:pt x="68" y="114"/>
                  </a:lnTo>
                  <a:lnTo>
                    <a:pt x="47" y="114"/>
                  </a:lnTo>
                  <a:lnTo>
                    <a:pt x="47" y="3"/>
                  </a:lnTo>
                  <a:lnTo>
                    <a:pt x="33" y="3"/>
                  </a:lnTo>
                  <a:lnTo>
                    <a:pt x="33" y="114"/>
                  </a:lnTo>
                  <a:lnTo>
                    <a:pt x="14" y="114"/>
                  </a:lnTo>
                  <a:lnTo>
                    <a:pt x="1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704" name="Rectangle 45"/>
            <p:cNvSpPr>
              <a:spLocks noChangeArrowheads="1"/>
            </p:cNvSpPr>
            <p:nvPr/>
          </p:nvSpPr>
          <p:spPr bwMode="auto">
            <a:xfrm>
              <a:off x="0" y="38100"/>
              <a:ext cx="233363" cy="222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8705" name="Rectangle 46"/>
            <p:cNvSpPr>
              <a:spLocks noChangeArrowheads="1"/>
            </p:cNvSpPr>
            <p:nvPr/>
          </p:nvSpPr>
          <p:spPr bwMode="auto">
            <a:xfrm>
              <a:off x="74613" y="0"/>
              <a:ext cx="82550" cy="222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p:grpSp>
        <p:nvGrpSpPr>
          <p:cNvPr id="28689" name="Group 24"/>
          <p:cNvGrpSpPr>
            <a:grpSpLocks/>
          </p:cNvGrpSpPr>
          <p:nvPr/>
        </p:nvGrpSpPr>
        <p:grpSpPr bwMode="auto">
          <a:xfrm>
            <a:off x="374650" y="1443038"/>
            <a:ext cx="471488" cy="574675"/>
            <a:chOff x="0" y="0"/>
            <a:chExt cx="241300" cy="293688"/>
          </a:xfrm>
        </p:grpSpPr>
        <p:sp>
          <p:nvSpPr>
            <p:cNvPr id="28701" name="Freeform 56"/>
            <p:cNvSpPr>
              <a:spLocks/>
            </p:cNvSpPr>
            <p:nvPr/>
          </p:nvSpPr>
          <p:spPr bwMode="auto">
            <a:xfrm>
              <a:off x="38100" y="0"/>
              <a:ext cx="165100" cy="211138"/>
            </a:xfrm>
            <a:custGeom>
              <a:avLst/>
              <a:gdLst>
                <a:gd name="T0" fmla="*/ 2147483646 w 44"/>
                <a:gd name="T1" fmla="*/ 0 h 56"/>
                <a:gd name="T2" fmla="*/ 2147483646 w 44"/>
                <a:gd name="T3" fmla="*/ 2147483646 h 56"/>
                <a:gd name="T4" fmla="*/ 2147483646 w 44"/>
                <a:gd name="T5" fmla="*/ 2147483646 h 56"/>
                <a:gd name="T6" fmla="*/ 2147483646 w 44"/>
                <a:gd name="T7" fmla="*/ 2147483646 h 56"/>
                <a:gd name="T8" fmla="*/ 2147483646 w 44"/>
                <a:gd name="T9" fmla="*/ 2147483646 h 56"/>
                <a:gd name="T10" fmla="*/ 2147483646 w 44"/>
                <a:gd name="T11" fmla="*/ 2147483646 h 56"/>
                <a:gd name="T12" fmla="*/ 2147483646 w 44"/>
                <a:gd name="T13" fmla="*/ 2147483646 h 56"/>
                <a:gd name="T14" fmla="*/ 2147483646 w 44"/>
                <a:gd name="T15" fmla="*/ 2147483646 h 56"/>
                <a:gd name="T16" fmla="*/ 2147483646 w 44"/>
                <a:gd name="T17" fmla="*/ 2147483646 h 56"/>
                <a:gd name="T18" fmla="*/ 2147483646 w 44"/>
                <a:gd name="T19" fmla="*/ 2147483646 h 56"/>
                <a:gd name="T20" fmla="*/ 2147483646 w 44"/>
                <a:gd name="T21" fmla="*/ 2147483646 h 56"/>
                <a:gd name="T22" fmla="*/ 2147483646 w 44"/>
                <a:gd name="T23" fmla="*/ 2147483646 h 56"/>
                <a:gd name="T24" fmla="*/ 2147483646 w 44"/>
                <a:gd name="T25" fmla="*/ 2147483646 h 56"/>
                <a:gd name="T26" fmla="*/ 2147483646 w 44"/>
                <a:gd name="T27" fmla="*/ 2147483646 h 56"/>
                <a:gd name="T28" fmla="*/ 2147483646 w 44"/>
                <a:gd name="T29" fmla="*/ 0 h 5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4"/>
                <a:gd name="T46" fmla="*/ 0 h 56"/>
                <a:gd name="T47" fmla="*/ 44 w 44"/>
                <a:gd name="T48" fmla="*/ 56 h 5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4" h="56">
                  <a:moveTo>
                    <a:pt x="22" y="0"/>
                  </a:moveTo>
                  <a:cubicBezTo>
                    <a:pt x="20" y="0"/>
                    <a:pt x="19" y="1"/>
                    <a:pt x="19" y="3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5" y="32"/>
                    <a:pt x="3" y="32"/>
                    <a:pt x="1" y="33"/>
                  </a:cubicBezTo>
                  <a:cubicBezTo>
                    <a:pt x="0" y="34"/>
                    <a:pt x="0" y="36"/>
                    <a:pt x="1" y="37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20" y="56"/>
                    <a:pt x="21" y="56"/>
                    <a:pt x="22" y="56"/>
                  </a:cubicBezTo>
                  <a:cubicBezTo>
                    <a:pt x="22" y="56"/>
                    <a:pt x="23" y="56"/>
                    <a:pt x="24" y="55"/>
                  </a:cubicBezTo>
                  <a:cubicBezTo>
                    <a:pt x="43" y="36"/>
                    <a:pt x="43" y="36"/>
                    <a:pt x="43" y="36"/>
                  </a:cubicBezTo>
                  <a:cubicBezTo>
                    <a:pt x="44" y="35"/>
                    <a:pt x="44" y="33"/>
                    <a:pt x="43" y="32"/>
                  </a:cubicBezTo>
                  <a:cubicBezTo>
                    <a:pt x="41" y="31"/>
                    <a:pt x="40" y="31"/>
                    <a:pt x="38" y="32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1"/>
                    <a:pt x="24" y="0"/>
                    <a:pt x="2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702" name="Freeform 57"/>
            <p:cNvSpPr>
              <a:spLocks/>
            </p:cNvSpPr>
            <p:nvPr/>
          </p:nvSpPr>
          <p:spPr bwMode="auto">
            <a:xfrm>
              <a:off x="0" y="200025"/>
              <a:ext cx="241300" cy="93663"/>
            </a:xfrm>
            <a:custGeom>
              <a:avLst/>
              <a:gdLst>
                <a:gd name="T0" fmla="*/ 2147483646 w 64"/>
                <a:gd name="T1" fmla="*/ 0 h 25"/>
                <a:gd name="T2" fmla="*/ 0 w 64"/>
                <a:gd name="T3" fmla="*/ 2147483646 h 25"/>
                <a:gd name="T4" fmla="*/ 0 w 64"/>
                <a:gd name="T5" fmla="*/ 2147483646 h 25"/>
                <a:gd name="T6" fmla="*/ 2147483646 w 64"/>
                <a:gd name="T7" fmla="*/ 2147483646 h 25"/>
                <a:gd name="T8" fmla="*/ 2147483646 w 64"/>
                <a:gd name="T9" fmla="*/ 2147483646 h 25"/>
                <a:gd name="T10" fmla="*/ 2147483646 w 64"/>
                <a:gd name="T11" fmla="*/ 2147483646 h 25"/>
                <a:gd name="T12" fmla="*/ 2147483646 w 64"/>
                <a:gd name="T13" fmla="*/ 2147483646 h 25"/>
                <a:gd name="T14" fmla="*/ 2147483646 w 64"/>
                <a:gd name="T15" fmla="*/ 0 h 25"/>
                <a:gd name="T16" fmla="*/ 2147483646 w 64"/>
                <a:gd name="T17" fmla="*/ 2147483646 h 25"/>
                <a:gd name="T18" fmla="*/ 2147483646 w 64"/>
                <a:gd name="T19" fmla="*/ 2147483646 h 25"/>
                <a:gd name="T20" fmla="*/ 2147483646 w 64"/>
                <a:gd name="T21" fmla="*/ 2147483646 h 25"/>
                <a:gd name="T22" fmla="*/ 2147483646 w 64"/>
                <a:gd name="T23" fmla="*/ 2147483646 h 25"/>
                <a:gd name="T24" fmla="*/ 2147483646 w 64"/>
                <a:gd name="T25" fmla="*/ 0 h 2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4"/>
                <a:gd name="T40" fmla="*/ 0 h 25"/>
                <a:gd name="T41" fmla="*/ 64 w 64"/>
                <a:gd name="T42" fmla="*/ 25 h 2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4" h="25">
                  <a:moveTo>
                    <a:pt x="3" y="0"/>
                  </a:moveTo>
                  <a:cubicBezTo>
                    <a:pt x="1" y="0"/>
                    <a:pt x="0" y="2"/>
                    <a:pt x="0" y="3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3"/>
                    <a:pt x="1" y="25"/>
                    <a:pt x="3" y="25"/>
                  </a:cubicBezTo>
                  <a:cubicBezTo>
                    <a:pt x="61" y="25"/>
                    <a:pt x="61" y="25"/>
                    <a:pt x="61" y="25"/>
                  </a:cubicBezTo>
                  <a:cubicBezTo>
                    <a:pt x="62" y="25"/>
                    <a:pt x="64" y="23"/>
                    <a:pt x="64" y="22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4" y="2"/>
                    <a:pt x="62" y="0"/>
                    <a:pt x="61" y="0"/>
                  </a:cubicBezTo>
                  <a:cubicBezTo>
                    <a:pt x="59" y="0"/>
                    <a:pt x="58" y="2"/>
                    <a:pt x="58" y="3"/>
                  </a:cubicBezTo>
                  <a:cubicBezTo>
                    <a:pt x="58" y="19"/>
                    <a:pt x="58" y="19"/>
                    <a:pt x="58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4" y="0"/>
                    <a:pt x="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8690" name="Group 27"/>
          <p:cNvGrpSpPr>
            <a:grpSpLocks/>
          </p:cNvGrpSpPr>
          <p:nvPr/>
        </p:nvGrpSpPr>
        <p:grpSpPr bwMode="auto">
          <a:xfrm>
            <a:off x="8405813" y="3187700"/>
            <a:ext cx="627062" cy="619125"/>
            <a:chOff x="0" y="0"/>
            <a:chExt cx="292100" cy="288925"/>
          </a:xfrm>
        </p:grpSpPr>
        <p:sp>
          <p:nvSpPr>
            <p:cNvPr id="28699" name="Freeform 42"/>
            <p:cNvSpPr>
              <a:spLocks noEditPoints="1"/>
            </p:cNvSpPr>
            <p:nvPr/>
          </p:nvSpPr>
          <p:spPr bwMode="auto">
            <a:xfrm>
              <a:off x="93663" y="90488"/>
              <a:ext cx="107950" cy="107950"/>
            </a:xfrm>
            <a:custGeom>
              <a:avLst/>
              <a:gdLst>
                <a:gd name="T0" fmla="*/ 2147483646 w 29"/>
                <a:gd name="T1" fmla="*/ 2147483646 h 29"/>
                <a:gd name="T2" fmla="*/ 2147483646 w 29"/>
                <a:gd name="T3" fmla="*/ 2147483646 h 29"/>
                <a:gd name="T4" fmla="*/ 2147483646 w 29"/>
                <a:gd name="T5" fmla="*/ 0 h 29"/>
                <a:gd name="T6" fmla="*/ 0 w 29"/>
                <a:gd name="T7" fmla="*/ 2147483646 h 29"/>
                <a:gd name="T8" fmla="*/ 2147483646 w 29"/>
                <a:gd name="T9" fmla="*/ 2147483646 h 29"/>
                <a:gd name="T10" fmla="*/ 2147483646 w 29"/>
                <a:gd name="T11" fmla="*/ 2147483646 h 29"/>
                <a:gd name="T12" fmla="*/ 2147483646 w 29"/>
                <a:gd name="T13" fmla="*/ 2147483646 h 29"/>
                <a:gd name="T14" fmla="*/ 2147483646 w 29"/>
                <a:gd name="T15" fmla="*/ 2147483646 h 29"/>
                <a:gd name="T16" fmla="*/ 2147483646 w 29"/>
                <a:gd name="T17" fmla="*/ 2147483646 h 29"/>
                <a:gd name="T18" fmla="*/ 2147483646 w 29"/>
                <a:gd name="T19" fmla="*/ 2147483646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29"/>
                <a:gd name="T32" fmla="*/ 29 w 29"/>
                <a:gd name="T33" fmla="*/ 29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29">
                  <a:moveTo>
                    <a:pt x="14" y="29"/>
                  </a:moveTo>
                  <a:cubicBezTo>
                    <a:pt x="22" y="29"/>
                    <a:pt x="29" y="23"/>
                    <a:pt x="29" y="15"/>
                  </a:cubicBezTo>
                  <a:cubicBezTo>
                    <a:pt x="29" y="7"/>
                    <a:pt x="22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23"/>
                    <a:pt x="6" y="29"/>
                    <a:pt x="14" y="29"/>
                  </a:cubicBezTo>
                  <a:close/>
                  <a:moveTo>
                    <a:pt x="14" y="6"/>
                  </a:moveTo>
                  <a:cubicBezTo>
                    <a:pt x="19" y="6"/>
                    <a:pt x="23" y="10"/>
                    <a:pt x="23" y="15"/>
                  </a:cubicBezTo>
                  <a:cubicBezTo>
                    <a:pt x="23" y="19"/>
                    <a:pt x="19" y="23"/>
                    <a:pt x="14" y="23"/>
                  </a:cubicBezTo>
                  <a:cubicBezTo>
                    <a:pt x="9" y="23"/>
                    <a:pt x="6" y="19"/>
                    <a:pt x="6" y="15"/>
                  </a:cubicBezTo>
                  <a:cubicBezTo>
                    <a:pt x="6" y="10"/>
                    <a:pt x="9" y="6"/>
                    <a:pt x="14" y="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700" name="Freeform 43"/>
            <p:cNvSpPr>
              <a:spLocks noEditPoints="1"/>
            </p:cNvSpPr>
            <p:nvPr/>
          </p:nvSpPr>
          <p:spPr bwMode="auto">
            <a:xfrm>
              <a:off x="0" y="0"/>
              <a:ext cx="292100" cy="288925"/>
            </a:xfrm>
            <a:custGeom>
              <a:avLst/>
              <a:gdLst>
                <a:gd name="T0" fmla="*/ 2147483646 w 78"/>
                <a:gd name="T1" fmla="*/ 2147483646 h 77"/>
                <a:gd name="T2" fmla="*/ 2147483646 w 78"/>
                <a:gd name="T3" fmla="*/ 2147483646 h 77"/>
                <a:gd name="T4" fmla="*/ 2147483646 w 78"/>
                <a:gd name="T5" fmla="*/ 2147483646 h 77"/>
                <a:gd name="T6" fmla="*/ 2147483646 w 78"/>
                <a:gd name="T7" fmla="*/ 2147483646 h 77"/>
                <a:gd name="T8" fmla="*/ 2147483646 w 78"/>
                <a:gd name="T9" fmla="*/ 2147483646 h 77"/>
                <a:gd name="T10" fmla="*/ 2147483646 w 78"/>
                <a:gd name="T11" fmla="*/ 2147483646 h 77"/>
                <a:gd name="T12" fmla="*/ 2147483646 w 78"/>
                <a:gd name="T13" fmla="*/ 2147483646 h 77"/>
                <a:gd name="T14" fmla="*/ 2147483646 w 78"/>
                <a:gd name="T15" fmla="*/ 2147483646 h 77"/>
                <a:gd name="T16" fmla="*/ 2147483646 w 78"/>
                <a:gd name="T17" fmla="*/ 2147483646 h 77"/>
                <a:gd name="T18" fmla="*/ 2147483646 w 78"/>
                <a:gd name="T19" fmla="*/ 2147483646 h 77"/>
                <a:gd name="T20" fmla="*/ 2147483646 w 78"/>
                <a:gd name="T21" fmla="*/ 2147483646 h 77"/>
                <a:gd name="T22" fmla="*/ 2147483646 w 78"/>
                <a:gd name="T23" fmla="*/ 2147483646 h 77"/>
                <a:gd name="T24" fmla="*/ 2147483646 w 78"/>
                <a:gd name="T25" fmla="*/ 2147483646 h 77"/>
                <a:gd name="T26" fmla="*/ 2147483646 w 78"/>
                <a:gd name="T27" fmla="*/ 0 h 77"/>
                <a:gd name="T28" fmla="*/ 2147483646 w 78"/>
                <a:gd name="T29" fmla="*/ 2147483646 h 77"/>
                <a:gd name="T30" fmla="*/ 2147483646 w 78"/>
                <a:gd name="T31" fmla="*/ 2147483646 h 77"/>
                <a:gd name="T32" fmla="*/ 2147483646 w 78"/>
                <a:gd name="T33" fmla="*/ 2147483646 h 77"/>
                <a:gd name="T34" fmla="*/ 2147483646 w 78"/>
                <a:gd name="T35" fmla="*/ 2147483646 h 77"/>
                <a:gd name="T36" fmla="*/ 0 w 78"/>
                <a:gd name="T37" fmla="*/ 2147483646 h 77"/>
                <a:gd name="T38" fmla="*/ 2147483646 w 78"/>
                <a:gd name="T39" fmla="*/ 2147483646 h 77"/>
                <a:gd name="T40" fmla="*/ 2147483646 w 78"/>
                <a:gd name="T41" fmla="*/ 2147483646 h 77"/>
                <a:gd name="T42" fmla="*/ 2147483646 w 78"/>
                <a:gd name="T43" fmla="*/ 2147483646 h 77"/>
                <a:gd name="T44" fmla="*/ 2147483646 w 78"/>
                <a:gd name="T45" fmla="*/ 2147483646 h 77"/>
                <a:gd name="T46" fmla="*/ 2147483646 w 78"/>
                <a:gd name="T47" fmla="*/ 2147483646 h 77"/>
                <a:gd name="T48" fmla="*/ 2147483646 w 78"/>
                <a:gd name="T49" fmla="*/ 2147483646 h 77"/>
                <a:gd name="T50" fmla="*/ 2147483646 w 78"/>
                <a:gd name="T51" fmla="*/ 2147483646 h 77"/>
                <a:gd name="T52" fmla="*/ 2147483646 w 78"/>
                <a:gd name="T53" fmla="*/ 2147483646 h 77"/>
                <a:gd name="T54" fmla="*/ 2147483646 w 78"/>
                <a:gd name="T55" fmla="*/ 2147483646 h 77"/>
                <a:gd name="T56" fmla="*/ 2147483646 w 78"/>
                <a:gd name="T57" fmla="*/ 2147483646 h 77"/>
                <a:gd name="T58" fmla="*/ 2147483646 w 78"/>
                <a:gd name="T59" fmla="*/ 2147483646 h 77"/>
                <a:gd name="T60" fmla="*/ 2147483646 w 78"/>
                <a:gd name="T61" fmla="*/ 2147483646 h 77"/>
                <a:gd name="T62" fmla="*/ 2147483646 w 78"/>
                <a:gd name="T63" fmla="*/ 2147483646 h 77"/>
                <a:gd name="T64" fmla="*/ 2147483646 w 78"/>
                <a:gd name="T65" fmla="*/ 2147483646 h 77"/>
                <a:gd name="T66" fmla="*/ 2147483646 w 78"/>
                <a:gd name="T67" fmla="*/ 2147483646 h 77"/>
                <a:gd name="T68" fmla="*/ 2147483646 w 78"/>
                <a:gd name="T69" fmla="*/ 2147483646 h 77"/>
                <a:gd name="T70" fmla="*/ 2147483646 w 78"/>
                <a:gd name="T71" fmla="*/ 2147483646 h 77"/>
                <a:gd name="T72" fmla="*/ 2147483646 w 78"/>
                <a:gd name="T73" fmla="*/ 2147483646 h 77"/>
                <a:gd name="T74" fmla="*/ 2147483646 w 78"/>
                <a:gd name="T75" fmla="*/ 2147483646 h 77"/>
                <a:gd name="T76" fmla="*/ 2147483646 w 78"/>
                <a:gd name="T77" fmla="*/ 2147483646 h 77"/>
                <a:gd name="T78" fmla="*/ 2147483646 w 78"/>
                <a:gd name="T79" fmla="*/ 2147483646 h 77"/>
                <a:gd name="T80" fmla="*/ 2147483646 w 78"/>
                <a:gd name="T81" fmla="*/ 2147483646 h 77"/>
                <a:gd name="T82" fmla="*/ 2147483646 w 78"/>
                <a:gd name="T83" fmla="*/ 2147483646 h 77"/>
                <a:gd name="T84" fmla="*/ 2147483646 w 78"/>
                <a:gd name="T85" fmla="*/ 2147483646 h 77"/>
                <a:gd name="T86" fmla="*/ 2147483646 w 78"/>
                <a:gd name="T87" fmla="*/ 2147483646 h 7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78"/>
                <a:gd name="T133" fmla="*/ 0 h 77"/>
                <a:gd name="T134" fmla="*/ 78 w 78"/>
                <a:gd name="T135" fmla="*/ 77 h 77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78" h="77">
                  <a:moveTo>
                    <a:pt x="11" y="49"/>
                  </a:moveTo>
                  <a:cubicBezTo>
                    <a:pt x="12" y="51"/>
                    <a:pt x="12" y="51"/>
                    <a:pt x="12" y="51"/>
                  </a:cubicBezTo>
                  <a:cubicBezTo>
                    <a:pt x="7" y="61"/>
                    <a:pt x="7" y="62"/>
                    <a:pt x="9" y="63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17" y="69"/>
                    <a:pt x="18" y="69"/>
                    <a:pt x="27" y="66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33" y="77"/>
                    <a:pt x="33" y="77"/>
                    <a:pt x="35" y="77"/>
                  </a:cubicBezTo>
                  <a:cubicBezTo>
                    <a:pt x="43" y="77"/>
                    <a:pt x="43" y="77"/>
                    <a:pt x="43" y="77"/>
                  </a:cubicBezTo>
                  <a:cubicBezTo>
                    <a:pt x="46" y="77"/>
                    <a:pt x="46" y="76"/>
                    <a:pt x="50" y="66"/>
                  </a:cubicBezTo>
                  <a:cubicBezTo>
                    <a:pt x="52" y="66"/>
                    <a:pt x="52" y="66"/>
                    <a:pt x="52" y="66"/>
                  </a:cubicBezTo>
                  <a:cubicBezTo>
                    <a:pt x="60" y="69"/>
                    <a:pt x="61" y="69"/>
                    <a:pt x="62" y="69"/>
                  </a:cubicBezTo>
                  <a:cubicBezTo>
                    <a:pt x="63" y="69"/>
                    <a:pt x="63" y="69"/>
                    <a:pt x="63" y="69"/>
                  </a:cubicBezTo>
                  <a:cubicBezTo>
                    <a:pt x="70" y="63"/>
                    <a:pt x="70" y="63"/>
                    <a:pt x="70" y="63"/>
                  </a:cubicBezTo>
                  <a:cubicBezTo>
                    <a:pt x="71" y="61"/>
                    <a:pt x="71" y="60"/>
                    <a:pt x="67" y="51"/>
                  </a:cubicBezTo>
                  <a:cubicBezTo>
                    <a:pt x="68" y="49"/>
                    <a:pt x="68" y="49"/>
                    <a:pt x="68" y="49"/>
                  </a:cubicBezTo>
                  <a:cubicBezTo>
                    <a:pt x="78" y="45"/>
                    <a:pt x="78" y="45"/>
                    <a:pt x="78" y="42"/>
                  </a:cubicBezTo>
                  <a:cubicBezTo>
                    <a:pt x="78" y="35"/>
                    <a:pt x="78" y="35"/>
                    <a:pt x="78" y="35"/>
                  </a:cubicBezTo>
                  <a:cubicBezTo>
                    <a:pt x="78" y="32"/>
                    <a:pt x="78" y="32"/>
                    <a:pt x="68" y="28"/>
                  </a:cubicBezTo>
                  <a:cubicBezTo>
                    <a:pt x="67" y="26"/>
                    <a:pt x="67" y="26"/>
                    <a:pt x="67" y="26"/>
                  </a:cubicBezTo>
                  <a:cubicBezTo>
                    <a:pt x="71" y="17"/>
                    <a:pt x="71" y="16"/>
                    <a:pt x="69" y="14"/>
                  </a:cubicBezTo>
                  <a:cubicBezTo>
                    <a:pt x="64" y="9"/>
                    <a:pt x="64" y="9"/>
                    <a:pt x="64" y="9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2" y="8"/>
                    <a:pt x="62" y="8"/>
                    <a:pt x="62" y="8"/>
                  </a:cubicBezTo>
                  <a:cubicBezTo>
                    <a:pt x="61" y="8"/>
                    <a:pt x="60" y="8"/>
                    <a:pt x="52" y="12"/>
                  </a:cubicBezTo>
                  <a:cubicBezTo>
                    <a:pt x="50" y="11"/>
                    <a:pt x="50" y="11"/>
                    <a:pt x="50" y="11"/>
                  </a:cubicBezTo>
                  <a:cubicBezTo>
                    <a:pt x="46" y="1"/>
                    <a:pt x="45" y="0"/>
                    <a:pt x="4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3" y="0"/>
                    <a:pt x="32" y="1"/>
                    <a:pt x="29" y="11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18" y="8"/>
                    <a:pt x="17" y="8"/>
                    <a:pt x="16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7" y="16"/>
                    <a:pt x="7" y="17"/>
                    <a:pt x="12" y="26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" y="32"/>
                    <a:pt x="0" y="33"/>
                    <a:pt x="0" y="35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5"/>
                    <a:pt x="1" y="46"/>
                    <a:pt x="11" y="49"/>
                  </a:cubicBezTo>
                  <a:close/>
                  <a:moveTo>
                    <a:pt x="6" y="37"/>
                  </a:moveTo>
                  <a:cubicBezTo>
                    <a:pt x="8" y="36"/>
                    <a:pt x="11" y="35"/>
                    <a:pt x="14" y="33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6" y="22"/>
                    <a:pt x="15" y="19"/>
                    <a:pt x="14" y="17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9" y="15"/>
                    <a:pt x="22" y="16"/>
                    <a:pt x="25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5" y="11"/>
                    <a:pt x="36" y="8"/>
                    <a:pt x="37" y="6"/>
                  </a:cubicBezTo>
                  <a:cubicBezTo>
                    <a:pt x="41" y="6"/>
                    <a:pt x="41" y="6"/>
                    <a:pt x="41" y="6"/>
                  </a:cubicBezTo>
                  <a:cubicBezTo>
                    <a:pt x="42" y="8"/>
                    <a:pt x="43" y="11"/>
                    <a:pt x="45" y="14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52" y="18"/>
                    <a:pt x="52" y="18"/>
                    <a:pt x="52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6" y="16"/>
                    <a:pt x="59" y="15"/>
                    <a:pt x="61" y="14"/>
                  </a:cubicBezTo>
                  <a:cubicBezTo>
                    <a:pt x="64" y="17"/>
                    <a:pt x="64" y="17"/>
                    <a:pt x="64" y="17"/>
                  </a:cubicBezTo>
                  <a:cubicBezTo>
                    <a:pt x="63" y="19"/>
                    <a:pt x="62" y="22"/>
                    <a:pt x="61" y="25"/>
                  </a:cubicBezTo>
                  <a:cubicBezTo>
                    <a:pt x="60" y="26"/>
                    <a:pt x="60" y="26"/>
                    <a:pt x="60" y="26"/>
                  </a:cubicBezTo>
                  <a:cubicBezTo>
                    <a:pt x="63" y="33"/>
                    <a:pt x="63" y="33"/>
                    <a:pt x="63" y="33"/>
                  </a:cubicBezTo>
                  <a:cubicBezTo>
                    <a:pt x="64" y="33"/>
                    <a:pt x="64" y="33"/>
                    <a:pt x="64" y="33"/>
                  </a:cubicBezTo>
                  <a:cubicBezTo>
                    <a:pt x="67" y="34"/>
                    <a:pt x="70" y="36"/>
                    <a:pt x="72" y="36"/>
                  </a:cubicBezTo>
                  <a:cubicBezTo>
                    <a:pt x="72" y="41"/>
                    <a:pt x="72" y="41"/>
                    <a:pt x="72" y="41"/>
                  </a:cubicBezTo>
                  <a:cubicBezTo>
                    <a:pt x="70" y="41"/>
                    <a:pt x="67" y="43"/>
                    <a:pt x="64" y="44"/>
                  </a:cubicBezTo>
                  <a:cubicBezTo>
                    <a:pt x="63" y="44"/>
                    <a:pt x="63" y="44"/>
                    <a:pt x="63" y="44"/>
                  </a:cubicBezTo>
                  <a:cubicBezTo>
                    <a:pt x="60" y="51"/>
                    <a:pt x="60" y="51"/>
                    <a:pt x="60" y="51"/>
                  </a:cubicBezTo>
                  <a:cubicBezTo>
                    <a:pt x="61" y="52"/>
                    <a:pt x="61" y="52"/>
                    <a:pt x="61" y="52"/>
                  </a:cubicBezTo>
                  <a:cubicBezTo>
                    <a:pt x="62" y="55"/>
                    <a:pt x="63" y="58"/>
                    <a:pt x="64" y="60"/>
                  </a:cubicBezTo>
                  <a:cubicBezTo>
                    <a:pt x="61" y="63"/>
                    <a:pt x="61" y="63"/>
                    <a:pt x="61" y="63"/>
                  </a:cubicBezTo>
                  <a:cubicBezTo>
                    <a:pt x="59" y="62"/>
                    <a:pt x="56" y="61"/>
                    <a:pt x="53" y="60"/>
                  </a:cubicBezTo>
                  <a:cubicBezTo>
                    <a:pt x="52" y="59"/>
                    <a:pt x="52" y="59"/>
                    <a:pt x="52" y="59"/>
                  </a:cubicBezTo>
                  <a:cubicBezTo>
                    <a:pt x="45" y="62"/>
                    <a:pt x="45" y="62"/>
                    <a:pt x="45" y="62"/>
                  </a:cubicBezTo>
                  <a:cubicBezTo>
                    <a:pt x="45" y="63"/>
                    <a:pt x="45" y="63"/>
                    <a:pt x="45" y="63"/>
                  </a:cubicBezTo>
                  <a:cubicBezTo>
                    <a:pt x="44" y="66"/>
                    <a:pt x="42" y="69"/>
                    <a:pt x="42" y="71"/>
                  </a:cubicBezTo>
                  <a:cubicBezTo>
                    <a:pt x="37" y="71"/>
                    <a:pt x="37" y="71"/>
                    <a:pt x="37" y="71"/>
                  </a:cubicBezTo>
                  <a:cubicBezTo>
                    <a:pt x="36" y="69"/>
                    <a:pt x="35" y="66"/>
                    <a:pt x="34" y="63"/>
                  </a:cubicBezTo>
                  <a:cubicBezTo>
                    <a:pt x="33" y="62"/>
                    <a:pt x="33" y="62"/>
                    <a:pt x="33" y="62"/>
                  </a:cubicBezTo>
                  <a:cubicBezTo>
                    <a:pt x="26" y="59"/>
                    <a:pt x="26" y="59"/>
                    <a:pt x="26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3" y="61"/>
                    <a:pt x="19" y="62"/>
                    <a:pt x="17" y="63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15" y="58"/>
                    <a:pt x="16" y="55"/>
                    <a:pt x="18" y="52"/>
                  </a:cubicBezTo>
                  <a:cubicBezTo>
                    <a:pt x="18" y="51"/>
                    <a:pt x="18" y="51"/>
                    <a:pt x="18" y="51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1" y="43"/>
                    <a:pt x="8" y="42"/>
                    <a:pt x="6" y="41"/>
                  </a:cubicBezTo>
                  <a:lnTo>
                    <a:pt x="6" y="3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8691" name="Group 30"/>
          <p:cNvGrpSpPr>
            <a:grpSpLocks/>
          </p:cNvGrpSpPr>
          <p:nvPr/>
        </p:nvGrpSpPr>
        <p:grpSpPr bwMode="auto">
          <a:xfrm>
            <a:off x="1671638" y="3595688"/>
            <a:ext cx="2500312" cy="1130300"/>
            <a:chOff x="0" y="0"/>
            <a:chExt cx="2498824" cy="1130299"/>
          </a:xfrm>
        </p:grpSpPr>
        <p:sp>
          <p:nvSpPr>
            <p:cNvPr id="28696" name="TextBox 79"/>
            <p:cNvSpPr txBox="1">
              <a:spLocks noChangeArrowheads="1"/>
            </p:cNvSpPr>
            <p:nvPr/>
          </p:nvSpPr>
          <p:spPr bwMode="auto">
            <a:xfrm>
              <a:off x="34904" y="438150"/>
              <a:ext cx="2463920" cy="6921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ts val="1500"/>
                </a:lnSpc>
              </a:pP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This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is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an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example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text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.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Go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ahead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and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replace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it. Add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your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text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here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endParaRPr lang="zh-CN" altLang="en-US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697" name="TextBox 80"/>
            <p:cNvSpPr txBox="1">
              <a:spLocks noChangeArrowheads="1"/>
            </p:cNvSpPr>
            <p:nvPr/>
          </p:nvSpPr>
          <p:spPr bwMode="auto">
            <a:xfrm>
              <a:off x="0" y="0"/>
              <a:ext cx="2494065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000" b="1">
                  <a:solidFill>
                    <a:srgbClr val="FFFFFF"/>
                  </a:solidFill>
                  <a:ea typeface="微软雅黑" panose="020B0503020204020204" pitchFamily="34" charset="-122"/>
                </a:rPr>
                <a:t>ADD</a:t>
              </a:r>
              <a:r>
                <a:rPr lang="en-US" altLang="zh-CN" sz="20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2000" b="1">
                  <a:solidFill>
                    <a:srgbClr val="FFFFFF"/>
                  </a:solidFill>
                  <a:ea typeface="微软雅黑" panose="020B0503020204020204" pitchFamily="34" charset="-122"/>
                </a:rPr>
                <a:t>YOUR</a:t>
              </a:r>
              <a:r>
                <a:rPr lang="en-US" altLang="zh-CN" sz="20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2000" b="1">
                  <a:solidFill>
                    <a:srgbClr val="FFFFFF"/>
                  </a:solidFill>
                  <a:ea typeface="微软雅黑" panose="020B0503020204020204" pitchFamily="34" charset="-122"/>
                </a:rPr>
                <a:t>HEADLINE</a:t>
              </a:r>
              <a:endParaRPr lang="zh-CN" altLang="en-US" sz="2000" b="1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cxnSp>
          <p:nvCxnSpPr>
            <p:cNvPr id="28698" name="直接连接符 47"/>
            <p:cNvCxnSpPr>
              <a:cxnSpLocks noChangeShapeType="1"/>
            </p:cNvCxnSpPr>
            <p:nvPr/>
          </p:nvCxnSpPr>
          <p:spPr bwMode="auto">
            <a:xfrm>
              <a:off x="61730" y="365575"/>
              <a:ext cx="2302886" cy="0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28692" name="Group 34"/>
          <p:cNvGrpSpPr>
            <a:grpSpLocks/>
          </p:cNvGrpSpPr>
          <p:nvPr/>
        </p:nvGrpSpPr>
        <p:grpSpPr bwMode="auto">
          <a:xfrm>
            <a:off x="5648325" y="3611563"/>
            <a:ext cx="2500313" cy="1130300"/>
            <a:chOff x="0" y="0"/>
            <a:chExt cx="2498824" cy="1130299"/>
          </a:xfrm>
        </p:grpSpPr>
        <p:sp>
          <p:nvSpPr>
            <p:cNvPr id="28693" name="TextBox 83"/>
            <p:cNvSpPr txBox="1">
              <a:spLocks noChangeArrowheads="1"/>
            </p:cNvSpPr>
            <p:nvPr/>
          </p:nvSpPr>
          <p:spPr bwMode="auto">
            <a:xfrm>
              <a:off x="34904" y="438150"/>
              <a:ext cx="2463920" cy="6921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ts val="1500"/>
                </a:lnSpc>
              </a:pP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This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is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an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example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text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.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Go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ahead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and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replace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it. Add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your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text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>
                  <a:solidFill>
                    <a:srgbClr val="FFFFFF"/>
                  </a:solidFill>
                  <a:ea typeface="微软雅黑" panose="020B0503020204020204" pitchFamily="34" charset="-122"/>
                </a:rPr>
                <a:t>here</a:t>
              </a:r>
              <a:r>
                <a:rPr lang="en-US" altLang="zh-CN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endParaRPr lang="zh-CN" altLang="en-US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694" name="TextBox 84"/>
            <p:cNvSpPr txBox="1">
              <a:spLocks noChangeArrowheads="1"/>
            </p:cNvSpPr>
            <p:nvPr/>
          </p:nvSpPr>
          <p:spPr bwMode="auto">
            <a:xfrm>
              <a:off x="0" y="0"/>
              <a:ext cx="2494064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000" b="1">
                  <a:solidFill>
                    <a:srgbClr val="FFFFFF"/>
                  </a:solidFill>
                  <a:ea typeface="微软雅黑" panose="020B0503020204020204" pitchFamily="34" charset="-122"/>
                </a:rPr>
                <a:t>ADD</a:t>
              </a:r>
              <a:r>
                <a:rPr lang="en-US" altLang="zh-CN" sz="20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2000" b="1">
                  <a:solidFill>
                    <a:srgbClr val="FFFFFF"/>
                  </a:solidFill>
                  <a:ea typeface="微软雅黑" panose="020B0503020204020204" pitchFamily="34" charset="-122"/>
                </a:rPr>
                <a:t>YOUR</a:t>
              </a:r>
              <a:r>
                <a:rPr lang="en-US" altLang="zh-CN" sz="20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2000" b="1">
                  <a:solidFill>
                    <a:srgbClr val="FFFFFF"/>
                  </a:solidFill>
                  <a:ea typeface="微软雅黑" panose="020B0503020204020204" pitchFamily="34" charset="-122"/>
                </a:rPr>
                <a:t>HEADLINE</a:t>
              </a:r>
              <a:endParaRPr lang="zh-CN" altLang="en-US" sz="2000" b="1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cxnSp>
          <p:nvCxnSpPr>
            <p:cNvPr id="28695" name="直接连接符 47"/>
            <p:cNvCxnSpPr>
              <a:cxnSpLocks noChangeShapeType="1"/>
            </p:cNvCxnSpPr>
            <p:nvPr/>
          </p:nvCxnSpPr>
          <p:spPr bwMode="auto">
            <a:xfrm>
              <a:off x="61730" y="365575"/>
              <a:ext cx="2302886" cy="0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698" name="直接连接符 9"/>
          <p:cNvCxnSpPr>
            <a:cxnSpLocks noChangeShapeType="1"/>
          </p:cNvCxnSpPr>
          <p:nvPr/>
        </p:nvCxnSpPr>
        <p:spPr bwMode="auto">
          <a:xfrm flipV="1">
            <a:off x="585788" y="2482850"/>
            <a:ext cx="8331200" cy="0"/>
          </a:xfrm>
          <a:prstGeom prst="line">
            <a:avLst/>
          </a:prstGeom>
          <a:noFill/>
          <a:ln w="19050">
            <a:solidFill>
              <a:srgbClr val="2AC9D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9699" name="椭圆 3"/>
          <p:cNvSpPr>
            <a:spLocks noChangeArrowheads="1"/>
          </p:cNvSpPr>
          <p:nvPr/>
        </p:nvSpPr>
        <p:spPr bwMode="auto">
          <a:xfrm>
            <a:off x="1116013" y="2066925"/>
            <a:ext cx="935037" cy="936625"/>
          </a:xfrm>
          <a:prstGeom prst="ellipse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>
            <a:solidFill>
              <a:srgbClr val="2AC9D6"/>
            </a:solidFill>
            <a:round/>
            <a:headEnd/>
            <a:tailEnd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9700" name="椭圆 5"/>
          <p:cNvSpPr>
            <a:spLocks noChangeArrowheads="1"/>
          </p:cNvSpPr>
          <p:nvPr/>
        </p:nvSpPr>
        <p:spPr bwMode="auto">
          <a:xfrm>
            <a:off x="3227388" y="2066925"/>
            <a:ext cx="936625" cy="936625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>
            <a:solidFill>
              <a:srgbClr val="2AC9D6"/>
            </a:solidFill>
            <a:round/>
            <a:headEnd/>
            <a:tailEnd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9701" name="椭圆 6"/>
          <p:cNvSpPr>
            <a:spLocks noChangeArrowheads="1"/>
          </p:cNvSpPr>
          <p:nvPr/>
        </p:nvSpPr>
        <p:spPr bwMode="auto">
          <a:xfrm>
            <a:off x="5340350" y="2066925"/>
            <a:ext cx="936625" cy="936625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>
            <a:solidFill>
              <a:srgbClr val="2AC9D6"/>
            </a:solidFill>
            <a:round/>
            <a:headEnd/>
            <a:tailEnd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9702" name="椭圆 7"/>
          <p:cNvSpPr>
            <a:spLocks noChangeArrowheads="1"/>
          </p:cNvSpPr>
          <p:nvPr/>
        </p:nvSpPr>
        <p:spPr bwMode="auto">
          <a:xfrm>
            <a:off x="7451725" y="2066925"/>
            <a:ext cx="936625" cy="936625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>
            <a:solidFill>
              <a:srgbClr val="2AC9D6"/>
            </a:solidFill>
            <a:round/>
            <a:headEnd/>
            <a:tailEnd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9703" name="矩形 11"/>
          <p:cNvSpPr>
            <a:spLocks noChangeArrowheads="1"/>
          </p:cNvSpPr>
          <p:nvPr/>
        </p:nvSpPr>
        <p:spPr bwMode="auto">
          <a:xfrm>
            <a:off x="971550" y="3363913"/>
            <a:ext cx="1223963" cy="431800"/>
          </a:xfrm>
          <a:prstGeom prst="rect">
            <a:avLst/>
          </a:prstGeom>
          <a:solidFill>
            <a:srgbClr val="FB4F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9704" name="TextBox 12"/>
          <p:cNvSpPr txBox="1">
            <a:spLocks noChangeArrowheads="1"/>
          </p:cNvSpPr>
          <p:nvPr/>
        </p:nvSpPr>
        <p:spPr bwMode="auto">
          <a:xfrm>
            <a:off x="1074738" y="3287713"/>
            <a:ext cx="10175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chemeClr val="bg1"/>
                </a:solidFill>
              </a:rPr>
              <a:t>2011</a:t>
            </a:r>
            <a:endParaRPr lang="zh-CN" altLang="en-US" sz="3200" b="1">
              <a:solidFill>
                <a:schemeClr val="bg1"/>
              </a:solidFill>
            </a:endParaRPr>
          </a:p>
        </p:txBody>
      </p:sp>
      <p:grpSp>
        <p:nvGrpSpPr>
          <p:cNvPr id="29705" name="Group 9"/>
          <p:cNvGrpSpPr>
            <a:grpSpLocks/>
          </p:cNvGrpSpPr>
          <p:nvPr/>
        </p:nvGrpSpPr>
        <p:grpSpPr bwMode="auto">
          <a:xfrm>
            <a:off x="534988" y="1057275"/>
            <a:ext cx="2500312" cy="906463"/>
            <a:chOff x="0" y="0"/>
            <a:chExt cx="2498824" cy="906868"/>
          </a:xfrm>
        </p:grpSpPr>
        <p:sp>
          <p:nvSpPr>
            <p:cNvPr id="29727" name="TextBox 14"/>
            <p:cNvSpPr txBox="1">
              <a:spLocks noChangeArrowheads="1"/>
            </p:cNvSpPr>
            <p:nvPr/>
          </p:nvSpPr>
          <p:spPr bwMode="auto">
            <a:xfrm>
              <a:off x="34904" y="438346"/>
              <a:ext cx="2463920" cy="4685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ts val="1500"/>
                </a:lnSpc>
              </a:pPr>
              <a:r>
                <a:rPr lang="en-US" altLang="zh-CN" sz="1200">
                  <a:solidFill>
                    <a:srgbClr val="FFFFFF"/>
                  </a:solidFill>
                  <a:ea typeface="微软雅黑" panose="020B0503020204020204" pitchFamily="34" charset="-122"/>
                </a:rPr>
                <a:t>This</a:t>
              </a: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200">
                  <a:solidFill>
                    <a:srgbClr val="FFFFFF"/>
                  </a:solidFill>
                  <a:ea typeface="微软雅黑" panose="020B0503020204020204" pitchFamily="34" charset="-122"/>
                </a:rPr>
                <a:t>is</a:t>
              </a: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200">
                  <a:solidFill>
                    <a:srgbClr val="FFFFFF"/>
                  </a:solidFill>
                  <a:ea typeface="微软雅黑" panose="020B0503020204020204" pitchFamily="34" charset="-122"/>
                </a:rPr>
                <a:t>an</a:t>
              </a: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200">
                  <a:solidFill>
                    <a:srgbClr val="FFFFFF"/>
                  </a:solidFill>
                  <a:ea typeface="微软雅黑" panose="020B0503020204020204" pitchFamily="34" charset="-122"/>
                </a:rPr>
                <a:t>example</a:t>
              </a: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200">
                  <a:solidFill>
                    <a:srgbClr val="FFFFFF"/>
                  </a:solidFill>
                  <a:ea typeface="微软雅黑" panose="020B0503020204020204" pitchFamily="34" charset="-122"/>
                </a:rPr>
                <a:t>text</a:t>
              </a: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. </a:t>
              </a:r>
              <a:r>
                <a:rPr lang="en-US" altLang="zh-CN" sz="1200">
                  <a:solidFill>
                    <a:srgbClr val="FFFFFF"/>
                  </a:solidFill>
                  <a:ea typeface="微软雅黑" panose="020B0503020204020204" pitchFamily="34" charset="-122"/>
                </a:rPr>
                <a:t>Go</a:t>
              </a: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200">
                  <a:solidFill>
                    <a:srgbClr val="FFFFFF"/>
                  </a:solidFill>
                  <a:ea typeface="微软雅黑" panose="020B0503020204020204" pitchFamily="34" charset="-122"/>
                </a:rPr>
                <a:t>ahead</a:t>
              </a: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200">
                  <a:solidFill>
                    <a:srgbClr val="FFFFFF"/>
                  </a:solidFill>
                  <a:ea typeface="微软雅黑" panose="020B0503020204020204" pitchFamily="34" charset="-122"/>
                </a:rPr>
                <a:t>and</a:t>
              </a: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200">
                  <a:solidFill>
                    <a:srgbClr val="FFFFFF"/>
                  </a:solidFill>
                  <a:ea typeface="微软雅黑" panose="020B0503020204020204" pitchFamily="34" charset="-122"/>
                </a:rPr>
                <a:t>replace</a:t>
              </a: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200">
                  <a:solidFill>
                    <a:srgbClr val="FFFFFF"/>
                  </a:solidFill>
                  <a:ea typeface="微软雅黑" panose="020B0503020204020204" pitchFamily="34" charset="-122"/>
                </a:rPr>
                <a:t>it. Add</a:t>
              </a: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200">
                  <a:solidFill>
                    <a:srgbClr val="FFFFFF"/>
                  </a:solidFill>
                  <a:ea typeface="微软雅黑" panose="020B0503020204020204" pitchFamily="34" charset="-122"/>
                </a:rPr>
                <a:t>your</a:t>
              </a: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200">
                  <a:solidFill>
                    <a:srgbClr val="FFFFFF"/>
                  </a:solidFill>
                  <a:ea typeface="微软雅黑" panose="020B0503020204020204" pitchFamily="34" charset="-122"/>
                </a:rPr>
                <a:t>text</a:t>
              </a: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200">
                  <a:solidFill>
                    <a:srgbClr val="FFFFFF"/>
                  </a:solidFill>
                  <a:ea typeface="微软雅黑" panose="020B0503020204020204" pitchFamily="34" charset="-122"/>
                </a:rPr>
                <a:t>here</a:t>
              </a: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endParaRPr lang="zh-CN" altLang="en-US" sz="12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728" name="TextBox 15"/>
            <p:cNvSpPr txBox="1">
              <a:spLocks noChangeArrowheads="1"/>
            </p:cNvSpPr>
            <p:nvPr/>
          </p:nvSpPr>
          <p:spPr bwMode="auto">
            <a:xfrm>
              <a:off x="0" y="0"/>
              <a:ext cx="2264014" cy="3700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b="1">
                  <a:solidFill>
                    <a:srgbClr val="FFFFFF"/>
                  </a:solidFill>
                  <a:ea typeface="微软雅黑" panose="020B0503020204020204" pitchFamily="34" charset="-122"/>
                </a:rPr>
                <a:t>ADD</a:t>
              </a:r>
              <a:r>
                <a:rPr lang="en-US" altLang="zh-CN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b="1">
                  <a:solidFill>
                    <a:srgbClr val="FFFFFF"/>
                  </a:solidFill>
                  <a:ea typeface="微软雅黑" panose="020B0503020204020204" pitchFamily="34" charset="-122"/>
                </a:rPr>
                <a:t>YOUR</a:t>
              </a:r>
              <a:r>
                <a:rPr lang="en-US" altLang="zh-CN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b="1">
                  <a:solidFill>
                    <a:srgbClr val="FFFFFF"/>
                  </a:solidFill>
                  <a:ea typeface="微软雅黑" panose="020B0503020204020204" pitchFamily="34" charset="-122"/>
                </a:rPr>
                <a:t>HEADLINE</a:t>
              </a:r>
              <a:endParaRPr lang="zh-CN" altLang="en-US" b="1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cxnSp>
          <p:nvCxnSpPr>
            <p:cNvPr id="29729" name="直接连接符 47"/>
            <p:cNvCxnSpPr>
              <a:cxnSpLocks noChangeShapeType="1"/>
            </p:cNvCxnSpPr>
            <p:nvPr/>
          </p:nvCxnSpPr>
          <p:spPr bwMode="auto">
            <a:xfrm>
              <a:off x="61730" y="365575"/>
              <a:ext cx="2302886" cy="0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29706" name="Group 13"/>
          <p:cNvGrpSpPr>
            <a:grpSpLocks/>
          </p:cNvGrpSpPr>
          <p:nvPr/>
        </p:nvGrpSpPr>
        <p:grpSpPr bwMode="auto">
          <a:xfrm>
            <a:off x="2481263" y="3103563"/>
            <a:ext cx="2465387" cy="930275"/>
            <a:chOff x="0" y="0"/>
            <a:chExt cx="2463920" cy="930487"/>
          </a:xfrm>
        </p:grpSpPr>
        <p:sp>
          <p:nvSpPr>
            <p:cNvPr id="29724" name="TextBox 19"/>
            <p:cNvSpPr txBox="1">
              <a:spLocks noChangeArrowheads="1"/>
            </p:cNvSpPr>
            <p:nvPr/>
          </p:nvSpPr>
          <p:spPr bwMode="auto">
            <a:xfrm>
              <a:off x="0" y="462067"/>
              <a:ext cx="2463920" cy="4684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ts val="1500"/>
                </a:lnSpc>
              </a:pPr>
              <a:r>
                <a:rPr lang="en-US" altLang="zh-CN" sz="1200">
                  <a:solidFill>
                    <a:srgbClr val="FFFFFF"/>
                  </a:solidFill>
                  <a:ea typeface="微软雅黑" panose="020B0503020204020204" pitchFamily="34" charset="-122"/>
                </a:rPr>
                <a:t>This</a:t>
              </a: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200">
                  <a:solidFill>
                    <a:srgbClr val="FFFFFF"/>
                  </a:solidFill>
                  <a:ea typeface="微软雅黑" panose="020B0503020204020204" pitchFamily="34" charset="-122"/>
                </a:rPr>
                <a:t>is</a:t>
              </a: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200">
                  <a:solidFill>
                    <a:srgbClr val="FFFFFF"/>
                  </a:solidFill>
                  <a:ea typeface="微软雅黑" panose="020B0503020204020204" pitchFamily="34" charset="-122"/>
                </a:rPr>
                <a:t>an</a:t>
              </a: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200">
                  <a:solidFill>
                    <a:srgbClr val="FFFFFF"/>
                  </a:solidFill>
                  <a:ea typeface="微软雅黑" panose="020B0503020204020204" pitchFamily="34" charset="-122"/>
                </a:rPr>
                <a:t>example</a:t>
              </a: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200">
                  <a:solidFill>
                    <a:srgbClr val="FFFFFF"/>
                  </a:solidFill>
                  <a:ea typeface="微软雅黑" panose="020B0503020204020204" pitchFamily="34" charset="-122"/>
                </a:rPr>
                <a:t>text</a:t>
              </a: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. </a:t>
              </a:r>
              <a:r>
                <a:rPr lang="en-US" altLang="zh-CN" sz="1200">
                  <a:solidFill>
                    <a:srgbClr val="FFFFFF"/>
                  </a:solidFill>
                  <a:ea typeface="微软雅黑" panose="020B0503020204020204" pitchFamily="34" charset="-122"/>
                </a:rPr>
                <a:t>Go</a:t>
              </a: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200">
                  <a:solidFill>
                    <a:srgbClr val="FFFFFF"/>
                  </a:solidFill>
                  <a:ea typeface="微软雅黑" panose="020B0503020204020204" pitchFamily="34" charset="-122"/>
                </a:rPr>
                <a:t>ahead</a:t>
              </a: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200">
                  <a:solidFill>
                    <a:srgbClr val="FFFFFF"/>
                  </a:solidFill>
                  <a:ea typeface="微软雅黑" panose="020B0503020204020204" pitchFamily="34" charset="-122"/>
                </a:rPr>
                <a:t>and</a:t>
              </a: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200">
                  <a:solidFill>
                    <a:srgbClr val="FFFFFF"/>
                  </a:solidFill>
                  <a:ea typeface="微软雅黑" panose="020B0503020204020204" pitchFamily="34" charset="-122"/>
                </a:rPr>
                <a:t>replace</a:t>
              </a: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200">
                  <a:solidFill>
                    <a:srgbClr val="FFFFFF"/>
                  </a:solidFill>
                  <a:ea typeface="微软雅黑" panose="020B0503020204020204" pitchFamily="34" charset="-122"/>
                </a:rPr>
                <a:t>it. Add</a:t>
              </a: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200">
                  <a:solidFill>
                    <a:srgbClr val="FFFFFF"/>
                  </a:solidFill>
                  <a:ea typeface="微软雅黑" panose="020B0503020204020204" pitchFamily="34" charset="-122"/>
                </a:rPr>
                <a:t>your</a:t>
              </a: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200">
                  <a:solidFill>
                    <a:srgbClr val="FFFFFF"/>
                  </a:solidFill>
                  <a:ea typeface="微软雅黑" panose="020B0503020204020204" pitchFamily="34" charset="-122"/>
                </a:rPr>
                <a:t>text</a:t>
              </a: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200">
                  <a:solidFill>
                    <a:srgbClr val="FFFFFF"/>
                  </a:solidFill>
                  <a:ea typeface="微软雅黑" panose="020B0503020204020204" pitchFamily="34" charset="-122"/>
                </a:rPr>
                <a:t>here</a:t>
              </a: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endParaRPr lang="zh-CN" altLang="en-US" sz="12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725" name="TextBox 20"/>
            <p:cNvSpPr txBox="1">
              <a:spLocks noChangeArrowheads="1"/>
            </p:cNvSpPr>
            <p:nvPr/>
          </p:nvSpPr>
          <p:spPr bwMode="auto">
            <a:xfrm>
              <a:off x="26971" y="0"/>
              <a:ext cx="2264015" cy="3699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b="1">
                  <a:solidFill>
                    <a:srgbClr val="FFFFFF"/>
                  </a:solidFill>
                  <a:ea typeface="微软雅黑" panose="020B0503020204020204" pitchFamily="34" charset="-122"/>
                </a:rPr>
                <a:t>ADD</a:t>
              </a:r>
              <a:r>
                <a:rPr lang="en-US" altLang="zh-CN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b="1">
                  <a:solidFill>
                    <a:srgbClr val="FFFFFF"/>
                  </a:solidFill>
                  <a:ea typeface="微软雅黑" panose="020B0503020204020204" pitchFamily="34" charset="-122"/>
                </a:rPr>
                <a:t>YOUR</a:t>
              </a:r>
              <a:r>
                <a:rPr lang="en-US" altLang="zh-CN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b="1">
                  <a:solidFill>
                    <a:srgbClr val="FFFFFF"/>
                  </a:solidFill>
                  <a:ea typeface="微软雅黑" panose="020B0503020204020204" pitchFamily="34" charset="-122"/>
                </a:rPr>
                <a:t>HEADLINE</a:t>
              </a:r>
              <a:endParaRPr lang="zh-CN" altLang="en-US" b="1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cxnSp>
          <p:nvCxnSpPr>
            <p:cNvPr id="29726" name="直接连接符 47"/>
            <p:cNvCxnSpPr>
              <a:cxnSpLocks noChangeShapeType="1"/>
            </p:cNvCxnSpPr>
            <p:nvPr/>
          </p:nvCxnSpPr>
          <p:spPr bwMode="auto">
            <a:xfrm>
              <a:off x="26826" y="389194"/>
              <a:ext cx="2302886" cy="0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29707" name="Group 17"/>
          <p:cNvGrpSpPr>
            <a:grpSpLocks/>
          </p:cNvGrpSpPr>
          <p:nvPr/>
        </p:nvGrpSpPr>
        <p:grpSpPr bwMode="auto">
          <a:xfrm>
            <a:off x="3084513" y="1379538"/>
            <a:ext cx="1223962" cy="584200"/>
            <a:chOff x="0" y="0"/>
            <a:chExt cx="1224136" cy="584775"/>
          </a:xfrm>
        </p:grpSpPr>
        <p:sp>
          <p:nvSpPr>
            <p:cNvPr id="29722" name="矩形 17"/>
            <p:cNvSpPr>
              <a:spLocks noChangeArrowheads="1"/>
            </p:cNvSpPr>
            <p:nvPr/>
          </p:nvSpPr>
          <p:spPr bwMode="auto">
            <a:xfrm>
              <a:off x="0" y="92166"/>
              <a:ext cx="1224136" cy="432225"/>
            </a:xfrm>
            <a:prstGeom prst="rect">
              <a:avLst/>
            </a:prstGeom>
            <a:solidFill>
              <a:srgbClr val="FB4F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9723" name="TextBox 22"/>
            <p:cNvSpPr txBox="1">
              <a:spLocks noChangeArrowheads="1"/>
            </p:cNvSpPr>
            <p:nvPr/>
          </p:nvSpPr>
          <p:spPr bwMode="auto">
            <a:xfrm>
              <a:off x="102954" y="0"/>
              <a:ext cx="1018227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200" b="1">
                  <a:solidFill>
                    <a:schemeClr val="bg1"/>
                  </a:solidFill>
                </a:rPr>
                <a:t>2012</a:t>
              </a:r>
              <a:endParaRPr lang="zh-CN" altLang="en-US" sz="3200" b="1">
                <a:solidFill>
                  <a:schemeClr val="bg1"/>
                </a:solidFill>
              </a:endParaRPr>
            </a:p>
          </p:txBody>
        </p:sp>
      </p:grpSp>
      <p:grpSp>
        <p:nvGrpSpPr>
          <p:cNvPr id="29708" name="Group 20"/>
          <p:cNvGrpSpPr>
            <a:grpSpLocks/>
          </p:cNvGrpSpPr>
          <p:nvPr/>
        </p:nvGrpSpPr>
        <p:grpSpPr bwMode="auto">
          <a:xfrm>
            <a:off x="4751388" y="1057275"/>
            <a:ext cx="2465387" cy="930275"/>
            <a:chOff x="0" y="0"/>
            <a:chExt cx="2463920" cy="930487"/>
          </a:xfrm>
        </p:grpSpPr>
        <p:sp>
          <p:nvSpPr>
            <p:cNvPr id="29719" name="TextBox 24"/>
            <p:cNvSpPr txBox="1">
              <a:spLocks noChangeArrowheads="1"/>
            </p:cNvSpPr>
            <p:nvPr/>
          </p:nvSpPr>
          <p:spPr bwMode="auto">
            <a:xfrm>
              <a:off x="0" y="462068"/>
              <a:ext cx="2463920" cy="4684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ts val="1500"/>
                </a:lnSpc>
              </a:pPr>
              <a:r>
                <a:rPr lang="en-US" altLang="zh-CN" sz="1200">
                  <a:solidFill>
                    <a:srgbClr val="FFFFFF"/>
                  </a:solidFill>
                  <a:ea typeface="微软雅黑" panose="020B0503020204020204" pitchFamily="34" charset="-122"/>
                </a:rPr>
                <a:t>This</a:t>
              </a: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200">
                  <a:solidFill>
                    <a:srgbClr val="FFFFFF"/>
                  </a:solidFill>
                  <a:ea typeface="微软雅黑" panose="020B0503020204020204" pitchFamily="34" charset="-122"/>
                </a:rPr>
                <a:t>is</a:t>
              </a: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200">
                  <a:solidFill>
                    <a:srgbClr val="FFFFFF"/>
                  </a:solidFill>
                  <a:ea typeface="微软雅黑" panose="020B0503020204020204" pitchFamily="34" charset="-122"/>
                </a:rPr>
                <a:t>an</a:t>
              </a: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200">
                  <a:solidFill>
                    <a:srgbClr val="FFFFFF"/>
                  </a:solidFill>
                  <a:ea typeface="微软雅黑" panose="020B0503020204020204" pitchFamily="34" charset="-122"/>
                </a:rPr>
                <a:t>example</a:t>
              </a: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200">
                  <a:solidFill>
                    <a:srgbClr val="FFFFFF"/>
                  </a:solidFill>
                  <a:ea typeface="微软雅黑" panose="020B0503020204020204" pitchFamily="34" charset="-122"/>
                </a:rPr>
                <a:t>text</a:t>
              </a: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. </a:t>
              </a:r>
              <a:r>
                <a:rPr lang="en-US" altLang="zh-CN" sz="1200">
                  <a:solidFill>
                    <a:srgbClr val="FFFFFF"/>
                  </a:solidFill>
                  <a:ea typeface="微软雅黑" panose="020B0503020204020204" pitchFamily="34" charset="-122"/>
                </a:rPr>
                <a:t>Go</a:t>
              </a: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200">
                  <a:solidFill>
                    <a:srgbClr val="FFFFFF"/>
                  </a:solidFill>
                  <a:ea typeface="微软雅黑" panose="020B0503020204020204" pitchFamily="34" charset="-122"/>
                </a:rPr>
                <a:t>ahead</a:t>
              </a: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200">
                  <a:solidFill>
                    <a:srgbClr val="FFFFFF"/>
                  </a:solidFill>
                  <a:ea typeface="微软雅黑" panose="020B0503020204020204" pitchFamily="34" charset="-122"/>
                </a:rPr>
                <a:t>and</a:t>
              </a: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200">
                  <a:solidFill>
                    <a:srgbClr val="FFFFFF"/>
                  </a:solidFill>
                  <a:ea typeface="微软雅黑" panose="020B0503020204020204" pitchFamily="34" charset="-122"/>
                </a:rPr>
                <a:t>replace</a:t>
              </a: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200">
                  <a:solidFill>
                    <a:srgbClr val="FFFFFF"/>
                  </a:solidFill>
                  <a:ea typeface="微软雅黑" panose="020B0503020204020204" pitchFamily="34" charset="-122"/>
                </a:rPr>
                <a:t>it. Add</a:t>
              </a: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200">
                  <a:solidFill>
                    <a:srgbClr val="FFFFFF"/>
                  </a:solidFill>
                  <a:ea typeface="微软雅黑" panose="020B0503020204020204" pitchFamily="34" charset="-122"/>
                </a:rPr>
                <a:t>your</a:t>
              </a: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200">
                  <a:solidFill>
                    <a:srgbClr val="FFFFFF"/>
                  </a:solidFill>
                  <a:ea typeface="微软雅黑" panose="020B0503020204020204" pitchFamily="34" charset="-122"/>
                </a:rPr>
                <a:t>text</a:t>
              </a: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200">
                  <a:solidFill>
                    <a:srgbClr val="FFFFFF"/>
                  </a:solidFill>
                  <a:ea typeface="微软雅黑" panose="020B0503020204020204" pitchFamily="34" charset="-122"/>
                </a:rPr>
                <a:t>here</a:t>
              </a: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endParaRPr lang="zh-CN" altLang="en-US" sz="12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720" name="TextBox 25"/>
            <p:cNvSpPr txBox="1">
              <a:spLocks noChangeArrowheads="1"/>
            </p:cNvSpPr>
            <p:nvPr/>
          </p:nvSpPr>
          <p:spPr bwMode="auto">
            <a:xfrm>
              <a:off x="26971" y="0"/>
              <a:ext cx="2264015" cy="3699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b="1">
                  <a:solidFill>
                    <a:srgbClr val="FFFFFF"/>
                  </a:solidFill>
                  <a:ea typeface="微软雅黑" panose="020B0503020204020204" pitchFamily="34" charset="-122"/>
                </a:rPr>
                <a:t>ADD</a:t>
              </a:r>
              <a:r>
                <a:rPr lang="en-US" altLang="zh-CN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b="1">
                  <a:solidFill>
                    <a:srgbClr val="FFFFFF"/>
                  </a:solidFill>
                  <a:ea typeface="微软雅黑" panose="020B0503020204020204" pitchFamily="34" charset="-122"/>
                </a:rPr>
                <a:t>YOUR</a:t>
              </a:r>
              <a:r>
                <a:rPr lang="en-US" altLang="zh-CN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b="1">
                  <a:solidFill>
                    <a:srgbClr val="FFFFFF"/>
                  </a:solidFill>
                  <a:ea typeface="微软雅黑" panose="020B0503020204020204" pitchFamily="34" charset="-122"/>
                </a:rPr>
                <a:t>HEADLINE</a:t>
              </a:r>
              <a:endParaRPr lang="zh-CN" altLang="en-US" b="1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cxnSp>
          <p:nvCxnSpPr>
            <p:cNvPr id="29721" name="直接连接符 47"/>
            <p:cNvCxnSpPr>
              <a:cxnSpLocks noChangeShapeType="1"/>
            </p:cNvCxnSpPr>
            <p:nvPr/>
          </p:nvCxnSpPr>
          <p:spPr bwMode="auto">
            <a:xfrm>
              <a:off x="26826" y="389194"/>
              <a:ext cx="2302886" cy="0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29709" name="Group 24"/>
          <p:cNvGrpSpPr>
            <a:grpSpLocks/>
          </p:cNvGrpSpPr>
          <p:nvPr/>
        </p:nvGrpSpPr>
        <p:grpSpPr bwMode="auto">
          <a:xfrm>
            <a:off x="5195888" y="3241675"/>
            <a:ext cx="1223962" cy="585788"/>
            <a:chOff x="0" y="0"/>
            <a:chExt cx="1224136" cy="584775"/>
          </a:xfrm>
        </p:grpSpPr>
        <p:sp>
          <p:nvSpPr>
            <p:cNvPr id="29717" name="矩形 29"/>
            <p:cNvSpPr>
              <a:spLocks noChangeArrowheads="1"/>
            </p:cNvSpPr>
            <p:nvPr/>
          </p:nvSpPr>
          <p:spPr bwMode="auto">
            <a:xfrm>
              <a:off x="0" y="91916"/>
              <a:ext cx="1224136" cy="432639"/>
            </a:xfrm>
            <a:prstGeom prst="rect">
              <a:avLst/>
            </a:prstGeom>
            <a:solidFill>
              <a:srgbClr val="FB4F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9718" name="TextBox 30"/>
            <p:cNvSpPr txBox="1">
              <a:spLocks noChangeArrowheads="1"/>
            </p:cNvSpPr>
            <p:nvPr/>
          </p:nvSpPr>
          <p:spPr bwMode="auto">
            <a:xfrm>
              <a:off x="102954" y="0"/>
              <a:ext cx="1018227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200" b="1">
                  <a:solidFill>
                    <a:schemeClr val="bg1"/>
                  </a:solidFill>
                </a:rPr>
                <a:t>2013</a:t>
              </a:r>
              <a:endParaRPr lang="zh-CN" altLang="en-US" sz="3200" b="1">
                <a:solidFill>
                  <a:schemeClr val="bg1"/>
                </a:solidFill>
              </a:endParaRPr>
            </a:p>
          </p:txBody>
        </p:sp>
      </p:grpSp>
      <p:grpSp>
        <p:nvGrpSpPr>
          <p:cNvPr id="29710" name="Group 27"/>
          <p:cNvGrpSpPr>
            <a:grpSpLocks/>
          </p:cNvGrpSpPr>
          <p:nvPr/>
        </p:nvGrpSpPr>
        <p:grpSpPr bwMode="auto">
          <a:xfrm>
            <a:off x="6688138" y="3241675"/>
            <a:ext cx="2465387" cy="930275"/>
            <a:chOff x="0" y="0"/>
            <a:chExt cx="2463920" cy="930487"/>
          </a:xfrm>
        </p:grpSpPr>
        <p:sp>
          <p:nvSpPr>
            <p:cNvPr id="29714" name="TextBox 32"/>
            <p:cNvSpPr txBox="1">
              <a:spLocks noChangeArrowheads="1"/>
            </p:cNvSpPr>
            <p:nvPr/>
          </p:nvSpPr>
          <p:spPr bwMode="auto">
            <a:xfrm>
              <a:off x="0" y="462068"/>
              <a:ext cx="2463920" cy="4684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ts val="1500"/>
                </a:lnSpc>
              </a:pPr>
              <a:r>
                <a:rPr lang="en-US" altLang="zh-CN" sz="1200">
                  <a:solidFill>
                    <a:srgbClr val="FFFFFF"/>
                  </a:solidFill>
                  <a:ea typeface="微软雅黑" panose="020B0503020204020204" pitchFamily="34" charset="-122"/>
                </a:rPr>
                <a:t>This</a:t>
              </a: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200">
                  <a:solidFill>
                    <a:srgbClr val="FFFFFF"/>
                  </a:solidFill>
                  <a:ea typeface="微软雅黑" panose="020B0503020204020204" pitchFamily="34" charset="-122"/>
                </a:rPr>
                <a:t>is</a:t>
              </a: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200">
                  <a:solidFill>
                    <a:srgbClr val="FFFFFF"/>
                  </a:solidFill>
                  <a:ea typeface="微软雅黑" panose="020B0503020204020204" pitchFamily="34" charset="-122"/>
                </a:rPr>
                <a:t>an</a:t>
              </a: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200">
                  <a:solidFill>
                    <a:srgbClr val="FFFFFF"/>
                  </a:solidFill>
                  <a:ea typeface="微软雅黑" panose="020B0503020204020204" pitchFamily="34" charset="-122"/>
                </a:rPr>
                <a:t>example</a:t>
              </a: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200">
                  <a:solidFill>
                    <a:srgbClr val="FFFFFF"/>
                  </a:solidFill>
                  <a:ea typeface="微软雅黑" panose="020B0503020204020204" pitchFamily="34" charset="-122"/>
                </a:rPr>
                <a:t>text</a:t>
              </a: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. </a:t>
              </a:r>
              <a:r>
                <a:rPr lang="en-US" altLang="zh-CN" sz="1200">
                  <a:solidFill>
                    <a:srgbClr val="FFFFFF"/>
                  </a:solidFill>
                  <a:ea typeface="微软雅黑" panose="020B0503020204020204" pitchFamily="34" charset="-122"/>
                </a:rPr>
                <a:t>Go</a:t>
              </a: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200">
                  <a:solidFill>
                    <a:srgbClr val="FFFFFF"/>
                  </a:solidFill>
                  <a:ea typeface="微软雅黑" panose="020B0503020204020204" pitchFamily="34" charset="-122"/>
                </a:rPr>
                <a:t>ahead</a:t>
              </a: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200">
                  <a:solidFill>
                    <a:srgbClr val="FFFFFF"/>
                  </a:solidFill>
                  <a:ea typeface="微软雅黑" panose="020B0503020204020204" pitchFamily="34" charset="-122"/>
                </a:rPr>
                <a:t>and</a:t>
              </a: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200">
                  <a:solidFill>
                    <a:srgbClr val="FFFFFF"/>
                  </a:solidFill>
                  <a:ea typeface="微软雅黑" panose="020B0503020204020204" pitchFamily="34" charset="-122"/>
                </a:rPr>
                <a:t>replace</a:t>
              </a: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200">
                  <a:solidFill>
                    <a:srgbClr val="FFFFFF"/>
                  </a:solidFill>
                  <a:ea typeface="微软雅黑" panose="020B0503020204020204" pitchFamily="34" charset="-122"/>
                </a:rPr>
                <a:t>it. Add</a:t>
              </a: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200">
                  <a:solidFill>
                    <a:srgbClr val="FFFFFF"/>
                  </a:solidFill>
                  <a:ea typeface="微软雅黑" panose="020B0503020204020204" pitchFamily="34" charset="-122"/>
                </a:rPr>
                <a:t>your</a:t>
              </a: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200">
                  <a:solidFill>
                    <a:srgbClr val="FFFFFF"/>
                  </a:solidFill>
                  <a:ea typeface="微软雅黑" panose="020B0503020204020204" pitchFamily="34" charset="-122"/>
                </a:rPr>
                <a:t>text</a:t>
              </a: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200">
                  <a:solidFill>
                    <a:srgbClr val="FFFFFF"/>
                  </a:solidFill>
                  <a:ea typeface="微软雅黑" panose="020B0503020204020204" pitchFamily="34" charset="-122"/>
                </a:rPr>
                <a:t>here</a:t>
              </a: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endParaRPr lang="zh-CN" altLang="en-US" sz="12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715" name="TextBox 33"/>
            <p:cNvSpPr txBox="1">
              <a:spLocks noChangeArrowheads="1"/>
            </p:cNvSpPr>
            <p:nvPr/>
          </p:nvSpPr>
          <p:spPr bwMode="auto">
            <a:xfrm>
              <a:off x="26971" y="0"/>
              <a:ext cx="2264015" cy="3699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b="1">
                  <a:solidFill>
                    <a:srgbClr val="FFFFFF"/>
                  </a:solidFill>
                  <a:ea typeface="微软雅黑" panose="020B0503020204020204" pitchFamily="34" charset="-122"/>
                </a:rPr>
                <a:t>ADD</a:t>
              </a:r>
              <a:r>
                <a:rPr lang="en-US" altLang="zh-CN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b="1">
                  <a:solidFill>
                    <a:srgbClr val="FFFFFF"/>
                  </a:solidFill>
                  <a:ea typeface="微软雅黑" panose="020B0503020204020204" pitchFamily="34" charset="-122"/>
                </a:rPr>
                <a:t>YOUR</a:t>
              </a:r>
              <a:r>
                <a:rPr lang="en-US" altLang="zh-CN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b="1">
                  <a:solidFill>
                    <a:srgbClr val="FFFFFF"/>
                  </a:solidFill>
                  <a:ea typeface="微软雅黑" panose="020B0503020204020204" pitchFamily="34" charset="-122"/>
                </a:rPr>
                <a:t>HEADLINE</a:t>
              </a:r>
              <a:endParaRPr lang="zh-CN" altLang="en-US" b="1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cxnSp>
          <p:nvCxnSpPr>
            <p:cNvPr id="29716" name="直接连接符 47"/>
            <p:cNvCxnSpPr>
              <a:cxnSpLocks noChangeShapeType="1"/>
            </p:cNvCxnSpPr>
            <p:nvPr/>
          </p:nvCxnSpPr>
          <p:spPr bwMode="auto">
            <a:xfrm>
              <a:off x="26826" y="389194"/>
              <a:ext cx="2302886" cy="0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29711" name="Group 31"/>
          <p:cNvGrpSpPr>
            <a:grpSpLocks/>
          </p:cNvGrpSpPr>
          <p:nvPr/>
        </p:nvGrpSpPr>
        <p:grpSpPr bwMode="auto">
          <a:xfrm>
            <a:off x="7308850" y="1377950"/>
            <a:ext cx="1223963" cy="584200"/>
            <a:chOff x="0" y="0"/>
            <a:chExt cx="1224136" cy="584775"/>
          </a:xfrm>
        </p:grpSpPr>
        <p:sp>
          <p:nvSpPr>
            <p:cNvPr id="29712" name="矩形 36"/>
            <p:cNvSpPr>
              <a:spLocks noChangeArrowheads="1"/>
            </p:cNvSpPr>
            <p:nvPr/>
          </p:nvSpPr>
          <p:spPr bwMode="auto">
            <a:xfrm>
              <a:off x="0" y="92166"/>
              <a:ext cx="1224136" cy="432225"/>
            </a:xfrm>
            <a:prstGeom prst="rect">
              <a:avLst/>
            </a:prstGeom>
            <a:solidFill>
              <a:srgbClr val="FB4F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9713" name="TextBox 37"/>
            <p:cNvSpPr txBox="1">
              <a:spLocks noChangeArrowheads="1"/>
            </p:cNvSpPr>
            <p:nvPr/>
          </p:nvSpPr>
          <p:spPr bwMode="auto">
            <a:xfrm>
              <a:off x="102954" y="0"/>
              <a:ext cx="1018227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200" b="1">
                  <a:solidFill>
                    <a:schemeClr val="bg1"/>
                  </a:solidFill>
                </a:rPr>
                <a:t>2014</a:t>
              </a:r>
              <a:endParaRPr lang="zh-CN" altLang="en-US" sz="3200" b="1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形状 35"/>
          <p:cNvSpPr>
            <a:spLocks/>
          </p:cNvSpPr>
          <p:nvPr/>
        </p:nvSpPr>
        <p:spPr bwMode="auto">
          <a:xfrm>
            <a:off x="1601788" y="3508375"/>
            <a:ext cx="2241550" cy="1401763"/>
          </a:xfrm>
          <a:custGeom>
            <a:avLst/>
            <a:gdLst>
              <a:gd name="T0" fmla="*/ 0 w 2241550"/>
              <a:gd name="T1" fmla="*/ 1401763 h 1401763"/>
              <a:gd name="T2" fmla="*/ 1891109 w 2241550"/>
              <a:gd name="T3" fmla="*/ 175220 h 1401763"/>
              <a:gd name="T4" fmla="*/ 1871367 w 2241550"/>
              <a:gd name="T5" fmla="*/ 0 h 1401763"/>
              <a:gd name="T6" fmla="*/ 2241550 w 2241550"/>
              <a:gd name="T7" fmla="*/ 280353 h 1401763"/>
              <a:gd name="T8" fmla="*/ 1950337 w 2241550"/>
              <a:gd name="T9" fmla="*/ 700882 h 1401763"/>
              <a:gd name="T10" fmla="*/ 1930594 w 2241550"/>
              <a:gd name="T11" fmla="*/ 525661 h 1401763"/>
              <a:gd name="T12" fmla="*/ 0 w 2241550"/>
              <a:gd name="T13" fmla="*/ 1401763 h 140176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241550"/>
              <a:gd name="T22" fmla="*/ 0 h 1401763"/>
              <a:gd name="T23" fmla="*/ 2241550 w 2241550"/>
              <a:gd name="T24" fmla="*/ 1401763 h 1401763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241550" h="1401763">
                <a:moveTo>
                  <a:pt x="0" y="1401763"/>
                </a:moveTo>
                <a:cubicBezTo>
                  <a:pt x="249061" y="778757"/>
                  <a:pt x="879431" y="369909"/>
                  <a:pt x="1891109" y="175220"/>
                </a:cubicBezTo>
                <a:lnTo>
                  <a:pt x="1871367" y="0"/>
                </a:lnTo>
                <a:lnTo>
                  <a:pt x="2241550" y="280353"/>
                </a:lnTo>
                <a:lnTo>
                  <a:pt x="1950337" y="700882"/>
                </a:lnTo>
                <a:lnTo>
                  <a:pt x="1930594" y="525661"/>
                </a:lnTo>
                <a:cubicBezTo>
                  <a:pt x="1017123" y="603537"/>
                  <a:pt x="373592" y="895571"/>
                  <a:pt x="0" y="140176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23" name="形状 36"/>
          <p:cNvSpPr>
            <a:spLocks/>
          </p:cNvSpPr>
          <p:nvPr/>
        </p:nvSpPr>
        <p:spPr bwMode="auto">
          <a:xfrm>
            <a:off x="2968625" y="2127250"/>
            <a:ext cx="2241550" cy="1401763"/>
          </a:xfrm>
          <a:custGeom>
            <a:avLst/>
            <a:gdLst>
              <a:gd name="T0" fmla="*/ 0 w 2241550"/>
              <a:gd name="T1" fmla="*/ 1401763 h 1401763"/>
              <a:gd name="T2" fmla="*/ 1891109 w 2241550"/>
              <a:gd name="T3" fmla="*/ 175220 h 1401763"/>
              <a:gd name="T4" fmla="*/ 1871367 w 2241550"/>
              <a:gd name="T5" fmla="*/ 0 h 1401763"/>
              <a:gd name="T6" fmla="*/ 2241550 w 2241550"/>
              <a:gd name="T7" fmla="*/ 280353 h 1401763"/>
              <a:gd name="T8" fmla="*/ 1950337 w 2241550"/>
              <a:gd name="T9" fmla="*/ 700882 h 1401763"/>
              <a:gd name="T10" fmla="*/ 1930594 w 2241550"/>
              <a:gd name="T11" fmla="*/ 525661 h 1401763"/>
              <a:gd name="T12" fmla="*/ 0 w 2241550"/>
              <a:gd name="T13" fmla="*/ 1401763 h 140176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241550"/>
              <a:gd name="T22" fmla="*/ 0 h 1401763"/>
              <a:gd name="T23" fmla="*/ 2241550 w 2241550"/>
              <a:gd name="T24" fmla="*/ 1401763 h 1401763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241550" h="1401763">
                <a:moveTo>
                  <a:pt x="0" y="1401763"/>
                </a:moveTo>
                <a:cubicBezTo>
                  <a:pt x="249061" y="778757"/>
                  <a:pt x="879431" y="369909"/>
                  <a:pt x="1891109" y="175220"/>
                </a:cubicBezTo>
                <a:lnTo>
                  <a:pt x="1871367" y="0"/>
                </a:lnTo>
                <a:lnTo>
                  <a:pt x="2241550" y="280353"/>
                </a:lnTo>
                <a:lnTo>
                  <a:pt x="1950337" y="700882"/>
                </a:lnTo>
                <a:lnTo>
                  <a:pt x="1930594" y="525661"/>
                </a:lnTo>
                <a:cubicBezTo>
                  <a:pt x="1017123" y="603537"/>
                  <a:pt x="373592" y="895571"/>
                  <a:pt x="0" y="1401763"/>
                </a:cubicBezTo>
                <a:close/>
              </a:path>
            </a:pathLst>
          </a:custGeom>
          <a:solidFill>
            <a:srgbClr val="2AC9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24" name="形状 37"/>
          <p:cNvSpPr>
            <a:spLocks/>
          </p:cNvSpPr>
          <p:nvPr/>
        </p:nvSpPr>
        <p:spPr bwMode="auto">
          <a:xfrm rot="359212">
            <a:off x="4775200" y="684213"/>
            <a:ext cx="2239963" cy="1400175"/>
          </a:xfrm>
          <a:custGeom>
            <a:avLst/>
            <a:gdLst>
              <a:gd name="T0" fmla="*/ 0 w 2239963"/>
              <a:gd name="T1" fmla="*/ 1400175 h 1400175"/>
              <a:gd name="T2" fmla="*/ 1889920 w 2239963"/>
              <a:gd name="T3" fmla="*/ 175022 h 1400175"/>
              <a:gd name="T4" fmla="*/ 1870200 w 2239963"/>
              <a:gd name="T5" fmla="*/ 0 h 1400175"/>
              <a:gd name="T6" fmla="*/ 2239963 w 2239963"/>
              <a:gd name="T7" fmla="*/ 280035 h 1400175"/>
              <a:gd name="T8" fmla="*/ 1949081 w 2239963"/>
              <a:gd name="T9" fmla="*/ 700088 h 1400175"/>
              <a:gd name="T10" fmla="*/ 1929361 w 2239963"/>
              <a:gd name="T11" fmla="*/ 525066 h 1400175"/>
              <a:gd name="T12" fmla="*/ 0 w 2239963"/>
              <a:gd name="T13" fmla="*/ 1400175 h 140017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239963"/>
              <a:gd name="T22" fmla="*/ 0 h 1400175"/>
              <a:gd name="T23" fmla="*/ 2239963 w 2239963"/>
              <a:gd name="T24" fmla="*/ 1400175 h 140017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239963" h="1400175">
                <a:moveTo>
                  <a:pt x="0" y="1400175"/>
                </a:moveTo>
                <a:cubicBezTo>
                  <a:pt x="248885" y="777875"/>
                  <a:pt x="878858" y="369491"/>
                  <a:pt x="1889919" y="175022"/>
                </a:cubicBezTo>
                <a:lnTo>
                  <a:pt x="1870199" y="0"/>
                </a:lnTo>
                <a:lnTo>
                  <a:pt x="2239963" y="280035"/>
                </a:lnTo>
                <a:lnTo>
                  <a:pt x="1949080" y="700088"/>
                </a:lnTo>
                <a:lnTo>
                  <a:pt x="1929360" y="525066"/>
                </a:lnTo>
                <a:cubicBezTo>
                  <a:pt x="1016447" y="602853"/>
                  <a:pt x="373327" y="894556"/>
                  <a:pt x="0" y="1400175"/>
                </a:cubicBezTo>
                <a:close/>
              </a:path>
            </a:pathLst>
          </a:custGeom>
          <a:solidFill>
            <a:srgbClr val="FB4F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30725" name="Group 5"/>
          <p:cNvGrpSpPr>
            <a:grpSpLocks/>
          </p:cNvGrpSpPr>
          <p:nvPr/>
        </p:nvGrpSpPr>
        <p:grpSpPr bwMode="auto">
          <a:xfrm>
            <a:off x="3821113" y="4124325"/>
            <a:ext cx="2500312" cy="906463"/>
            <a:chOff x="0" y="0"/>
            <a:chExt cx="2498824" cy="906868"/>
          </a:xfrm>
        </p:grpSpPr>
        <p:sp>
          <p:nvSpPr>
            <p:cNvPr id="30743" name="TextBox 39"/>
            <p:cNvSpPr txBox="1">
              <a:spLocks noChangeArrowheads="1"/>
            </p:cNvSpPr>
            <p:nvPr/>
          </p:nvSpPr>
          <p:spPr bwMode="auto">
            <a:xfrm>
              <a:off x="34904" y="438346"/>
              <a:ext cx="2463920" cy="4685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ts val="1500"/>
                </a:lnSpc>
              </a:pPr>
              <a:r>
                <a:rPr lang="en-US" altLang="zh-CN" sz="1200">
                  <a:solidFill>
                    <a:srgbClr val="FFFFFF"/>
                  </a:solidFill>
                  <a:ea typeface="微软雅黑" panose="020B0503020204020204" pitchFamily="34" charset="-122"/>
                </a:rPr>
                <a:t>This</a:t>
              </a: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200">
                  <a:solidFill>
                    <a:srgbClr val="FFFFFF"/>
                  </a:solidFill>
                  <a:ea typeface="微软雅黑" panose="020B0503020204020204" pitchFamily="34" charset="-122"/>
                </a:rPr>
                <a:t>is</a:t>
              </a: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200">
                  <a:solidFill>
                    <a:srgbClr val="FFFFFF"/>
                  </a:solidFill>
                  <a:ea typeface="微软雅黑" panose="020B0503020204020204" pitchFamily="34" charset="-122"/>
                </a:rPr>
                <a:t>an</a:t>
              </a: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200">
                  <a:solidFill>
                    <a:srgbClr val="FFFFFF"/>
                  </a:solidFill>
                  <a:ea typeface="微软雅黑" panose="020B0503020204020204" pitchFamily="34" charset="-122"/>
                </a:rPr>
                <a:t>example</a:t>
              </a: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200">
                  <a:solidFill>
                    <a:srgbClr val="FFFFFF"/>
                  </a:solidFill>
                  <a:ea typeface="微软雅黑" panose="020B0503020204020204" pitchFamily="34" charset="-122"/>
                </a:rPr>
                <a:t>text</a:t>
              </a: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. </a:t>
              </a:r>
              <a:r>
                <a:rPr lang="en-US" altLang="zh-CN" sz="1200">
                  <a:solidFill>
                    <a:srgbClr val="FFFFFF"/>
                  </a:solidFill>
                  <a:ea typeface="微软雅黑" panose="020B0503020204020204" pitchFamily="34" charset="-122"/>
                </a:rPr>
                <a:t>Go</a:t>
              </a: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200">
                  <a:solidFill>
                    <a:srgbClr val="FFFFFF"/>
                  </a:solidFill>
                  <a:ea typeface="微软雅黑" panose="020B0503020204020204" pitchFamily="34" charset="-122"/>
                </a:rPr>
                <a:t>ahead</a:t>
              </a: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200">
                  <a:solidFill>
                    <a:srgbClr val="FFFFFF"/>
                  </a:solidFill>
                  <a:ea typeface="微软雅黑" panose="020B0503020204020204" pitchFamily="34" charset="-122"/>
                </a:rPr>
                <a:t>and</a:t>
              </a: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200">
                  <a:solidFill>
                    <a:srgbClr val="FFFFFF"/>
                  </a:solidFill>
                  <a:ea typeface="微软雅黑" panose="020B0503020204020204" pitchFamily="34" charset="-122"/>
                </a:rPr>
                <a:t>replace</a:t>
              </a: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200">
                  <a:solidFill>
                    <a:srgbClr val="FFFFFF"/>
                  </a:solidFill>
                  <a:ea typeface="微软雅黑" panose="020B0503020204020204" pitchFamily="34" charset="-122"/>
                </a:rPr>
                <a:t>it. Add</a:t>
              </a: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200">
                  <a:solidFill>
                    <a:srgbClr val="FFFFFF"/>
                  </a:solidFill>
                  <a:ea typeface="微软雅黑" panose="020B0503020204020204" pitchFamily="34" charset="-122"/>
                </a:rPr>
                <a:t>your</a:t>
              </a: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200">
                  <a:solidFill>
                    <a:srgbClr val="FFFFFF"/>
                  </a:solidFill>
                  <a:ea typeface="微软雅黑" panose="020B0503020204020204" pitchFamily="34" charset="-122"/>
                </a:rPr>
                <a:t>text</a:t>
              </a: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200">
                  <a:solidFill>
                    <a:srgbClr val="FFFFFF"/>
                  </a:solidFill>
                  <a:ea typeface="微软雅黑" panose="020B0503020204020204" pitchFamily="34" charset="-122"/>
                </a:rPr>
                <a:t>here</a:t>
              </a: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endParaRPr lang="zh-CN" altLang="en-US" sz="12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744" name="TextBox 40"/>
            <p:cNvSpPr txBox="1">
              <a:spLocks noChangeArrowheads="1"/>
            </p:cNvSpPr>
            <p:nvPr/>
          </p:nvSpPr>
          <p:spPr bwMode="auto">
            <a:xfrm>
              <a:off x="0" y="0"/>
              <a:ext cx="2264014" cy="3700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b="1">
                  <a:solidFill>
                    <a:srgbClr val="FFFFFF"/>
                  </a:solidFill>
                  <a:ea typeface="微软雅黑" panose="020B0503020204020204" pitchFamily="34" charset="-122"/>
                </a:rPr>
                <a:t>ADD</a:t>
              </a:r>
              <a:r>
                <a:rPr lang="en-US" altLang="zh-CN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b="1">
                  <a:solidFill>
                    <a:srgbClr val="FFFFFF"/>
                  </a:solidFill>
                  <a:ea typeface="微软雅黑" panose="020B0503020204020204" pitchFamily="34" charset="-122"/>
                </a:rPr>
                <a:t>YOUR</a:t>
              </a:r>
              <a:r>
                <a:rPr lang="en-US" altLang="zh-CN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b="1">
                  <a:solidFill>
                    <a:srgbClr val="FFFFFF"/>
                  </a:solidFill>
                  <a:ea typeface="微软雅黑" panose="020B0503020204020204" pitchFamily="34" charset="-122"/>
                </a:rPr>
                <a:t>HEADLINE</a:t>
              </a:r>
              <a:endParaRPr lang="zh-CN" altLang="en-US" b="1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cxnSp>
          <p:nvCxnSpPr>
            <p:cNvPr id="30745" name="直接连接符 47"/>
            <p:cNvCxnSpPr>
              <a:cxnSpLocks noChangeShapeType="1"/>
            </p:cNvCxnSpPr>
            <p:nvPr/>
          </p:nvCxnSpPr>
          <p:spPr bwMode="auto">
            <a:xfrm>
              <a:off x="61730" y="365575"/>
              <a:ext cx="2302886" cy="0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0726" name="Group 9"/>
          <p:cNvGrpSpPr>
            <a:grpSpLocks/>
          </p:cNvGrpSpPr>
          <p:nvPr/>
        </p:nvGrpSpPr>
        <p:grpSpPr bwMode="auto">
          <a:xfrm>
            <a:off x="5445125" y="2873375"/>
            <a:ext cx="2500313" cy="906463"/>
            <a:chOff x="0" y="0"/>
            <a:chExt cx="2498824" cy="906868"/>
          </a:xfrm>
        </p:grpSpPr>
        <p:sp>
          <p:nvSpPr>
            <p:cNvPr id="30740" name="TextBox 43"/>
            <p:cNvSpPr txBox="1">
              <a:spLocks noChangeArrowheads="1"/>
            </p:cNvSpPr>
            <p:nvPr/>
          </p:nvSpPr>
          <p:spPr bwMode="auto">
            <a:xfrm>
              <a:off x="34904" y="438346"/>
              <a:ext cx="2463920" cy="4685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ts val="1500"/>
                </a:lnSpc>
              </a:pPr>
              <a:r>
                <a:rPr lang="en-US" altLang="zh-CN" sz="1200">
                  <a:solidFill>
                    <a:srgbClr val="FFFFFF"/>
                  </a:solidFill>
                  <a:ea typeface="微软雅黑" panose="020B0503020204020204" pitchFamily="34" charset="-122"/>
                </a:rPr>
                <a:t>This</a:t>
              </a: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200">
                  <a:solidFill>
                    <a:srgbClr val="FFFFFF"/>
                  </a:solidFill>
                  <a:ea typeface="微软雅黑" panose="020B0503020204020204" pitchFamily="34" charset="-122"/>
                </a:rPr>
                <a:t>is</a:t>
              </a: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200">
                  <a:solidFill>
                    <a:srgbClr val="FFFFFF"/>
                  </a:solidFill>
                  <a:ea typeface="微软雅黑" panose="020B0503020204020204" pitchFamily="34" charset="-122"/>
                </a:rPr>
                <a:t>an</a:t>
              </a: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200">
                  <a:solidFill>
                    <a:srgbClr val="FFFFFF"/>
                  </a:solidFill>
                  <a:ea typeface="微软雅黑" panose="020B0503020204020204" pitchFamily="34" charset="-122"/>
                </a:rPr>
                <a:t>example</a:t>
              </a: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200">
                  <a:solidFill>
                    <a:srgbClr val="FFFFFF"/>
                  </a:solidFill>
                  <a:ea typeface="微软雅黑" panose="020B0503020204020204" pitchFamily="34" charset="-122"/>
                </a:rPr>
                <a:t>text</a:t>
              </a: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. </a:t>
              </a:r>
              <a:r>
                <a:rPr lang="en-US" altLang="zh-CN" sz="1200">
                  <a:solidFill>
                    <a:srgbClr val="FFFFFF"/>
                  </a:solidFill>
                  <a:ea typeface="微软雅黑" panose="020B0503020204020204" pitchFamily="34" charset="-122"/>
                </a:rPr>
                <a:t>Go</a:t>
              </a: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200">
                  <a:solidFill>
                    <a:srgbClr val="FFFFFF"/>
                  </a:solidFill>
                  <a:ea typeface="微软雅黑" panose="020B0503020204020204" pitchFamily="34" charset="-122"/>
                </a:rPr>
                <a:t>ahead</a:t>
              </a: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200">
                  <a:solidFill>
                    <a:srgbClr val="FFFFFF"/>
                  </a:solidFill>
                  <a:ea typeface="微软雅黑" panose="020B0503020204020204" pitchFamily="34" charset="-122"/>
                </a:rPr>
                <a:t>and</a:t>
              </a: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200">
                  <a:solidFill>
                    <a:srgbClr val="FFFFFF"/>
                  </a:solidFill>
                  <a:ea typeface="微软雅黑" panose="020B0503020204020204" pitchFamily="34" charset="-122"/>
                </a:rPr>
                <a:t>replace</a:t>
              </a: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200">
                  <a:solidFill>
                    <a:srgbClr val="FFFFFF"/>
                  </a:solidFill>
                  <a:ea typeface="微软雅黑" panose="020B0503020204020204" pitchFamily="34" charset="-122"/>
                </a:rPr>
                <a:t>it. Add</a:t>
              </a: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200">
                  <a:solidFill>
                    <a:srgbClr val="FFFFFF"/>
                  </a:solidFill>
                  <a:ea typeface="微软雅黑" panose="020B0503020204020204" pitchFamily="34" charset="-122"/>
                </a:rPr>
                <a:t>your</a:t>
              </a: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200">
                  <a:solidFill>
                    <a:srgbClr val="FFFFFF"/>
                  </a:solidFill>
                  <a:ea typeface="微软雅黑" panose="020B0503020204020204" pitchFamily="34" charset="-122"/>
                </a:rPr>
                <a:t>text</a:t>
              </a: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200">
                  <a:solidFill>
                    <a:srgbClr val="FFFFFF"/>
                  </a:solidFill>
                  <a:ea typeface="微软雅黑" panose="020B0503020204020204" pitchFamily="34" charset="-122"/>
                </a:rPr>
                <a:t>here</a:t>
              </a: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endParaRPr lang="zh-CN" altLang="en-US" sz="12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741" name="TextBox 44"/>
            <p:cNvSpPr txBox="1">
              <a:spLocks noChangeArrowheads="1"/>
            </p:cNvSpPr>
            <p:nvPr/>
          </p:nvSpPr>
          <p:spPr bwMode="auto">
            <a:xfrm>
              <a:off x="0" y="0"/>
              <a:ext cx="2264014" cy="3700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b="1">
                  <a:solidFill>
                    <a:srgbClr val="FFFFFF"/>
                  </a:solidFill>
                  <a:ea typeface="微软雅黑" panose="020B0503020204020204" pitchFamily="34" charset="-122"/>
                </a:rPr>
                <a:t>ADD</a:t>
              </a:r>
              <a:r>
                <a:rPr lang="en-US" altLang="zh-CN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b="1">
                  <a:solidFill>
                    <a:srgbClr val="FFFFFF"/>
                  </a:solidFill>
                  <a:ea typeface="微软雅黑" panose="020B0503020204020204" pitchFamily="34" charset="-122"/>
                </a:rPr>
                <a:t>YOUR</a:t>
              </a:r>
              <a:r>
                <a:rPr lang="en-US" altLang="zh-CN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b="1">
                  <a:solidFill>
                    <a:srgbClr val="FFFFFF"/>
                  </a:solidFill>
                  <a:ea typeface="微软雅黑" panose="020B0503020204020204" pitchFamily="34" charset="-122"/>
                </a:rPr>
                <a:t>HEADLINE</a:t>
              </a:r>
              <a:endParaRPr lang="zh-CN" altLang="en-US" b="1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cxnSp>
          <p:nvCxnSpPr>
            <p:cNvPr id="30742" name="直接连接符 47"/>
            <p:cNvCxnSpPr>
              <a:cxnSpLocks noChangeShapeType="1"/>
            </p:cNvCxnSpPr>
            <p:nvPr/>
          </p:nvCxnSpPr>
          <p:spPr bwMode="auto">
            <a:xfrm>
              <a:off x="61730" y="365575"/>
              <a:ext cx="2302886" cy="0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0727" name="Group 13"/>
          <p:cNvGrpSpPr>
            <a:grpSpLocks/>
          </p:cNvGrpSpPr>
          <p:nvPr/>
        </p:nvGrpSpPr>
        <p:grpSpPr bwMode="auto">
          <a:xfrm>
            <a:off x="6673850" y="1476375"/>
            <a:ext cx="2500313" cy="906463"/>
            <a:chOff x="0" y="0"/>
            <a:chExt cx="2498824" cy="906868"/>
          </a:xfrm>
        </p:grpSpPr>
        <p:sp>
          <p:nvSpPr>
            <p:cNvPr id="30737" name="TextBox 47"/>
            <p:cNvSpPr txBox="1">
              <a:spLocks noChangeArrowheads="1"/>
            </p:cNvSpPr>
            <p:nvPr/>
          </p:nvSpPr>
          <p:spPr bwMode="auto">
            <a:xfrm>
              <a:off x="34904" y="438346"/>
              <a:ext cx="2463920" cy="4685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ts val="1500"/>
                </a:lnSpc>
              </a:pPr>
              <a:r>
                <a:rPr lang="en-US" altLang="zh-CN" sz="1200">
                  <a:solidFill>
                    <a:srgbClr val="FFFFFF"/>
                  </a:solidFill>
                  <a:ea typeface="微软雅黑" panose="020B0503020204020204" pitchFamily="34" charset="-122"/>
                </a:rPr>
                <a:t>This</a:t>
              </a: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200">
                  <a:solidFill>
                    <a:srgbClr val="FFFFFF"/>
                  </a:solidFill>
                  <a:ea typeface="微软雅黑" panose="020B0503020204020204" pitchFamily="34" charset="-122"/>
                </a:rPr>
                <a:t>is</a:t>
              </a: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200">
                  <a:solidFill>
                    <a:srgbClr val="FFFFFF"/>
                  </a:solidFill>
                  <a:ea typeface="微软雅黑" panose="020B0503020204020204" pitchFamily="34" charset="-122"/>
                </a:rPr>
                <a:t>an</a:t>
              </a: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200">
                  <a:solidFill>
                    <a:srgbClr val="FFFFFF"/>
                  </a:solidFill>
                  <a:ea typeface="微软雅黑" panose="020B0503020204020204" pitchFamily="34" charset="-122"/>
                </a:rPr>
                <a:t>example</a:t>
              </a: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200">
                  <a:solidFill>
                    <a:srgbClr val="FFFFFF"/>
                  </a:solidFill>
                  <a:ea typeface="微软雅黑" panose="020B0503020204020204" pitchFamily="34" charset="-122"/>
                </a:rPr>
                <a:t>text</a:t>
              </a: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. </a:t>
              </a:r>
              <a:r>
                <a:rPr lang="en-US" altLang="zh-CN" sz="1200">
                  <a:solidFill>
                    <a:srgbClr val="FFFFFF"/>
                  </a:solidFill>
                  <a:ea typeface="微软雅黑" panose="020B0503020204020204" pitchFamily="34" charset="-122"/>
                </a:rPr>
                <a:t>Go</a:t>
              </a: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200">
                  <a:solidFill>
                    <a:srgbClr val="FFFFFF"/>
                  </a:solidFill>
                  <a:ea typeface="微软雅黑" panose="020B0503020204020204" pitchFamily="34" charset="-122"/>
                </a:rPr>
                <a:t>ahead</a:t>
              </a: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200">
                  <a:solidFill>
                    <a:srgbClr val="FFFFFF"/>
                  </a:solidFill>
                  <a:ea typeface="微软雅黑" panose="020B0503020204020204" pitchFamily="34" charset="-122"/>
                </a:rPr>
                <a:t>and</a:t>
              </a: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200">
                  <a:solidFill>
                    <a:srgbClr val="FFFFFF"/>
                  </a:solidFill>
                  <a:ea typeface="微软雅黑" panose="020B0503020204020204" pitchFamily="34" charset="-122"/>
                </a:rPr>
                <a:t>replace</a:t>
              </a: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200">
                  <a:solidFill>
                    <a:srgbClr val="FFFFFF"/>
                  </a:solidFill>
                  <a:ea typeface="微软雅黑" panose="020B0503020204020204" pitchFamily="34" charset="-122"/>
                </a:rPr>
                <a:t>it. Add</a:t>
              </a: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200">
                  <a:solidFill>
                    <a:srgbClr val="FFFFFF"/>
                  </a:solidFill>
                  <a:ea typeface="微软雅黑" panose="020B0503020204020204" pitchFamily="34" charset="-122"/>
                </a:rPr>
                <a:t>your</a:t>
              </a: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200">
                  <a:solidFill>
                    <a:srgbClr val="FFFFFF"/>
                  </a:solidFill>
                  <a:ea typeface="微软雅黑" panose="020B0503020204020204" pitchFamily="34" charset="-122"/>
                </a:rPr>
                <a:t>text</a:t>
              </a: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200">
                  <a:solidFill>
                    <a:srgbClr val="FFFFFF"/>
                  </a:solidFill>
                  <a:ea typeface="微软雅黑" panose="020B0503020204020204" pitchFamily="34" charset="-122"/>
                </a:rPr>
                <a:t>here</a:t>
              </a: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endParaRPr lang="zh-CN" altLang="en-US" sz="12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738" name="TextBox 48"/>
            <p:cNvSpPr txBox="1">
              <a:spLocks noChangeArrowheads="1"/>
            </p:cNvSpPr>
            <p:nvPr/>
          </p:nvSpPr>
          <p:spPr bwMode="auto">
            <a:xfrm>
              <a:off x="0" y="0"/>
              <a:ext cx="2264014" cy="3700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b="1">
                  <a:solidFill>
                    <a:srgbClr val="FFFFFF"/>
                  </a:solidFill>
                  <a:ea typeface="微软雅黑" panose="020B0503020204020204" pitchFamily="34" charset="-122"/>
                </a:rPr>
                <a:t>ADD</a:t>
              </a:r>
              <a:r>
                <a:rPr lang="en-US" altLang="zh-CN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b="1">
                  <a:solidFill>
                    <a:srgbClr val="FFFFFF"/>
                  </a:solidFill>
                  <a:ea typeface="微软雅黑" panose="020B0503020204020204" pitchFamily="34" charset="-122"/>
                </a:rPr>
                <a:t>YOUR</a:t>
              </a:r>
              <a:r>
                <a:rPr lang="en-US" altLang="zh-CN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b="1">
                  <a:solidFill>
                    <a:srgbClr val="FFFFFF"/>
                  </a:solidFill>
                  <a:ea typeface="微软雅黑" panose="020B0503020204020204" pitchFamily="34" charset="-122"/>
                </a:rPr>
                <a:t>HEADLINE</a:t>
              </a:r>
              <a:endParaRPr lang="zh-CN" altLang="en-US" b="1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cxnSp>
          <p:nvCxnSpPr>
            <p:cNvPr id="30739" name="直接连接符 47"/>
            <p:cNvCxnSpPr>
              <a:cxnSpLocks noChangeShapeType="1"/>
            </p:cNvCxnSpPr>
            <p:nvPr/>
          </p:nvCxnSpPr>
          <p:spPr bwMode="auto">
            <a:xfrm>
              <a:off x="61730" y="365575"/>
              <a:ext cx="2302886" cy="0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0728" name="Group 17"/>
          <p:cNvGrpSpPr>
            <a:grpSpLocks/>
          </p:cNvGrpSpPr>
          <p:nvPr/>
        </p:nvGrpSpPr>
        <p:grpSpPr bwMode="auto">
          <a:xfrm>
            <a:off x="2411413" y="4210050"/>
            <a:ext cx="884237" cy="884238"/>
            <a:chOff x="0" y="0"/>
            <a:chExt cx="884414" cy="884414"/>
          </a:xfrm>
        </p:grpSpPr>
        <p:sp>
          <p:nvSpPr>
            <p:cNvPr id="30735" name="椭圆 50"/>
            <p:cNvSpPr>
              <a:spLocks noChangeArrowheads="1"/>
            </p:cNvSpPr>
            <p:nvPr/>
          </p:nvSpPr>
          <p:spPr bwMode="auto">
            <a:xfrm>
              <a:off x="0" y="0"/>
              <a:ext cx="884414" cy="8844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0736" name="矩形 51"/>
            <p:cNvSpPr>
              <a:spLocks noChangeArrowheads="1"/>
            </p:cNvSpPr>
            <p:nvPr/>
          </p:nvSpPr>
          <p:spPr bwMode="auto">
            <a:xfrm>
              <a:off x="37289" y="37724"/>
              <a:ext cx="809837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4800" b="1">
                  <a:solidFill>
                    <a:srgbClr val="1F253E"/>
                  </a:solidFill>
                  <a:ea typeface="微软雅黑" panose="020B0503020204020204" pitchFamily="34" charset="-122"/>
                  <a:sym typeface="Calibri" panose="020F0502020204030204" pitchFamily="34" charset="0"/>
                </a:rPr>
                <a:t>01</a:t>
              </a:r>
            </a:p>
          </p:txBody>
        </p:sp>
      </p:grpSp>
      <p:grpSp>
        <p:nvGrpSpPr>
          <p:cNvPr id="30729" name="Group 20"/>
          <p:cNvGrpSpPr>
            <a:grpSpLocks/>
          </p:cNvGrpSpPr>
          <p:nvPr/>
        </p:nvGrpSpPr>
        <p:grpSpPr bwMode="auto">
          <a:xfrm>
            <a:off x="3786188" y="2836863"/>
            <a:ext cx="884237" cy="884237"/>
            <a:chOff x="0" y="0"/>
            <a:chExt cx="884414" cy="884414"/>
          </a:xfrm>
        </p:grpSpPr>
        <p:sp>
          <p:nvSpPr>
            <p:cNvPr id="30733" name="椭圆 54"/>
            <p:cNvSpPr>
              <a:spLocks noChangeArrowheads="1"/>
            </p:cNvSpPr>
            <p:nvPr/>
          </p:nvSpPr>
          <p:spPr bwMode="auto">
            <a:xfrm>
              <a:off x="0" y="0"/>
              <a:ext cx="884414" cy="8844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0734" name="矩形 55"/>
            <p:cNvSpPr>
              <a:spLocks noChangeArrowheads="1"/>
            </p:cNvSpPr>
            <p:nvPr/>
          </p:nvSpPr>
          <p:spPr bwMode="auto">
            <a:xfrm>
              <a:off x="37289" y="37724"/>
              <a:ext cx="809837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4800" b="1">
                  <a:solidFill>
                    <a:srgbClr val="1F253E"/>
                  </a:solidFill>
                  <a:ea typeface="微软雅黑" panose="020B0503020204020204" pitchFamily="34" charset="-122"/>
                  <a:sym typeface="Calibri" panose="020F0502020204030204" pitchFamily="34" charset="0"/>
                </a:rPr>
                <a:t>02</a:t>
              </a:r>
            </a:p>
          </p:txBody>
        </p:sp>
      </p:grpSp>
      <p:grpSp>
        <p:nvGrpSpPr>
          <p:cNvPr id="30730" name="Group 23"/>
          <p:cNvGrpSpPr>
            <a:grpSpLocks/>
          </p:cNvGrpSpPr>
          <p:nvPr/>
        </p:nvGrpSpPr>
        <p:grpSpPr bwMode="auto">
          <a:xfrm>
            <a:off x="5524500" y="1438275"/>
            <a:ext cx="884238" cy="885825"/>
            <a:chOff x="0" y="0"/>
            <a:chExt cx="884414" cy="884414"/>
          </a:xfrm>
        </p:grpSpPr>
        <p:sp>
          <p:nvSpPr>
            <p:cNvPr id="30731" name="椭圆 57"/>
            <p:cNvSpPr>
              <a:spLocks noChangeArrowheads="1"/>
            </p:cNvSpPr>
            <p:nvPr/>
          </p:nvSpPr>
          <p:spPr bwMode="auto">
            <a:xfrm>
              <a:off x="0" y="0"/>
              <a:ext cx="884414" cy="8844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0732" name="矩形 58"/>
            <p:cNvSpPr>
              <a:spLocks noChangeArrowheads="1"/>
            </p:cNvSpPr>
            <p:nvPr/>
          </p:nvSpPr>
          <p:spPr bwMode="auto">
            <a:xfrm>
              <a:off x="37289" y="37724"/>
              <a:ext cx="809837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4800" b="1">
                  <a:solidFill>
                    <a:srgbClr val="1F253E"/>
                  </a:solidFill>
                  <a:ea typeface="微软雅黑" panose="020B0503020204020204" pitchFamily="34" charset="-122"/>
                  <a:sym typeface="Calibri" panose="020F0502020204030204" pitchFamily="34" charset="0"/>
                </a:rPr>
                <a:t>03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第一PPT，www.1ppt.com​">
  <a:themeElements>
    <a:clrScheme name="Office 主题​​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主题​​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Office 主题​​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9_Office 主题​​">
  <a:themeElements>
    <a:clrScheme name="19_Office 主题​​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9_Office 主题​​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19_Office 主题​​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20_Office 主题​​">
  <a:themeElements>
    <a:clrScheme name="20_Office 主题​​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0_Office 主题​​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20_Office 主题​​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21_Office 主题​​">
  <a:themeElements>
    <a:clrScheme name="21_Office 主题​​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1_Office 主题​​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21_Office 主题​​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0_Office 主题​​">
  <a:themeElements>
    <a:clrScheme name="10_Office 主题​​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0_Office 主题​​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10_Office 主题​​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1_Office 主题​​">
  <a:themeElements>
    <a:clrScheme name="11_Office 主题​​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1_Office 主题​​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11_Office 主题​​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3_Office 主题​​">
  <a:themeElements>
    <a:clrScheme name="13_Office 主题​​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3_Office 主题​​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13_Office 主题​​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4_Office 主题​​">
  <a:themeElements>
    <a:clrScheme name="14_Office 主题​​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4_Office 主题​​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14_Office 主题​​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5_Office 主题​​">
  <a:themeElements>
    <a:clrScheme name="15_Office 主题​​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5_Office 主题​​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15_Office 主题​​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6_Office 主题​​">
  <a:themeElements>
    <a:clrScheme name="16_Office 主题​​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6_Office 主题​​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16_Office 主题​​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7_Office 主题​​">
  <a:themeElements>
    <a:clrScheme name="17_Office 主题​​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7_Office 主题​​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17_Office 主题​​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8_Office 主题​​">
  <a:themeElements>
    <a:clrScheme name="18_Office 主题​​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8_Office 主题​​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18_Office 主题​​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</TotalTime>
  <Pages>0</Pages>
  <Words>768</Words>
  <Characters>0</Characters>
  <Application>Microsoft Office PowerPoint</Application>
  <DocSecurity>0</DocSecurity>
  <PresentationFormat>全屏显示(16:9)</PresentationFormat>
  <Lines>0</Lines>
  <Paragraphs>93</Paragraphs>
  <Slides>14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13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8" baseType="lpstr">
      <vt:lpstr>第一PPT，www.1ppt.com​</vt:lpstr>
      <vt:lpstr>10_Office 主题​​</vt:lpstr>
      <vt:lpstr>11_Office 主题​​</vt:lpstr>
      <vt:lpstr>13_Office 主题​​</vt:lpstr>
      <vt:lpstr>14_Office 主题​​</vt:lpstr>
      <vt:lpstr>15_Office 主题​​</vt:lpstr>
      <vt:lpstr>16_Office 主题​​</vt:lpstr>
      <vt:lpstr>17_Office 主题​​</vt:lpstr>
      <vt:lpstr>18_Office 主题​​</vt:lpstr>
      <vt:lpstr>19_Office 主题​​</vt:lpstr>
      <vt:lpstr>20_Office 主题​​</vt:lpstr>
      <vt:lpstr>21_Office 主题​​</vt:lpstr>
      <vt:lpstr>Office 主题</vt:lpstr>
      <vt:lpstr>Microsoft Excel 图表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活力彩色</dc:title>
  <dc:creator>第一PPT</dc:creator>
  <cp:keywords>www.1ppt.com</cp:keywords>
  <cp:lastModifiedBy>Windows User</cp:lastModifiedBy>
  <cp:revision>47</cp:revision>
  <dcterms:created xsi:type="dcterms:W3CDTF">2014-06-22T16:38:46Z</dcterms:created>
  <dcterms:modified xsi:type="dcterms:W3CDTF">2018-05-15T01:45:28Z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2052-9.1.0.5060</vt:lpwstr>
  </property>
</Properties>
</file>