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theme/theme16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5" r:id="rId2"/>
    <p:sldMasterId id="2147483686" r:id="rId3"/>
    <p:sldMasterId id="2147483687" r:id="rId4"/>
    <p:sldMasterId id="2147483688" r:id="rId5"/>
    <p:sldMasterId id="2147483689" r:id="rId6"/>
    <p:sldMasterId id="2147483690" r:id="rId7"/>
    <p:sldMasterId id="2147483691" r:id="rId8"/>
    <p:sldMasterId id="2147483692" r:id="rId9"/>
    <p:sldMasterId id="2147483693" r:id="rId10"/>
    <p:sldMasterId id="2147483694" r:id="rId11"/>
    <p:sldMasterId id="2147483695" r:id="rId12"/>
    <p:sldMasterId id="2147483696" r:id="rId13"/>
    <p:sldMasterId id="2147483697" r:id="rId14"/>
    <p:sldMasterId id="2147483852" r:id="rId15"/>
  </p:sldMasterIdLst>
  <p:notesMasterIdLst>
    <p:notesMasterId r:id="rId35"/>
  </p:notesMasterIdLst>
  <p:sldIdLst>
    <p:sldId id="256" r:id="rId16"/>
    <p:sldId id="260" r:id="rId17"/>
    <p:sldId id="270" r:id="rId18"/>
    <p:sldId id="273" r:id="rId19"/>
    <p:sldId id="264" r:id="rId20"/>
    <p:sldId id="266" r:id="rId21"/>
    <p:sldId id="257" r:id="rId22"/>
    <p:sldId id="258" r:id="rId23"/>
    <p:sldId id="267" r:id="rId24"/>
    <p:sldId id="265" r:id="rId25"/>
    <p:sldId id="274" r:id="rId26"/>
    <p:sldId id="268" r:id="rId27"/>
    <p:sldId id="276" r:id="rId28"/>
    <p:sldId id="277" r:id="rId29"/>
    <p:sldId id="269" r:id="rId30"/>
    <p:sldId id="262" r:id="rId31"/>
    <p:sldId id="275" r:id="rId32"/>
    <p:sldId id="263" r:id="rId33"/>
    <p:sldId id="278" r:id="rId34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-402" y="-16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3.xml"/><Relationship Id="rId26" Type="http://schemas.openxmlformats.org/officeDocument/2006/relationships/slide" Target="slides/slide11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6.xml"/><Relationship Id="rId34" Type="http://schemas.openxmlformats.org/officeDocument/2006/relationships/slide" Target="slides/slide19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2.xml"/><Relationship Id="rId25" Type="http://schemas.openxmlformats.org/officeDocument/2006/relationships/slide" Target="slides/slide10.xml"/><Relationship Id="rId33" Type="http://schemas.openxmlformats.org/officeDocument/2006/relationships/slide" Target="slides/slide18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.xml"/><Relationship Id="rId20" Type="http://schemas.openxmlformats.org/officeDocument/2006/relationships/slide" Target="slides/slide5.xml"/><Relationship Id="rId2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9.xml"/><Relationship Id="rId32" Type="http://schemas.openxmlformats.org/officeDocument/2006/relationships/slide" Target="slides/slide1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8.xml"/><Relationship Id="rId28" Type="http://schemas.openxmlformats.org/officeDocument/2006/relationships/slide" Target="slides/slide13.xml"/><Relationship Id="rId36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4.xml"/><Relationship Id="rId31" Type="http://schemas.openxmlformats.org/officeDocument/2006/relationships/slide" Target="slides/slide1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7.xml"/><Relationship Id="rId27" Type="http://schemas.openxmlformats.org/officeDocument/2006/relationships/slide" Target="slides/slide12.xml"/><Relationship Id="rId30" Type="http://schemas.openxmlformats.org/officeDocument/2006/relationships/slide" Target="slides/slide15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zh-CN" altLang="en-US"/>
          </a:p>
        </p:txBody>
      </p:sp>
      <p:sp>
        <p:nvSpPr>
          <p:cNvPr id="15363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3262EF0-17EB-4FA0-A771-7D55B97A6C4F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15364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5365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5366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zh-CN" altLang="en-US"/>
          </a:p>
        </p:txBody>
      </p:sp>
      <p:sp>
        <p:nvSpPr>
          <p:cNvPr id="15367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833CAED9-0B82-437F-AB31-18F69FFA026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95511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/>
        <p:txBody>
          <a:bodyPr anchor="t"/>
          <a:lstStyle/>
          <a:p>
            <a:pPr>
              <a:spcBef>
                <a:spcPct val="0"/>
              </a:spcBef>
            </a:pPr>
            <a:r>
              <a:rPr lang="zh-CN" altLang="en-US"/>
              <a:t>特殊字体：方正黄草简体，汉仪星宇体简（小诗）</a:t>
            </a:r>
          </a:p>
        </p:txBody>
      </p:sp>
      <p:sp>
        <p:nvSpPr>
          <p:cNvPr id="17412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/>
            <a:fld id="{B128852D-703C-4173-BC7B-6A77B57DE72F}" type="slidenum">
              <a:rPr lang="zh-CN" altLang="en-US" sz="1200"/>
              <a:pPr algn="r" eaLnBrk="1" hangingPunct="1"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600040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3E59D9C-BEC7-4842-8645-D190B965EE35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312E3F-167A-4FC3-8D39-AA10C3A2694A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46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B6EA6D2-6B1E-4A86-ACF9-BC74F7C8D878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B5418A-D1D1-4A09-8A9F-D0D147E0604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56745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592507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257945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076201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94277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503520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8023213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924563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8379949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75841889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4810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0E1ED8-36C8-48CF-8C81-8E3DE749C529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6D832F-0174-48AC-87A6-6A60AA680E7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05130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823440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083795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27946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527311475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5191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353363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22900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98940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2175630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98901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3349829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000414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213675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592406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01302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62528690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31942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250853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368501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525930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188607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116571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23637394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265420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7327326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8575279"/>
      </p:ext>
    </p:extLst>
  </p:cSld>
  <p:clrMapOvr>
    <a:masterClrMapping/>
  </p:clrMapOvr>
  <p:transition spd="med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2437468"/>
      </p:ext>
    </p:extLst>
  </p:cSld>
  <p:clrMapOvr>
    <a:masterClrMapping/>
  </p:clrMapOvr>
  <p:transition spd="med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46011384"/>
      </p:ext>
    </p:extLst>
  </p:cSld>
  <p:clrMapOvr>
    <a:masterClrMapping/>
  </p:clrMapOvr>
  <p:transition spd="med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751188"/>
      </p:ext>
    </p:extLst>
  </p:cSld>
  <p:clrMapOvr>
    <a:masterClrMapping/>
  </p:clrMapOvr>
  <p:transition spd="med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2788276"/>
      </p:ext>
    </p:extLst>
  </p:cSld>
  <p:clrMapOvr>
    <a:masterClrMapping/>
  </p:clrMapOvr>
  <p:transition spd="med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03406"/>
      </p:ext>
    </p:extLst>
  </p:cSld>
  <p:clrMapOvr>
    <a:masterClrMapping/>
  </p:clrMapOvr>
  <p:transition spd="med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1167239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1945851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1914436"/>
      </p:ext>
    </p:extLst>
  </p:cSld>
  <p:clrMapOvr>
    <a:masterClrMapping/>
  </p:clrMapOvr>
  <p:transition spd="med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224877854"/>
      </p:ext>
    </p:extLst>
  </p:cSld>
  <p:clrMapOvr>
    <a:masterClrMapping/>
  </p:clrMapOvr>
  <p:transition spd="med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5747013"/>
      </p:ext>
    </p:extLst>
  </p:cSld>
  <p:clrMapOvr>
    <a:masterClrMapping/>
  </p:clrMapOvr>
  <p:transition spd="med"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049192"/>
      </p:ext>
    </p:extLst>
  </p:cSld>
  <p:clrMapOvr>
    <a:masterClrMapping/>
  </p:clrMapOvr>
  <p:transition spd="med"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5006553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849882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1729716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2561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849458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43408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43685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1992387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3466553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4106988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590126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472994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38754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21788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07313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332340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89743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004439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039473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697009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87599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6600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779904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4355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53183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8345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4992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79BB32-59AB-4143-8655-D0D719F58DE4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458C4-CB20-401A-ADDA-8FE62B1669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79830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901391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81789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76720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8308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11115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5429476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6166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5900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84281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322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88AA62-3332-417F-841C-688E4805A1AC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EEDBEC-1467-47DE-8254-FF1CCA7C45C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5490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30416561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497046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526873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504220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091113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4453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02535487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57134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77483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2850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237D99-C8D4-42FF-9FD2-CCBAB551FFA4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17037-7D83-43E9-8D07-222E726D9BF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57257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3667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9717424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93487941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57127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62738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5843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58888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4339379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7867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4913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499AA3-3E2C-45E5-A6B6-A0A3ECFFFB3B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2E1AB-A527-4393-90BB-F13FDE81A01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99041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540390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007934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4429961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1430405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150468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90058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46012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71944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3506564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038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E313F4-1785-4821-B57F-2377CEFFDC9C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D78374-6AD1-44E1-9211-25053646AD5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12333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494470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82495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8931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11352822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2999106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426429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997458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85805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32133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31065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DC9C5-777A-4429-BCA7-203F8A8C3498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B290C-0E36-4614-82D3-8E23631BACE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869814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5026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510497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81335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874486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2154802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748620325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298228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329909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8358159"/>
      </p:ext>
    </p:extLst>
  </p:cSld>
  <p:clrMapOvr>
    <a:masterClrMapping/>
  </p:clrMapOvr>
  <p:transition spd="med"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434556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5D67D-9D04-4785-AFD0-E64E2CC06C26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97129B-3E5A-4013-91DF-FAB0039807D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35516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793787983"/>
      </p:ext>
    </p:extLst>
  </p:cSld>
  <p:clrMapOvr>
    <a:masterClrMapping/>
  </p:clrMapOvr>
  <p:transition spd="med"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5332059"/>
      </p:ext>
    </p:extLst>
  </p:cSld>
  <p:clrMapOvr>
    <a:masterClrMapping/>
  </p:clrMapOvr>
  <p:transition spd="med"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7065635"/>
      </p:ext>
    </p:extLst>
  </p:cSld>
  <p:clrMapOvr>
    <a:masterClrMapping/>
  </p:clrMapOvr>
  <p:transition spd="med"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190846"/>
      </p:ext>
    </p:extLst>
  </p:cSld>
  <p:clrMapOvr>
    <a:masterClrMapping/>
  </p:clrMapOvr>
  <p:transition spd="med"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1770582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870935798"/>
      </p:ext>
    </p:extLst>
  </p:cSld>
  <p:clrMapOvr>
    <a:masterClrMapping/>
  </p:clrMapOvr>
  <p:transition spd="med"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631999261"/>
      </p:ext>
    </p:extLst>
  </p:cSld>
  <p:clrMapOvr>
    <a:masterClrMapping/>
  </p:clrMapOvr>
  <p:transition spd="med"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555751"/>
      </p:ext>
    </p:extLst>
  </p:cSld>
  <p:clrMapOvr>
    <a:masterClrMapping/>
  </p:clrMapOvr>
  <p:transition spd="med"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843452"/>
      </p:ext>
    </p:extLst>
  </p:cSld>
  <p:clrMapOvr>
    <a:masterClrMapping/>
  </p:clrMapOvr>
  <p:transition spd="med"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51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15407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610A3F-CF14-4C7D-AE77-AEA02152ACEB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CFC2A2-BC05-464D-B89F-EA33E3F06FB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206113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90949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26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80675653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53949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3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3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742556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45009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249404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81" y="273076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3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40714805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3128783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45799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3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95444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76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511F388E-D3AA-41B4-BA77-48A7B9C95536}" type="datetimeFigureOut">
              <a:rPr lang="zh-CN" altLang="en-US"/>
              <a:pPr/>
              <a:t>2018/5/14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76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76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9C01F8D0-619F-4C94-8852-E56974A056AC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4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126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229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transition spd="med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433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2018/5/14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1247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409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5123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614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717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8195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</p:sldLayoutIdLst>
  <p:transition spd="med">
    <p:fade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9219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15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372" b="20988"/>
          <a:stretch>
            <a:fillRect/>
          </a:stretch>
        </p:blipFill>
        <p:spPr bwMode="auto">
          <a:xfrm>
            <a:off x="773130" y="2854325"/>
            <a:ext cx="530225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图片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016" y="2830513"/>
            <a:ext cx="1798637" cy="351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图片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676" y="0"/>
            <a:ext cx="552132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1627" y="4699000"/>
            <a:ext cx="12541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文本框 7"/>
          <p:cNvSpPr txBox="1">
            <a:spLocks noChangeArrowheads="1"/>
          </p:cNvSpPr>
          <p:nvPr/>
        </p:nvSpPr>
        <p:spPr bwMode="auto">
          <a:xfrm>
            <a:off x="1233204" y="2922591"/>
            <a:ext cx="492443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0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筑于形    贵于心</a:t>
            </a:r>
          </a:p>
        </p:txBody>
      </p:sp>
      <p:pic>
        <p:nvPicPr>
          <p:cNvPr id="16391" name="图片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868" y="4872064"/>
            <a:ext cx="327025" cy="33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文本框 9"/>
          <p:cNvSpPr txBox="1">
            <a:spLocks noChangeArrowheads="1"/>
          </p:cNvSpPr>
          <p:nvPr/>
        </p:nvSpPr>
        <p:spPr bwMode="auto">
          <a:xfrm>
            <a:off x="1315007" y="4913339"/>
            <a:ext cx="369332" cy="420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FFFFFF"/>
                </a:solidFill>
                <a:latin typeface="汉仪星宇体简" pitchFamily="2" charset="-122"/>
                <a:ea typeface="汉仪星宇体简" pitchFamily="2" charset="-122"/>
              </a:rPr>
              <a:t>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674" name="Straight Connector 16"/>
          <p:cNvCxnSpPr>
            <a:cxnSpLocks noChangeShapeType="1"/>
          </p:cNvCxnSpPr>
          <p:nvPr/>
        </p:nvCxnSpPr>
        <p:spPr bwMode="auto">
          <a:xfrm flipH="1">
            <a:off x="3744930" y="2970213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5" name="Rounded Rectangle 17"/>
          <p:cNvSpPr>
            <a:spLocks noChangeArrowheads="1"/>
          </p:cNvSpPr>
          <p:nvPr/>
        </p:nvSpPr>
        <p:spPr bwMode="auto">
          <a:xfrm>
            <a:off x="4052906" y="2517801"/>
            <a:ext cx="2238375" cy="938213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8676" name="Straight Connector 19"/>
          <p:cNvCxnSpPr>
            <a:cxnSpLocks noChangeShapeType="1"/>
          </p:cNvCxnSpPr>
          <p:nvPr/>
        </p:nvCxnSpPr>
        <p:spPr bwMode="auto">
          <a:xfrm flipH="1">
            <a:off x="3744930" y="4497388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77" name="Rounded Rectangle 20"/>
          <p:cNvSpPr>
            <a:spLocks noChangeArrowheads="1"/>
          </p:cNvSpPr>
          <p:nvPr/>
        </p:nvSpPr>
        <p:spPr bwMode="auto">
          <a:xfrm>
            <a:off x="4052906" y="4019576"/>
            <a:ext cx="2238375" cy="938213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6C71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78" name="Freeform 44"/>
          <p:cNvSpPr>
            <a:spLocks/>
          </p:cNvSpPr>
          <p:nvPr/>
        </p:nvSpPr>
        <p:spPr bwMode="auto">
          <a:xfrm>
            <a:off x="700089" y="2333625"/>
            <a:ext cx="1387475" cy="2743200"/>
          </a:xfrm>
          <a:custGeom>
            <a:avLst/>
            <a:gdLst>
              <a:gd name="T0" fmla="*/ 1 w 2743466"/>
              <a:gd name="T1" fmla="*/ 1505756 h 1676548"/>
              <a:gd name="T2" fmla="*/ 1 w 2743466"/>
              <a:gd name="T3" fmla="*/ 170792 h 1676548"/>
              <a:gd name="T4" fmla="*/ 457337 w 2743466"/>
              <a:gd name="T5" fmla="*/ 0 h 1676548"/>
              <a:gd name="T6" fmla="*/ 2743465 w 2743466"/>
              <a:gd name="T7" fmla="*/ 0 h 1676548"/>
              <a:gd name="T8" fmla="*/ 2743465 w 2743466"/>
              <a:gd name="T9" fmla="*/ 0 h 1676548"/>
              <a:gd name="T10" fmla="*/ 2743465 w 2743466"/>
              <a:gd name="T11" fmla="*/ 1676548 h 1676548"/>
              <a:gd name="T12" fmla="*/ 2743465 w 2743466"/>
              <a:gd name="T13" fmla="*/ 1676548 h 1676548"/>
              <a:gd name="T14" fmla="*/ 457337 w 2743466"/>
              <a:gd name="T15" fmla="*/ 1676548 h 1676548"/>
              <a:gd name="T16" fmla="*/ 1 w 2743466"/>
              <a:gd name="T17" fmla="*/ 1505756 h 1676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43466" h="1676548">
                <a:moveTo>
                  <a:pt x="1" y="1505756"/>
                </a:moveTo>
                <a:lnTo>
                  <a:pt x="1" y="170792"/>
                </a:lnTo>
                <a:cubicBezTo>
                  <a:pt x="1" y="76466"/>
                  <a:pt x="204757" y="0"/>
                  <a:pt x="457337" y="0"/>
                </a:cubicBezTo>
                <a:lnTo>
                  <a:pt x="2743465" y="0"/>
                </a:lnTo>
                <a:lnTo>
                  <a:pt x="2743465" y="1676548"/>
                </a:lnTo>
                <a:lnTo>
                  <a:pt x="457337" y="1676548"/>
                </a:lnTo>
                <a:cubicBezTo>
                  <a:pt x="204757" y="1676548"/>
                  <a:pt x="1" y="1600082"/>
                  <a:pt x="1" y="1505756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38067" tIns="342208" rIns="234316" bIns="342206"/>
          <a:lstStyle/>
          <a:p>
            <a:endParaRPr lang="zh-CN" altLang="en-US"/>
          </a:p>
        </p:txBody>
      </p:sp>
      <p:sp>
        <p:nvSpPr>
          <p:cNvPr id="28679" name="Freeform 45"/>
          <p:cNvSpPr>
            <a:spLocks/>
          </p:cNvSpPr>
          <p:nvPr/>
        </p:nvSpPr>
        <p:spPr bwMode="auto">
          <a:xfrm>
            <a:off x="2163781" y="2333625"/>
            <a:ext cx="1385887" cy="2743200"/>
          </a:xfrm>
          <a:custGeom>
            <a:avLst/>
            <a:gdLst>
              <a:gd name="T0" fmla="*/ 2743466 w 2743466"/>
              <a:gd name="T1" fmla="*/ 170792 h 1676548"/>
              <a:gd name="T2" fmla="*/ 2743466 w 2743466"/>
              <a:gd name="T3" fmla="*/ 1505756 h 1676548"/>
              <a:gd name="T4" fmla="*/ 2286129 w 2743466"/>
              <a:gd name="T5" fmla="*/ 1676548 h 1676548"/>
              <a:gd name="T6" fmla="*/ 0 w 2743466"/>
              <a:gd name="T7" fmla="*/ 1676548 h 1676548"/>
              <a:gd name="T8" fmla="*/ 0 w 2743466"/>
              <a:gd name="T9" fmla="*/ 1676548 h 1676548"/>
              <a:gd name="T10" fmla="*/ 0 w 2743466"/>
              <a:gd name="T11" fmla="*/ 0 h 1676548"/>
              <a:gd name="T12" fmla="*/ 0 w 2743466"/>
              <a:gd name="T13" fmla="*/ 0 h 1676548"/>
              <a:gd name="T14" fmla="*/ 2286129 w 2743466"/>
              <a:gd name="T15" fmla="*/ 0 h 1676548"/>
              <a:gd name="T16" fmla="*/ 2743466 w 2743466"/>
              <a:gd name="T17" fmla="*/ 170792 h 1676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743466" h="1676548">
                <a:moveTo>
                  <a:pt x="2743466" y="170792"/>
                </a:moveTo>
                <a:lnTo>
                  <a:pt x="2743466" y="1505756"/>
                </a:lnTo>
                <a:cubicBezTo>
                  <a:pt x="2743466" y="1600082"/>
                  <a:pt x="2538709" y="1676548"/>
                  <a:pt x="2286129" y="1676548"/>
                </a:cubicBezTo>
                <a:lnTo>
                  <a:pt x="0" y="1676548"/>
                </a:lnTo>
                <a:lnTo>
                  <a:pt x="0" y="0"/>
                </a:lnTo>
                <a:lnTo>
                  <a:pt x="2286129" y="0"/>
                </a:lnTo>
                <a:cubicBezTo>
                  <a:pt x="2538709" y="0"/>
                  <a:pt x="2743466" y="76466"/>
                  <a:pt x="2743466" y="170792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234315" tIns="342208" rIns="238067" bIns="342206"/>
          <a:lstStyle/>
          <a:p>
            <a:endParaRPr lang="zh-CN" altLang="en-US"/>
          </a:p>
        </p:txBody>
      </p:sp>
      <p:sp>
        <p:nvSpPr>
          <p:cNvPr id="28680" name="Block Arc 46"/>
          <p:cNvSpPr>
            <a:spLocks/>
          </p:cNvSpPr>
          <p:nvPr/>
        </p:nvSpPr>
        <p:spPr bwMode="auto">
          <a:xfrm>
            <a:off x="1765301" y="2051050"/>
            <a:ext cx="719139" cy="539750"/>
          </a:xfrm>
          <a:custGeom>
            <a:avLst/>
            <a:gdLst>
              <a:gd name="T0" fmla="*/ 0 w 719999"/>
              <a:gd name="T1" fmla="*/ 269996 h 539991"/>
              <a:gd name="T2" fmla="*/ 360000 w 719999"/>
              <a:gd name="T3" fmla="*/ 0 h 539991"/>
              <a:gd name="T4" fmla="*/ 720000 w 719999"/>
              <a:gd name="T5" fmla="*/ 269996 h 539991"/>
              <a:gd name="T6" fmla="*/ 585001 w 719999"/>
              <a:gd name="T7" fmla="*/ 269996 h 539991"/>
              <a:gd name="T8" fmla="*/ 359999 w 719999"/>
              <a:gd name="T9" fmla="*/ 134998 h 539991"/>
              <a:gd name="T10" fmla="*/ 134997 w 719999"/>
              <a:gd name="T11" fmla="*/ 269996 h 539991"/>
              <a:gd name="T12" fmla="*/ 0 w 719999"/>
              <a:gd name="T13" fmla="*/ 269996 h 539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9999" h="539991">
                <a:moveTo>
                  <a:pt x="0" y="269996"/>
                </a:moveTo>
                <a:cubicBezTo>
                  <a:pt x="0" y="120881"/>
                  <a:pt x="161177" y="0"/>
                  <a:pt x="360000" y="0"/>
                </a:cubicBezTo>
                <a:cubicBezTo>
                  <a:pt x="558823" y="0"/>
                  <a:pt x="720000" y="120881"/>
                  <a:pt x="720000" y="269996"/>
                </a:cubicBezTo>
                <a:lnTo>
                  <a:pt x="585001" y="269996"/>
                </a:lnTo>
                <a:cubicBezTo>
                  <a:pt x="585001" y="195439"/>
                  <a:pt x="484264" y="134998"/>
                  <a:pt x="359999" y="134998"/>
                </a:cubicBezTo>
                <a:cubicBezTo>
                  <a:pt x="235734" y="134998"/>
                  <a:pt x="134997" y="195439"/>
                  <a:pt x="134997" y="269996"/>
                </a:cubicBezTo>
                <a:lnTo>
                  <a:pt x="0" y="269996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81" name="Block Arc 47"/>
          <p:cNvSpPr>
            <a:spLocks/>
          </p:cNvSpPr>
          <p:nvPr/>
        </p:nvSpPr>
        <p:spPr bwMode="auto">
          <a:xfrm rot="10800000">
            <a:off x="1765301" y="4818089"/>
            <a:ext cx="719139" cy="541337"/>
          </a:xfrm>
          <a:custGeom>
            <a:avLst/>
            <a:gdLst>
              <a:gd name="T0" fmla="*/ 0 w 719999"/>
              <a:gd name="T1" fmla="*/ 269996 h 539991"/>
              <a:gd name="T2" fmla="*/ 360000 w 719999"/>
              <a:gd name="T3" fmla="*/ 0 h 539991"/>
              <a:gd name="T4" fmla="*/ 720000 w 719999"/>
              <a:gd name="T5" fmla="*/ 269996 h 539991"/>
              <a:gd name="T6" fmla="*/ 585001 w 719999"/>
              <a:gd name="T7" fmla="*/ 269996 h 539991"/>
              <a:gd name="T8" fmla="*/ 359999 w 719999"/>
              <a:gd name="T9" fmla="*/ 134998 h 539991"/>
              <a:gd name="T10" fmla="*/ 134997 w 719999"/>
              <a:gd name="T11" fmla="*/ 269996 h 539991"/>
              <a:gd name="T12" fmla="*/ 0 w 719999"/>
              <a:gd name="T13" fmla="*/ 269996 h 5399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19999" h="539991">
                <a:moveTo>
                  <a:pt x="0" y="269996"/>
                </a:moveTo>
                <a:cubicBezTo>
                  <a:pt x="0" y="120881"/>
                  <a:pt x="161177" y="0"/>
                  <a:pt x="360000" y="0"/>
                </a:cubicBezTo>
                <a:cubicBezTo>
                  <a:pt x="558823" y="0"/>
                  <a:pt x="720000" y="120881"/>
                  <a:pt x="720000" y="269996"/>
                </a:cubicBezTo>
                <a:lnTo>
                  <a:pt x="585001" y="269996"/>
                </a:lnTo>
                <a:cubicBezTo>
                  <a:pt x="585001" y="195439"/>
                  <a:pt x="484264" y="134998"/>
                  <a:pt x="359999" y="134998"/>
                </a:cubicBezTo>
                <a:cubicBezTo>
                  <a:pt x="235734" y="134998"/>
                  <a:pt x="134997" y="195439"/>
                  <a:pt x="134997" y="269996"/>
                </a:cubicBezTo>
                <a:lnTo>
                  <a:pt x="0" y="269996"/>
                </a:lnTo>
                <a:close/>
              </a:path>
            </a:pathLst>
          </a:custGeom>
          <a:solidFill>
            <a:srgbClr val="ADBAC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28682" name="Straight Connector 55"/>
          <p:cNvCxnSpPr>
            <a:cxnSpLocks noChangeAspect="1" noChangeShapeType="1"/>
          </p:cNvCxnSpPr>
          <p:nvPr/>
        </p:nvCxnSpPr>
        <p:spPr bwMode="auto">
          <a:xfrm>
            <a:off x="1444642" y="4827588"/>
            <a:ext cx="504825" cy="0"/>
          </a:xfrm>
          <a:prstGeom prst="line">
            <a:avLst/>
          </a:prstGeom>
          <a:noFill/>
          <a:ln w="2857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3" name="Straight Connector 56"/>
          <p:cNvCxnSpPr>
            <a:cxnSpLocks noChangeAspect="1" noChangeShapeType="1"/>
          </p:cNvCxnSpPr>
          <p:nvPr/>
        </p:nvCxnSpPr>
        <p:spPr bwMode="auto">
          <a:xfrm>
            <a:off x="2403491" y="4827588"/>
            <a:ext cx="503239" cy="0"/>
          </a:xfrm>
          <a:prstGeom prst="line">
            <a:avLst/>
          </a:prstGeom>
          <a:noFill/>
          <a:ln w="28575" cmpd="sng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684" name="Straight Connector 68"/>
          <p:cNvCxnSpPr>
            <a:cxnSpLocks noChangeShapeType="1"/>
          </p:cNvCxnSpPr>
          <p:nvPr/>
        </p:nvCxnSpPr>
        <p:spPr bwMode="auto">
          <a:xfrm flipH="1">
            <a:off x="6313496" y="2965450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5" name="Rounded Rectangle 69"/>
          <p:cNvSpPr>
            <a:spLocks noChangeArrowheads="1"/>
          </p:cNvSpPr>
          <p:nvPr/>
        </p:nvSpPr>
        <p:spPr bwMode="auto">
          <a:xfrm>
            <a:off x="6621481" y="2513013"/>
            <a:ext cx="2238375" cy="938212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8686" name="Straight Connector 71"/>
          <p:cNvCxnSpPr>
            <a:cxnSpLocks noChangeShapeType="1"/>
          </p:cNvCxnSpPr>
          <p:nvPr/>
        </p:nvCxnSpPr>
        <p:spPr bwMode="auto">
          <a:xfrm flipH="1">
            <a:off x="6313496" y="4494213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7" name="Rounded Rectangle 72"/>
          <p:cNvSpPr>
            <a:spLocks noChangeArrowheads="1"/>
          </p:cNvSpPr>
          <p:nvPr/>
        </p:nvSpPr>
        <p:spPr bwMode="auto">
          <a:xfrm>
            <a:off x="6621481" y="4014788"/>
            <a:ext cx="2238375" cy="938212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6C71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8688" name="Straight Connector 78"/>
          <p:cNvCxnSpPr>
            <a:cxnSpLocks noChangeShapeType="1"/>
          </p:cNvCxnSpPr>
          <p:nvPr/>
        </p:nvCxnSpPr>
        <p:spPr bwMode="auto">
          <a:xfrm flipH="1">
            <a:off x="8859855" y="2965450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89" name="Rounded Rectangle 79"/>
          <p:cNvSpPr>
            <a:spLocks noChangeArrowheads="1"/>
          </p:cNvSpPr>
          <p:nvPr/>
        </p:nvSpPr>
        <p:spPr bwMode="auto">
          <a:xfrm>
            <a:off x="9167813" y="2513013"/>
            <a:ext cx="2239963" cy="938212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8690" name="Straight Connector 81"/>
          <p:cNvCxnSpPr>
            <a:cxnSpLocks noChangeShapeType="1"/>
          </p:cNvCxnSpPr>
          <p:nvPr/>
        </p:nvCxnSpPr>
        <p:spPr bwMode="auto">
          <a:xfrm flipH="1">
            <a:off x="8859855" y="4494213"/>
            <a:ext cx="307975" cy="0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691" name="Rounded Rectangle 82"/>
          <p:cNvSpPr>
            <a:spLocks noChangeArrowheads="1"/>
          </p:cNvSpPr>
          <p:nvPr/>
        </p:nvSpPr>
        <p:spPr bwMode="auto">
          <a:xfrm>
            <a:off x="9167813" y="4014788"/>
            <a:ext cx="2239963" cy="938212"/>
          </a:xfrm>
          <a:prstGeom prst="roundRect">
            <a:avLst>
              <a:gd name="adj" fmla="val 16667"/>
            </a:avLst>
          </a:prstGeom>
          <a:noFill/>
          <a:ln w="12700" cmpd="sng">
            <a:solidFill>
              <a:srgbClr val="6C71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id-ID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2" name="Freeform 36"/>
          <p:cNvSpPr>
            <a:spLocks noChangeAspect="1" noEditPoints="1"/>
          </p:cNvSpPr>
          <p:nvPr/>
        </p:nvSpPr>
        <p:spPr bwMode="auto">
          <a:xfrm>
            <a:off x="9307513" y="2892425"/>
            <a:ext cx="411163" cy="230188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3" name="Freeform 6"/>
          <p:cNvSpPr>
            <a:spLocks noChangeAspect="1" noEditPoints="1"/>
          </p:cNvSpPr>
          <p:nvPr/>
        </p:nvSpPr>
        <p:spPr bwMode="auto">
          <a:xfrm>
            <a:off x="4313239" y="2852764"/>
            <a:ext cx="342900" cy="301625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4" name="Freeform 26"/>
          <p:cNvSpPr>
            <a:spLocks noEditPoints="1"/>
          </p:cNvSpPr>
          <p:nvPr/>
        </p:nvSpPr>
        <p:spPr bwMode="auto">
          <a:xfrm>
            <a:off x="6802439" y="2822575"/>
            <a:ext cx="342900" cy="304800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5" name="Freeform 16"/>
          <p:cNvSpPr>
            <a:spLocks noEditPoints="1"/>
          </p:cNvSpPr>
          <p:nvPr/>
        </p:nvSpPr>
        <p:spPr bwMode="auto">
          <a:xfrm>
            <a:off x="4330717" y="4337076"/>
            <a:ext cx="325439" cy="327025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6" name="Freeform 26"/>
          <p:cNvSpPr>
            <a:spLocks noChangeAspect="1"/>
          </p:cNvSpPr>
          <p:nvPr/>
        </p:nvSpPr>
        <p:spPr bwMode="auto">
          <a:xfrm>
            <a:off x="6864366" y="4351338"/>
            <a:ext cx="274639" cy="25876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7" name="Freeform 21"/>
          <p:cNvSpPr>
            <a:spLocks noChangeAspect="1" noEditPoints="1"/>
          </p:cNvSpPr>
          <p:nvPr/>
        </p:nvSpPr>
        <p:spPr bwMode="auto">
          <a:xfrm>
            <a:off x="9336088" y="4308475"/>
            <a:ext cx="355600" cy="35560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698" name="TextBox 13"/>
          <p:cNvSpPr txBox="1">
            <a:spLocks noChangeArrowheads="1"/>
          </p:cNvSpPr>
          <p:nvPr/>
        </p:nvSpPr>
        <p:spPr bwMode="auto">
          <a:xfrm>
            <a:off x="287341" y="3246438"/>
            <a:ext cx="23383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699" name="TextBox 13"/>
          <p:cNvSpPr txBox="1">
            <a:spLocks noChangeArrowheads="1"/>
          </p:cNvSpPr>
          <p:nvPr/>
        </p:nvSpPr>
        <p:spPr bwMode="auto">
          <a:xfrm>
            <a:off x="887416" y="3563939"/>
            <a:ext cx="11382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0" name="TextBox 13"/>
          <p:cNvSpPr txBox="1">
            <a:spLocks noChangeArrowheads="1"/>
          </p:cNvSpPr>
          <p:nvPr/>
        </p:nvSpPr>
        <p:spPr bwMode="auto">
          <a:xfrm>
            <a:off x="1657351" y="3246438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关键词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1" name="TextBox 13"/>
          <p:cNvSpPr txBox="1">
            <a:spLocks noChangeArrowheads="1"/>
          </p:cNvSpPr>
          <p:nvPr/>
        </p:nvSpPr>
        <p:spPr bwMode="auto">
          <a:xfrm>
            <a:off x="2257442" y="3563939"/>
            <a:ext cx="11398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2" name="TextBox 13"/>
          <p:cNvSpPr txBox="1">
            <a:spLocks noChangeArrowheads="1"/>
          </p:cNvSpPr>
          <p:nvPr/>
        </p:nvSpPr>
        <p:spPr bwMode="auto">
          <a:xfrm>
            <a:off x="4770437" y="2767038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3" name="TextBox 13"/>
          <p:cNvSpPr txBox="1">
            <a:spLocks noChangeArrowheads="1"/>
          </p:cNvSpPr>
          <p:nvPr/>
        </p:nvSpPr>
        <p:spPr bwMode="auto">
          <a:xfrm>
            <a:off x="4773630" y="3052764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4" name="TextBox 13"/>
          <p:cNvSpPr txBox="1">
            <a:spLocks noChangeArrowheads="1"/>
          </p:cNvSpPr>
          <p:nvPr/>
        </p:nvSpPr>
        <p:spPr bwMode="auto">
          <a:xfrm>
            <a:off x="7310437" y="2767038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5" name="TextBox 13"/>
          <p:cNvSpPr txBox="1">
            <a:spLocks noChangeArrowheads="1"/>
          </p:cNvSpPr>
          <p:nvPr/>
        </p:nvSpPr>
        <p:spPr bwMode="auto">
          <a:xfrm>
            <a:off x="7313630" y="3052764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6" name="TextBox 13"/>
          <p:cNvSpPr txBox="1">
            <a:spLocks noChangeArrowheads="1"/>
          </p:cNvSpPr>
          <p:nvPr/>
        </p:nvSpPr>
        <p:spPr bwMode="auto">
          <a:xfrm>
            <a:off x="9855217" y="2767038"/>
            <a:ext cx="1377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7" name="TextBox 13"/>
          <p:cNvSpPr txBox="1">
            <a:spLocks noChangeArrowheads="1"/>
          </p:cNvSpPr>
          <p:nvPr/>
        </p:nvSpPr>
        <p:spPr bwMode="auto">
          <a:xfrm>
            <a:off x="9859981" y="3052764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8" name="TextBox 13"/>
          <p:cNvSpPr txBox="1">
            <a:spLocks noChangeArrowheads="1"/>
          </p:cNvSpPr>
          <p:nvPr/>
        </p:nvSpPr>
        <p:spPr bwMode="auto">
          <a:xfrm>
            <a:off x="4770437" y="4279926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09" name="TextBox 13"/>
          <p:cNvSpPr txBox="1">
            <a:spLocks noChangeArrowheads="1"/>
          </p:cNvSpPr>
          <p:nvPr/>
        </p:nvSpPr>
        <p:spPr bwMode="auto">
          <a:xfrm>
            <a:off x="4773630" y="4565650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10" name="TextBox 13"/>
          <p:cNvSpPr txBox="1">
            <a:spLocks noChangeArrowheads="1"/>
          </p:cNvSpPr>
          <p:nvPr/>
        </p:nvSpPr>
        <p:spPr bwMode="auto">
          <a:xfrm>
            <a:off x="7310437" y="4279926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11" name="TextBox 13"/>
          <p:cNvSpPr txBox="1">
            <a:spLocks noChangeArrowheads="1"/>
          </p:cNvSpPr>
          <p:nvPr/>
        </p:nvSpPr>
        <p:spPr bwMode="auto">
          <a:xfrm>
            <a:off x="7313630" y="4565650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12" name="TextBox 13"/>
          <p:cNvSpPr txBox="1">
            <a:spLocks noChangeArrowheads="1"/>
          </p:cNvSpPr>
          <p:nvPr/>
        </p:nvSpPr>
        <p:spPr bwMode="auto">
          <a:xfrm>
            <a:off x="9855217" y="4279926"/>
            <a:ext cx="1377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8713" name="TextBox 13"/>
          <p:cNvSpPr txBox="1">
            <a:spLocks noChangeArrowheads="1"/>
          </p:cNvSpPr>
          <p:nvPr/>
        </p:nvSpPr>
        <p:spPr bwMode="auto">
          <a:xfrm>
            <a:off x="9859981" y="4565650"/>
            <a:ext cx="1563687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325228" y="654545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组合 3"/>
          <p:cNvGrpSpPr>
            <a:grpSpLocks/>
          </p:cNvGrpSpPr>
          <p:nvPr/>
        </p:nvGrpSpPr>
        <p:grpSpPr bwMode="auto">
          <a:xfrm>
            <a:off x="152417" y="214313"/>
            <a:ext cx="5365751" cy="965200"/>
            <a:chOff x="0" y="0"/>
            <a:chExt cx="6466453" cy="1163332"/>
          </a:xfrm>
        </p:grpSpPr>
        <p:pic>
          <p:nvPicPr>
            <p:cNvPr id="29699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84210" y="-2418911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0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01" name="TextBox 2"/>
            <p:cNvSpPr txBox="1">
              <a:spLocks noChangeArrowheads="1"/>
            </p:cNvSpPr>
            <p:nvPr/>
          </p:nvSpPr>
          <p:spPr bwMode="auto">
            <a:xfrm>
              <a:off x="1391404" y="593610"/>
              <a:ext cx="2674360" cy="55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9702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3515" y="2122490"/>
            <a:ext cx="3670300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3" name="图片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6993" y="1566863"/>
            <a:ext cx="1603375" cy="146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4" name="图片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5189" y="3937026"/>
            <a:ext cx="1601787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5" name="图片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18613" y="3937026"/>
            <a:ext cx="1601787" cy="145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6" name="文本框 11"/>
          <p:cNvSpPr txBox="1">
            <a:spLocks noChangeArrowheads="1"/>
          </p:cNvSpPr>
          <p:nvPr/>
        </p:nvSpPr>
        <p:spPr bwMode="auto">
          <a:xfrm>
            <a:off x="7867651" y="1862138"/>
            <a:ext cx="1079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707" name="文本框 12"/>
          <p:cNvSpPr txBox="1">
            <a:spLocks noChangeArrowheads="1"/>
          </p:cNvSpPr>
          <p:nvPr/>
        </p:nvSpPr>
        <p:spPr bwMode="auto">
          <a:xfrm>
            <a:off x="6297615" y="4217988"/>
            <a:ext cx="10795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708" name="文本框 13"/>
          <p:cNvSpPr txBox="1">
            <a:spLocks noChangeArrowheads="1"/>
          </p:cNvSpPr>
          <p:nvPr/>
        </p:nvSpPr>
        <p:spPr bwMode="auto">
          <a:xfrm>
            <a:off x="9617075" y="4235450"/>
            <a:ext cx="10795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添加</a:t>
            </a:r>
            <a:endParaRPr lang="en-US" sz="2400" b="1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 sz="2400" b="1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标题</a:t>
            </a:r>
          </a:p>
        </p:txBody>
      </p:sp>
      <p:sp>
        <p:nvSpPr>
          <p:cNvPr id="29709" name="文本框 14"/>
          <p:cNvSpPr txBox="1">
            <a:spLocks noChangeArrowheads="1"/>
          </p:cNvSpPr>
          <p:nvPr/>
        </p:nvSpPr>
        <p:spPr bwMode="auto">
          <a:xfrm>
            <a:off x="7593015" y="3455988"/>
            <a:ext cx="266541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单击添加内容</a:t>
            </a:r>
            <a:endParaRPr lang="en-US">
              <a:latin typeface="微软雅黑" pitchFamily="34" charset="-122"/>
              <a:ea typeface="微软雅黑" pitchFamily="34" charset="-122"/>
            </a:endParaRP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单击添加内容</a:t>
            </a: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单击添加内容</a:t>
            </a:r>
          </a:p>
          <a:p>
            <a:pPr eaLnBrk="1" hangingPunct="1"/>
            <a:r>
              <a:rPr lang="zh-CN" altLang="en-US">
                <a:latin typeface="微软雅黑" pitchFamily="34" charset="-122"/>
                <a:ea typeface="微软雅黑" pitchFamily="34" charset="-122"/>
              </a:rPr>
              <a:t>单击添加内容</a:t>
            </a:r>
          </a:p>
          <a:p>
            <a:pPr eaLnBrk="1" hangingPunct="1"/>
            <a:endParaRPr lang="zh-CN" altLang="en-US"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9710" name="组合 15"/>
          <p:cNvGrpSpPr>
            <a:grpSpLocks/>
          </p:cNvGrpSpPr>
          <p:nvPr/>
        </p:nvGrpSpPr>
        <p:grpSpPr bwMode="auto">
          <a:xfrm>
            <a:off x="969963" y="2584453"/>
            <a:ext cx="4621212" cy="2970213"/>
            <a:chOff x="0" y="0"/>
            <a:chExt cx="4621169" cy="2969009"/>
          </a:xfrm>
        </p:grpSpPr>
        <p:pic>
          <p:nvPicPr>
            <p:cNvPr id="29711" name="图片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4621169" cy="29690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712" name="文本框 17"/>
            <p:cNvSpPr txBox="1">
              <a:spLocks noChangeArrowheads="1"/>
            </p:cNvSpPr>
            <p:nvPr/>
          </p:nvSpPr>
          <p:spPr bwMode="auto">
            <a:xfrm>
              <a:off x="538596" y="478063"/>
              <a:ext cx="2304256" cy="230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</a:p>
            <a:p>
              <a:pPr eaLnBrk="1" hangingPunct="1"/>
              <a:endParaRPr lang="zh-CN" alt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ardrop 27"/>
          <p:cNvSpPr>
            <a:spLocks/>
          </p:cNvSpPr>
          <p:nvPr/>
        </p:nvSpPr>
        <p:spPr bwMode="auto">
          <a:xfrm rot="18900000">
            <a:off x="1370023" y="2892451"/>
            <a:ext cx="1063625" cy="1063625"/>
          </a:xfrm>
          <a:custGeom>
            <a:avLst/>
            <a:gdLst>
              <a:gd name="T0" fmla="*/ 0 w 1063547"/>
              <a:gd name="T1" fmla="*/ 531774 h 1063547"/>
              <a:gd name="T2" fmla="*/ 531774 w 1063547"/>
              <a:gd name="T3" fmla="*/ 0 h 1063547"/>
              <a:gd name="T4" fmla="*/ 1063547 w 1063547"/>
              <a:gd name="T5" fmla="*/ 0 h 1063547"/>
              <a:gd name="T6" fmla="*/ 1063547 w 1063547"/>
              <a:gd name="T7" fmla="*/ 531774 h 1063547"/>
              <a:gd name="T8" fmla="*/ 531773 w 1063547"/>
              <a:gd name="T9" fmla="*/ 1063548 h 1063547"/>
              <a:gd name="T10" fmla="*/ -1 w 1063547"/>
              <a:gd name="T11" fmla="*/ 531774 h 1063547"/>
              <a:gd name="T12" fmla="*/ 0 w 1063547"/>
              <a:gd name="T13" fmla="*/ 531774 h 106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3547" h="1063547">
                <a:moveTo>
                  <a:pt x="0" y="531774"/>
                </a:moveTo>
                <a:cubicBezTo>
                  <a:pt x="0" y="238083"/>
                  <a:pt x="238083" y="0"/>
                  <a:pt x="531774" y="0"/>
                </a:cubicBezTo>
                <a:lnTo>
                  <a:pt x="1063547" y="0"/>
                </a:lnTo>
                <a:lnTo>
                  <a:pt x="1063547" y="531774"/>
                </a:lnTo>
                <a:cubicBezTo>
                  <a:pt x="1063547" y="825465"/>
                  <a:pt x="825464" y="1063548"/>
                  <a:pt x="531773" y="1063548"/>
                </a:cubicBezTo>
                <a:cubicBezTo>
                  <a:pt x="238082" y="1063548"/>
                  <a:pt x="-1" y="825465"/>
                  <a:pt x="-1" y="531774"/>
                </a:cubicBezTo>
                <a:lnTo>
                  <a:pt x="0" y="531774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3" name="Teardrop 28"/>
          <p:cNvSpPr>
            <a:spLocks/>
          </p:cNvSpPr>
          <p:nvPr/>
        </p:nvSpPr>
        <p:spPr bwMode="auto">
          <a:xfrm rot="18900000">
            <a:off x="3482991" y="2892451"/>
            <a:ext cx="1063625" cy="1063625"/>
          </a:xfrm>
          <a:custGeom>
            <a:avLst/>
            <a:gdLst>
              <a:gd name="T0" fmla="*/ 0 w 1063547"/>
              <a:gd name="T1" fmla="*/ 531774 h 1063547"/>
              <a:gd name="T2" fmla="*/ 531774 w 1063547"/>
              <a:gd name="T3" fmla="*/ 0 h 1063547"/>
              <a:gd name="T4" fmla="*/ 1063547 w 1063547"/>
              <a:gd name="T5" fmla="*/ 0 h 1063547"/>
              <a:gd name="T6" fmla="*/ 1063547 w 1063547"/>
              <a:gd name="T7" fmla="*/ 531774 h 1063547"/>
              <a:gd name="T8" fmla="*/ 531773 w 1063547"/>
              <a:gd name="T9" fmla="*/ 1063548 h 1063547"/>
              <a:gd name="T10" fmla="*/ -1 w 1063547"/>
              <a:gd name="T11" fmla="*/ 531774 h 1063547"/>
              <a:gd name="T12" fmla="*/ 0 w 1063547"/>
              <a:gd name="T13" fmla="*/ 531774 h 106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3547" h="1063547">
                <a:moveTo>
                  <a:pt x="0" y="531774"/>
                </a:moveTo>
                <a:cubicBezTo>
                  <a:pt x="0" y="238083"/>
                  <a:pt x="238083" y="0"/>
                  <a:pt x="531774" y="0"/>
                </a:cubicBezTo>
                <a:lnTo>
                  <a:pt x="1063547" y="0"/>
                </a:lnTo>
                <a:lnTo>
                  <a:pt x="1063547" y="531774"/>
                </a:lnTo>
                <a:cubicBezTo>
                  <a:pt x="1063547" y="825465"/>
                  <a:pt x="825464" y="1063548"/>
                  <a:pt x="531773" y="1063548"/>
                </a:cubicBezTo>
                <a:cubicBezTo>
                  <a:pt x="238082" y="1063548"/>
                  <a:pt x="-1" y="825465"/>
                  <a:pt x="-1" y="531774"/>
                </a:cubicBezTo>
                <a:lnTo>
                  <a:pt x="0" y="531774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4" name="Teardrop 29"/>
          <p:cNvSpPr>
            <a:spLocks/>
          </p:cNvSpPr>
          <p:nvPr/>
        </p:nvSpPr>
        <p:spPr bwMode="auto">
          <a:xfrm rot="18900000">
            <a:off x="5576905" y="2892451"/>
            <a:ext cx="1063625" cy="1063625"/>
          </a:xfrm>
          <a:custGeom>
            <a:avLst/>
            <a:gdLst>
              <a:gd name="T0" fmla="*/ 0 w 1063547"/>
              <a:gd name="T1" fmla="*/ 531774 h 1063547"/>
              <a:gd name="T2" fmla="*/ 531774 w 1063547"/>
              <a:gd name="T3" fmla="*/ 0 h 1063547"/>
              <a:gd name="T4" fmla="*/ 1063547 w 1063547"/>
              <a:gd name="T5" fmla="*/ 0 h 1063547"/>
              <a:gd name="T6" fmla="*/ 1063547 w 1063547"/>
              <a:gd name="T7" fmla="*/ 531774 h 1063547"/>
              <a:gd name="T8" fmla="*/ 531773 w 1063547"/>
              <a:gd name="T9" fmla="*/ 1063548 h 1063547"/>
              <a:gd name="T10" fmla="*/ -1 w 1063547"/>
              <a:gd name="T11" fmla="*/ 531774 h 1063547"/>
              <a:gd name="T12" fmla="*/ 0 w 1063547"/>
              <a:gd name="T13" fmla="*/ 531774 h 106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3547" h="1063547">
                <a:moveTo>
                  <a:pt x="0" y="531774"/>
                </a:moveTo>
                <a:cubicBezTo>
                  <a:pt x="0" y="238083"/>
                  <a:pt x="238083" y="0"/>
                  <a:pt x="531774" y="0"/>
                </a:cubicBezTo>
                <a:lnTo>
                  <a:pt x="1063547" y="0"/>
                </a:lnTo>
                <a:lnTo>
                  <a:pt x="1063547" y="531774"/>
                </a:lnTo>
                <a:cubicBezTo>
                  <a:pt x="1063547" y="825465"/>
                  <a:pt x="825464" y="1063548"/>
                  <a:pt x="531773" y="1063548"/>
                </a:cubicBezTo>
                <a:cubicBezTo>
                  <a:pt x="238082" y="1063548"/>
                  <a:pt x="-1" y="825465"/>
                  <a:pt x="-1" y="531774"/>
                </a:cubicBezTo>
                <a:lnTo>
                  <a:pt x="0" y="531774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5" name="Teardrop 15"/>
          <p:cNvSpPr>
            <a:spLocks/>
          </p:cNvSpPr>
          <p:nvPr/>
        </p:nvSpPr>
        <p:spPr bwMode="auto">
          <a:xfrm rot="18900000">
            <a:off x="9828230" y="2892451"/>
            <a:ext cx="1063625" cy="1063625"/>
          </a:xfrm>
          <a:custGeom>
            <a:avLst/>
            <a:gdLst>
              <a:gd name="T0" fmla="*/ 0 w 1063547"/>
              <a:gd name="T1" fmla="*/ 531774 h 1063547"/>
              <a:gd name="T2" fmla="*/ 531774 w 1063547"/>
              <a:gd name="T3" fmla="*/ 0 h 1063547"/>
              <a:gd name="T4" fmla="*/ 1063547 w 1063547"/>
              <a:gd name="T5" fmla="*/ 0 h 1063547"/>
              <a:gd name="T6" fmla="*/ 1063547 w 1063547"/>
              <a:gd name="T7" fmla="*/ 531774 h 1063547"/>
              <a:gd name="T8" fmla="*/ 531773 w 1063547"/>
              <a:gd name="T9" fmla="*/ 1063548 h 1063547"/>
              <a:gd name="T10" fmla="*/ -1 w 1063547"/>
              <a:gd name="T11" fmla="*/ 531774 h 1063547"/>
              <a:gd name="T12" fmla="*/ 0 w 1063547"/>
              <a:gd name="T13" fmla="*/ 531774 h 106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3547" h="1063547">
                <a:moveTo>
                  <a:pt x="0" y="531774"/>
                </a:moveTo>
                <a:cubicBezTo>
                  <a:pt x="0" y="238083"/>
                  <a:pt x="238083" y="0"/>
                  <a:pt x="531774" y="0"/>
                </a:cubicBezTo>
                <a:lnTo>
                  <a:pt x="1063547" y="0"/>
                </a:lnTo>
                <a:lnTo>
                  <a:pt x="1063547" y="531774"/>
                </a:lnTo>
                <a:cubicBezTo>
                  <a:pt x="1063547" y="825465"/>
                  <a:pt x="825464" y="1063548"/>
                  <a:pt x="531773" y="1063548"/>
                </a:cubicBezTo>
                <a:cubicBezTo>
                  <a:pt x="238082" y="1063548"/>
                  <a:pt x="-1" y="825465"/>
                  <a:pt x="-1" y="531774"/>
                </a:cubicBezTo>
                <a:lnTo>
                  <a:pt x="0" y="531774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0726" name="Teardrop 20"/>
          <p:cNvSpPr>
            <a:spLocks/>
          </p:cNvSpPr>
          <p:nvPr/>
        </p:nvSpPr>
        <p:spPr bwMode="auto">
          <a:xfrm rot="18900000">
            <a:off x="7681930" y="2892451"/>
            <a:ext cx="1063625" cy="1063625"/>
          </a:xfrm>
          <a:custGeom>
            <a:avLst/>
            <a:gdLst>
              <a:gd name="T0" fmla="*/ 0 w 1063547"/>
              <a:gd name="T1" fmla="*/ 531774 h 1063547"/>
              <a:gd name="T2" fmla="*/ 531774 w 1063547"/>
              <a:gd name="T3" fmla="*/ 0 h 1063547"/>
              <a:gd name="T4" fmla="*/ 1063547 w 1063547"/>
              <a:gd name="T5" fmla="*/ 0 h 1063547"/>
              <a:gd name="T6" fmla="*/ 1063547 w 1063547"/>
              <a:gd name="T7" fmla="*/ 531774 h 1063547"/>
              <a:gd name="T8" fmla="*/ 531773 w 1063547"/>
              <a:gd name="T9" fmla="*/ 1063548 h 1063547"/>
              <a:gd name="T10" fmla="*/ -1 w 1063547"/>
              <a:gd name="T11" fmla="*/ 531774 h 1063547"/>
              <a:gd name="T12" fmla="*/ 0 w 1063547"/>
              <a:gd name="T13" fmla="*/ 531774 h 10635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3547" h="1063547">
                <a:moveTo>
                  <a:pt x="0" y="531774"/>
                </a:moveTo>
                <a:cubicBezTo>
                  <a:pt x="0" y="238083"/>
                  <a:pt x="238083" y="0"/>
                  <a:pt x="531774" y="0"/>
                </a:cubicBezTo>
                <a:lnTo>
                  <a:pt x="1063547" y="0"/>
                </a:lnTo>
                <a:lnTo>
                  <a:pt x="1063547" y="531774"/>
                </a:lnTo>
                <a:cubicBezTo>
                  <a:pt x="1063547" y="825465"/>
                  <a:pt x="825464" y="1063548"/>
                  <a:pt x="531773" y="1063548"/>
                </a:cubicBezTo>
                <a:cubicBezTo>
                  <a:pt x="238082" y="1063548"/>
                  <a:pt x="-1" y="825465"/>
                  <a:pt x="-1" y="531774"/>
                </a:cubicBezTo>
                <a:lnTo>
                  <a:pt x="0" y="531774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30727" name="Straight Connector 17"/>
          <p:cNvCxnSpPr>
            <a:cxnSpLocks noChangeShapeType="1"/>
          </p:cNvCxnSpPr>
          <p:nvPr/>
        </p:nvCxnSpPr>
        <p:spPr bwMode="auto">
          <a:xfrm>
            <a:off x="2613042" y="3424238"/>
            <a:ext cx="731839" cy="0"/>
          </a:xfrm>
          <a:prstGeom prst="line">
            <a:avLst/>
          </a:prstGeom>
          <a:noFill/>
          <a:ln w="1905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8" name="Straight Connector 23"/>
          <p:cNvCxnSpPr>
            <a:cxnSpLocks noChangeShapeType="1"/>
          </p:cNvCxnSpPr>
          <p:nvPr/>
        </p:nvCxnSpPr>
        <p:spPr bwMode="auto">
          <a:xfrm>
            <a:off x="4673617" y="3425825"/>
            <a:ext cx="731839" cy="0"/>
          </a:xfrm>
          <a:prstGeom prst="line">
            <a:avLst/>
          </a:prstGeom>
          <a:noFill/>
          <a:ln w="1905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29" name="Straight Connector 24"/>
          <p:cNvCxnSpPr>
            <a:cxnSpLocks noChangeShapeType="1"/>
          </p:cNvCxnSpPr>
          <p:nvPr/>
        </p:nvCxnSpPr>
        <p:spPr bwMode="auto">
          <a:xfrm>
            <a:off x="6810391" y="3425825"/>
            <a:ext cx="731839" cy="0"/>
          </a:xfrm>
          <a:prstGeom prst="line">
            <a:avLst/>
          </a:prstGeom>
          <a:noFill/>
          <a:ln w="1905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730" name="Straight Connector 25"/>
          <p:cNvCxnSpPr>
            <a:cxnSpLocks noChangeShapeType="1"/>
          </p:cNvCxnSpPr>
          <p:nvPr/>
        </p:nvCxnSpPr>
        <p:spPr bwMode="auto">
          <a:xfrm>
            <a:off x="8924942" y="3425825"/>
            <a:ext cx="731839" cy="0"/>
          </a:xfrm>
          <a:prstGeom prst="line">
            <a:avLst/>
          </a:prstGeom>
          <a:noFill/>
          <a:ln w="19050" cmpd="sng">
            <a:solidFill>
              <a:srgbClr val="ADBACA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30731" name="Picture 1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7989" y="3238526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2965" y="3240114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3" name="Picture 2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9525" y="3238526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4" name="Picture 2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9053" y="3238526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5" name="Picture 31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6089" y="3240114"/>
            <a:ext cx="37147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6" name="TextBox 13"/>
          <p:cNvSpPr txBox="1">
            <a:spLocks noChangeArrowheads="1"/>
          </p:cNvSpPr>
          <p:nvPr/>
        </p:nvSpPr>
        <p:spPr bwMode="auto">
          <a:xfrm>
            <a:off x="879493" y="42005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7" name="TextBox 13"/>
          <p:cNvSpPr txBox="1">
            <a:spLocks noChangeArrowheads="1"/>
          </p:cNvSpPr>
          <p:nvPr/>
        </p:nvSpPr>
        <p:spPr bwMode="auto">
          <a:xfrm>
            <a:off x="688993" y="44862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8" name="TextBox 13"/>
          <p:cNvSpPr txBox="1">
            <a:spLocks noChangeArrowheads="1"/>
          </p:cNvSpPr>
          <p:nvPr/>
        </p:nvSpPr>
        <p:spPr bwMode="auto">
          <a:xfrm>
            <a:off x="3022617" y="42005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39" name="TextBox 13"/>
          <p:cNvSpPr txBox="1">
            <a:spLocks noChangeArrowheads="1"/>
          </p:cNvSpPr>
          <p:nvPr/>
        </p:nvSpPr>
        <p:spPr bwMode="auto">
          <a:xfrm>
            <a:off x="2832117" y="44862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0" name="TextBox 13"/>
          <p:cNvSpPr txBox="1">
            <a:spLocks noChangeArrowheads="1"/>
          </p:cNvSpPr>
          <p:nvPr/>
        </p:nvSpPr>
        <p:spPr bwMode="auto">
          <a:xfrm>
            <a:off x="5165728" y="4200551"/>
            <a:ext cx="19542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1" name="TextBox 13"/>
          <p:cNvSpPr txBox="1">
            <a:spLocks noChangeArrowheads="1"/>
          </p:cNvSpPr>
          <p:nvPr/>
        </p:nvSpPr>
        <p:spPr bwMode="auto">
          <a:xfrm>
            <a:off x="4975228" y="4486275"/>
            <a:ext cx="2335213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2" name="TextBox 13"/>
          <p:cNvSpPr txBox="1">
            <a:spLocks noChangeArrowheads="1"/>
          </p:cNvSpPr>
          <p:nvPr/>
        </p:nvSpPr>
        <p:spPr bwMode="auto">
          <a:xfrm>
            <a:off x="7310456" y="42005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3" name="TextBox 13"/>
          <p:cNvSpPr txBox="1">
            <a:spLocks noChangeArrowheads="1"/>
          </p:cNvSpPr>
          <p:nvPr/>
        </p:nvSpPr>
        <p:spPr bwMode="auto">
          <a:xfrm>
            <a:off x="7119956" y="44862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4" name="TextBox 13"/>
          <p:cNvSpPr txBox="1">
            <a:spLocks noChangeArrowheads="1"/>
          </p:cNvSpPr>
          <p:nvPr/>
        </p:nvSpPr>
        <p:spPr bwMode="auto">
          <a:xfrm>
            <a:off x="9291656" y="4200551"/>
            <a:ext cx="195262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0745" name="TextBox 13"/>
          <p:cNvSpPr txBox="1">
            <a:spLocks noChangeArrowheads="1"/>
          </p:cNvSpPr>
          <p:nvPr/>
        </p:nvSpPr>
        <p:spPr bwMode="auto">
          <a:xfrm>
            <a:off x="9101156" y="4486275"/>
            <a:ext cx="2333625" cy="18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组合 3"/>
          <p:cNvGrpSpPr>
            <a:grpSpLocks/>
          </p:cNvGrpSpPr>
          <p:nvPr/>
        </p:nvGrpSpPr>
        <p:grpSpPr bwMode="auto">
          <a:xfrm>
            <a:off x="152417" y="214313"/>
            <a:ext cx="5365751" cy="965200"/>
            <a:chOff x="0" y="0"/>
            <a:chExt cx="6466453" cy="1163332"/>
          </a:xfrm>
        </p:grpSpPr>
        <p:pic>
          <p:nvPicPr>
            <p:cNvPr id="31747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84210" y="-2418911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48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49" name="TextBox 2"/>
            <p:cNvSpPr txBox="1">
              <a:spLocks noChangeArrowheads="1"/>
            </p:cNvSpPr>
            <p:nvPr/>
          </p:nvSpPr>
          <p:spPr bwMode="auto">
            <a:xfrm>
              <a:off x="1391404" y="593610"/>
              <a:ext cx="2674360" cy="55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31750" name="图片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587"/>
          <a:stretch>
            <a:fillRect/>
          </a:stretch>
        </p:blipFill>
        <p:spPr bwMode="auto">
          <a:xfrm>
            <a:off x="52389" y="3228975"/>
            <a:ext cx="3473451" cy="352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图片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3552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图片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0052" y="2339975"/>
            <a:ext cx="2219325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3" name="矩形 9"/>
          <p:cNvSpPr>
            <a:spLocks noChangeArrowheads="1"/>
          </p:cNvSpPr>
          <p:nvPr/>
        </p:nvSpPr>
        <p:spPr bwMode="auto">
          <a:xfrm>
            <a:off x="5451475" y="4557727"/>
            <a:ext cx="494030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9642" y="-165100"/>
            <a:ext cx="3421063" cy="672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图片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6" y="2192364"/>
            <a:ext cx="1649413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图片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8317" y="2192364"/>
            <a:ext cx="1620839" cy="219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图片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4042" y="2192364"/>
            <a:ext cx="1647825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矩形 6"/>
          <p:cNvSpPr>
            <a:spLocks noChangeArrowheads="1"/>
          </p:cNvSpPr>
          <p:nvPr/>
        </p:nvSpPr>
        <p:spPr bwMode="auto">
          <a:xfrm>
            <a:off x="1517653" y="4570427"/>
            <a:ext cx="57308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7"/>
          <p:cNvSpPr>
            <a:spLocks/>
          </p:cNvSpPr>
          <p:nvPr/>
        </p:nvSpPr>
        <p:spPr bwMode="auto">
          <a:xfrm>
            <a:off x="511175" y="2927350"/>
            <a:ext cx="2198688" cy="230188"/>
          </a:xfrm>
          <a:custGeom>
            <a:avLst/>
            <a:gdLst>
              <a:gd name="T0" fmla="*/ 20666 w 21600"/>
              <a:gd name="T1" fmla="*/ 21599 h 21600"/>
              <a:gd name="T2" fmla="*/ 0 w 21600"/>
              <a:gd name="T3" fmla="*/ 21599 h 21600"/>
              <a:gd name="T4" fmla="*/ 933 w 21600"/>
              <a:gd name="T5" fmla="*/ 10700 h 21600"/>
              <a:gd name="T6" fmla="*/ 0 w 21600"/>
              <a:gd name="T7" fmla="*/ 0 h 21600"/>
              <a:gd name="T8" fmla="*/ 20666 w 21600"/>
              <a:gd name="T9" fmla="*/ 0 h 21600"/>
              <a:gd name="T10" fmla="*/ 21599 w 21600"/>
              <a:gd name="T11" fmla="*/ 10700 h 21600"/>
              <a:gd name="T12" fmla="*/ 20666 w 21600"/>
              <a:gd name="T13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0666" y="21599"/>
                </a:moveTo>
                <a:lnTo>
                  <a:pt x="0" y="21599"/>
                </a:lnTo>
                <a:lnTo>
                  <a:pt x="933" y="10700"/>
                </a:lnTo>
                <a:lnTo>
                  <a:pt x="0" y="0"/>
                </a:lnTo>
                <a:lnTo>
                  <a:pt x="20666" y="0"/>
                </a:lnTo>
                <a:lnTo>
                  <a:pt x="21599" y="10700"/>
                </a:lnTo>
                <a:lnTo>
                  <a:pt x="20666" y="21599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5" name="AutoShape 8"/>
          <p:cNvSpPr>
            <a:spLocks/>
          </p:cNvSpPr>
          <p:nvPr/>
        </p:nvSpPr>
        <p:spPr bwMode="auto">
          <a:xfrm>
            <a:off x="2744806" y="2927350"/>
            <a:ext cx="2198687" cy="230188"/>
          </a:xfrm>
          <a:custGeom>
            <a:avLst/>
            <a:gdLst>
              <a:gd name="T0" fmla="*/ 20666 w 21600"/>
              <a:gd name="T1" fmla="*/ 21599 h 21600"/>
              <a:gd name="T2" fmla="*/ 0 w 21600"/>
              <a:gd name="T3" fmla="*/ 21599 h 21600"/>
              <a:gd name="T4" fmla="*/ 933 w 21600"/>
              <a:gd name="T5" fmla="*/ 10700 h 21600"/>
              <a:gd name="T6" fmla="*/ 0 w 21600"/>
              <a:gd name="T7" fmla="*/ 0 h 21600"/>
              <a:gd name="T8" fmla="*/ 20666 w 21600"/>
              <a:gd name="T9" fmla="*/ 0 h 21600"/>
              <a:gd name="T10" fmla="*/ 21599 w 21600"/>
              <a:gd name="T11" fmla="*/ 10700 h 21600"/>
              <a:gd name="T12" fmla="*/ 20666 w 21600"/>
              <a:gd name="T13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0666" y="21599"/>
                </a:moveTo>
                <a:lnTo>
                  <a:pt x="0" y="21599"/>
                </a:lnTo>
                <a:lnTo>
                  <a:pt x="933" y="10700"/>
                </a:lnTo>
                <a:lnTo>
                  <a:pt x="0" y="0"/>
                </a:lnTo>
                <a:lnTo>
                  <a:pt x="20666" y="0"/>
                </a:lnTo>
                <a:lnTo>
                  <a:pt x="21599" y="10700"/>
                </a:lnTo>
                <a:lnTo>
                  <a:pt x="20666" y="21599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6" name="AutoShape 9"/>
          <p:cNvSpPr>
            <a:spLocks/>
          </p:cNvSpPr>
          <p:nvPr/>
        </p:nvSpPr>
        <p:spPr bwMode="auto">
          <a:xfrm>
            <a:off x="4975225" y="2927350"/>
            <a:ext cx="2198688" cy="230188"/>
          </a:xfrm>
          <a:custGeom>
            <a:avLst/>
            <a:gdLst>
              <a:gd name="T0" fmla="*/ 20666 w 21600"/>
              <a:gd name="T1" fmla="*/ 21599 h 21600"/>
              <a:gd name="T2" fmla="*/ 0 w 21600"/>
              <a:gd name="T3" fmla="*/ 21599 h 21600"/>
              <a:gd name="T4" fmla="*/ 933 w 21600"/>
              <a:gd name="T5" fmla="*/ 10700 h 21600"/>
              <a:gd name="T6" fmla="*/ 0 w 21600"/>
              <a:gd name="T7" fmla="*/ 0 h 21600"/>
              <a:gd name="T8" fmla="*/ 20666 w 21600"/>
              <a:gd name="T9" fmla="*/ 0 h 21600"/>
              <a:gd name="T10" fmla="*/ 21599 w 21600"/>
              <a:gd name="T11" fmla="*/ 10700 h 21600"/>
              <a:gd name="T12" fmla="*/ 20666 w 21600"/>
              <a:gd name="T13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0666" y="21599"/>
                </a:moveTo>
                <a:lnTo>
                  <a:pt x="0" y="21599"/>
                </a:lnTo>
                <a:lnTo>
                  <a:pt x="933" y="10700"/>
                </a:lnTo>
                <a:lnTo>
                  <a:pt x="0" y="0"/>
                </a:lnTo>
                <a:lnTo>
                  <a:pt x="20666" y="0"/>
                </a:lnTo>
                <a:lnTo>
                  <a:pt x="21599" y="10700"/>
                </a:lnTo>
                <a:lnTo>
                  <a:pt x="20666" y="21599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7" name="AutoShape 10"/>
          <p:cNvSpPr>
            <a:spLocks/>
          </p:cNvSpPr>
          <p:nvPr/>
        </p:nvSpPr>
        <p:spPr bwMode="auto">
          <a:xfrm>
            <a:off x="7207252" y="2927350"/>
            <a:ext cx="2193925" cy="230188"/>
          </a:xfrm>
          <a:custGeom>
            <a:avLst/>
            <a:gdLst>
              <a:gd name="T0" fmla="*/ 20663 w 21600"/>
              <a:gd name="T1" fmla="*/ 21599 h 21600"/>
              <a:gd name="T2" fmla="*/ 0 w 21600"/>
              <a:gd name="T3" fmla="*/ 21599 h 21600"/>
              <a:gd name="T4" fmla="*/ 936 w 21600"/>
              <a:gd name="T5" fmla="*/ 10700 h 21600"/>
              <a:gd name="T6" fmla="*/ 0 w 21600"/>
              <a:gd name="T7" fmla="*/ 0 h 21600"/>
              <a:gd name="T8" fmla="*/ 20663 w 21600"/>
              <a:gd name="T9" fmla="*/ 0 h 21600"/>
              <a:gd name="T10" fmla="*/ 21599 w 21600"/>
              <a:gd name="T11" fmla="*/ 10700 h 21600"/>
              <a:gd name="T12" fmla="*/ 20663 w 21600"/>
              <a:gd name="T13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0663" y="21599"/>
                </a:moveTo>
                <a:lnTo>
                  <a:pt x="0" y="21599"/>
                </a:lnTo>
                <a:lnTo>
                  <a:pt x="936" y="10700"/>
                </a:lnTo>
                <a:lnTo>
                  <a:pt x="0" y="0"/>
                </a:lnTo>
                <a:lnTo>
                  <a:pt x="20663" y="0"/>
                </a:lnTo>
                <a:lnTo>
                  <a:pt x="21599" y="10700"/>
                </a:lnTo>
                <a:lnTo>
                  <a:pt x="20663" y="21599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8" name="AutoShape 11"/>
          <p:cNvSpPr>
            <a:spLocks/>
          </p:cNvSpPr>
          <p:nvPr/>
        </p:nvSpPr>
        <p:spPr bwMode="auto">
          <a:xfrm>
            <a:off x="9434530" y="2927350"/>
            <a:ext cx="2198687" cy="230188"/>
          </a:xfrm>
          <a:custGeom>
            <a:avLst/>
            <a:gdLst>
              <a:gd name="T0" fmla="*/ 20666 w 21600"/>
              <a:gd name="T1" fmla="*/ 21599 h 21600"/>
              <a:gd name="T2" fmla="*/ 0 w 21600"/>
              <a:gd name="T3" fmla="*/ 21599 h 21600"/>
              <a:gd name="T4" fmla="*/ 933 w 21600"/>
              <a:gd name="T5" fmla="*/ 10700 h 21600"/>
              <a:gd name="T6" fmla="*/ 0 w 21600"/>
              <a:gd name="T7" fmla="*/ 0 h 21600"/>
              <a:gd name="T8" fmla="*/ 20666 w 21600"/>
              <a:gd name="T9" fmla="*/ 0 h 21600"/>
              <a:gd name="T10" fmla="*/ 21599 w 21600"/>
              <a:gd name="T11" fmla="*/ 10700 h 21600"/>
              <a:gd name="T12" fmla="*/ 20666 w 21600"/>
              <a:gd name="T13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20666" y="21599"/>
                </a:moveTo>
                <a:lnTo>
                  <a:pt x="0" y="21599"/>
                </a:lnTo>
                <a:lnTo>
                  <a:pt x="933" y="10700"/>
                </a:lnTo>
                <a:lnTo>
                  <a:pt x="0" y="0"/>
                </a:lnTo>
                <a:lnTo>
                  <a:pt x="20666" y="0"/>
                </a:lnTo>
                <a:lnTo>
                  <a:pt x="21599" y="10700"/>
                </a:lnTo>
                <a:lnTo>
                  <a:pt x="20666" y="21599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799" name="AutoShape 12"/>
          <p:cNvSpPr>
            <a:spLocks/>
          </p:cNvSpPr>
          <p:nvPr/>
        </p:nvSpPr>
        <p:spPr bwMode="auto">
          <a:xfrm>
            <a:off x="1557339" y="2982939"/>
            <a:ext cx="114300" cy="117475"/>
          </a:xfrm>
          <a:custGeom>
            <a:avLst/>
            <a:gdLst>
              <a:gd name="T0" fmla="*/ 16796 w 19679"/>
              <a:gd name="T1" fmla="*/ 2881 h 19679"/>
              <a:gd name="T2" fmla="*/ 16796 w 19679"/>
              <a:gd name="T3" fmla="*/ 16796 h 19679"/>
              <a:gd name="T4" fmla="*/ 2881 w 19679"/>
              <a:gd name="T5" fmla="*/ 16796 h 19679"/>
              <a:gd name="T6" fmla="*/ 2881 w 19679"/>
              <a:gd name="T7" fmla="*/ 2881 h 19679"/>
              <a:gd name="T8" fmla="*/ 16796 w 19679"/>
              <a:gd name="T9" fmla="*/ 2881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8F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9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0" name="AutoShape 13"/>
          <p:cNvSpPr>
            <a:spLocks/>
          </p:cNvSpPr>
          <p:nvPr/>
        </p:nvSpPr>
        <p:spPr bwMode="auto">
          <a:xfrm>
            <a:off x="3787777" y="2982939"/>
            <a:ext cx="109539" cy="117475"/>
          </a:xfrm>
          <a:custGeom>
            <a:avLst/>
            <a:gdLst>
              <a:gd name="T0" fmla="*/ 16796 w 19679"/>
              <a:gd name="T1" fmla="*/ 2881 h 19679"/>
              <a:gd name="T2" fmla="*/ 16796 w 19679"/>
              <a:gd name="T3" fmla="*/ 16796 h 19679"/>
              <a:gd name="T4" fmla="*/ 2881 w 19679"/>
              <a:gd name="T5" fmla="*/ 16796 h 19679"/>
              <a:gd name="T6" fmla="*/ 2881 w 19679"/>
              <a:gd name="T7" fmla="*/ 2881 h 19679"/>
              <a:gd name="T8" fmla="*/ 16796 w 19679"/>
              <a:gd name="T9" fmla="*/ 2881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8F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9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1" name="AutoShape 14"/>
          <p:cNvSpPr>
            <a:spLocks/>
          </p:cNvSpPr>
          <p:nvPr/>
        </p:nvSpPr>
        <p:spPr bwMode="auto">
          <a:xfrm>
            <a:off x="6015055" y="2982939"/>
            <a:ext cx="115887" cy="117475"/>
          </a:xfrm>
          <a:custGeom>
            <a:avLst/>
            <a:gdLst>
              <a:gd name="T0" fmla="*/ 16796 w 19679"/>
              <a:gd name="T1" fmla="*/ 2881 h 19679"/>
              <a:gd name="T2" fmla="*/ 16796 w 19679"/>
              <a:gd name="T3" fmla="*/ 16796 h 19679"/>
              <a:gd name="T4" fmla="*/ 2881 w 19679"/>
              <a:gd name="T5" fmla="*/ 16796 h 19679"/>
              <a:gd name="T6" fmla="*/ 2881 w 19679"/>
              <a:gd name="T7" fmla="*/ 2881 h 19679"/>
              <a:gd name="T8" fmla="*/ 16796 w 19679"/>
              <a:gd name="T9" fmla="*/ 2881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8F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9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2" name="AutoShape 15"/>
          <p:cNvSpPr>
            <a:spLocks/>
          </p:cNvSpPr>
          <p:nvPr/>
        </p:nvSpPr>
        <p:spPr bwMode="auto">
          <a:xfrm>
            <a:off x="8245475" y="2982939"/>
            <a:ext cx="115888" cy="117475"/>
          </a:xfrm>
          <a:custGeom>
            <a:avLst/>
            <a:gdLst>
              <a:gd name="T0" fmla="*/ 16796 w 19679"/>
              <a:gd name="T1" fmla="*/ 2881 h 19679"/>
              <a:gd name="T2" fmla="*/ 16796 w 19679"/>
              <a:gd name="T3" fmla="*/ 16796 h 19679"/>
              <a:gd name="T4" fmla="*/ 2881 w 19679"/>
              <a:gd name="T5" fmla="*/ 16796 h 19679"/>
              <a:gd name="T6" fmla="*/ 2881 w 19679"/>
              <a:gd name="T7" fmla="*/ 2881 h 19679"/>
              <a:gd name="T8" fmla="*/ 16796 w 19679"/>
              <a:gd name="T9" fmla="*/ 2881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8F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9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3" name="AutoShape 16"/>
          <p:cNvSpPr>
            <a:spLocks/>
          </p:cNvSpPr>
          <p:nvPr/>
        </p:nvSpPr>
        <p:spPr bwMode="auto">
          <a:xfrm>
            <a:off x="10480675" y="2982939"/>
            <a:ext cx="114300" cy="117475"/>
          </a:xfrm>
          <a:custGeom>
            <a:avLst/>
            <a:gdLst>
              <a:gd name="T0" fmla="*/ 16796 w 19679"/>
              <a:gd name="T1" fmla="*/ 2881 h 19679"/>
              <a:gd name="T2" fmla="*/ 16796 w 19679"/>
              <a:gd name="T3" fmla="*/ 16796 h 19679"/>
              <a:gd name="T4" fmla="*/ 2881 w 19679"/>
              <a:gd name="T5" fmla="*/ 16796 h 19679"/>
              <a:gd name="T6" fmla="*/ 2881 w 19679"/>
              <a:gd name="T7" fmla="*/ 2881 h 19679"/>
              <a:gd name="T8" fmla="*/ 16796 w 19679"/>
              <a:gd name="T9" fmla="*/ 2881 h 196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8"/>
                  <a:pt x="6724" y="20638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4" y="-961"/>
                  <a:pt x="12953" y="-961"/>
                  <a:pt x="16796" y="2881"/>
                </a:cubicBezTo>
              </a:path>
            </a:pathLst>
          </a:custGeom>
          <a:solidFill>
            <a:srgbClr val="F8F1E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8099" dir="2700000" algn="ctr" rotWithShape="0">
                    <a:srgbClr val="000000">
                      <a:alpha val="73999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4" name="AutoShape 19"/>
          <p:cNvSpPr>
            <a:spLocks/>
          </p:cNvSpPr>
          <p:nvPr/>
        </p:nvSpPr>
        <p:spPr bwMode="auto">
          <a:xfrm>
            <a:off x="1135080" y="3816376"/>
            <a:ext cx="954087" cy="963613"/>
          </a:xfrm>
          <a:custGeom>
            <a:avLst/>
            <a:gdLst>
              <a:gd name="T0" fmla="*/ 10853 w 21600"/>
              <a:gd name="T1" fmla="*/ 21600 h 21600"/>
              <a:gd name="T2" fmla="*/ 0 w 21600"/>
              <a:gd name="T3" fmla="*/ 10800 h 21600"/>
              <a:gd name="T4" fmla="*/ 10853 w 21600"/>
              <a:gd name="T5" fmla="*/ 0 h 21600"/>
              <a:gd name="T6" fmla="*/ 21599 w 21600"/>
              <a:gd name="T7" fmla="*/ 10800 h 21600"/>
              <a:gd name="T8" fmla="*/ 10853 w 21600"/>
              <a:gd name="T9" fmla="*/ 21600 h 21600"/>
              <a:gd name="T10" fmla="*/ 10853 w 21600"/>
              <a:gd name="T11" fmla="*/ 534 h 21600"/>
              <a:gd name="T12" fmla="*/ 537 w 21600"/>
              <a:gd name="T13" fmla="*/ 10800 h 21600"/>
              <a:gd name="T14" fmla="*/ 10853 w 21600"/>
              <a:gd name="T15" fmla="*/ 21065 h 21600"/>
              <a:gd name="T16" fmla="*/ 21062 w 21600"/>
              <a:gd name="T17" fmla="*/ 10800 h 21600"/>
              <a:gd name="T18" fmla="*/ 10853 w 21600"/>
              <a:gd name="T19" fmla="*/ 5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0853" y="21600"/>
                </a:moveTo>
                <a:cubicBezTo>
                  <a:pt x="4835" y="21600"/>
                  <a:pt x="0" y="16681"/>
                  <a:pt x="0" y="10800"/>
                </a:cubicBezTo>
                <a:cubicBezTo>
                  <a:pt x="0" y="4918"/>
                  <a:pt x="4835" y="0"/>
                  <a:pt x="10853" y="0"/>
                </a:cubicBezTo>
                <a:cubicBezTo>
                  <a:pt x="16764" y="0"/>
                  <a:pt x="21599" y="4918"/>
                  <a:pt x="21599" y="10800"/>
                </a:cubicBezTo>
                <a:cubicBezTo>
                  <a:pt x="21599" y="16681"/>
                  <a:pt x="16764" y="21600"/>
                  <a:pt x="10853" y="21600"/>
                </a:cubicBezTo>
                <a:close/>
                <a:moveTo>
                  <a:pt x="10853" y="534"/>
                </a:moveTo>
                <a:cubicBezTo>
                  <a:pt x="5158" y="534"/>
                  <a:pt x="537" y="5132"/>
                  <a:pt x="537" y="10800"/>
                </a:cubicBezTo>
                <a:cubicBezTo>
                  <a:pt x="537" y="16467"/>
                  <a:pt x="5158" y="21065"/>
                  <a:pt x="10853" y="21065"/>
                </a:cubicBezTo>
                <a:cubicBezTo>
                  <a:pt x="16549" y="21065"/>
                  <a:pt x="21062" y="16467"/>
                  <a:pt x="21062" y="10800"/>
                </a:cubicBezTo>
                <a:cubicBezTo>
                  <a:pt x="21062" y="5132"/>
                  <a:pt x="16549" y="534"/>
                  <a:pt x="10853" y="534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5" name="AutoShape 20"/>
          <p:cNvSpPr>
            <a:spLocks/>
          </p:cNvSpPr>
          <p:nvPr/>
        </p:nvSpPr>
        <p:spPr bwMode="auto">
          <a:xfrm>
            <a:off x="1328756" y="4152926"/>
            <a:ext cx="403225" cy="398463"/>
          </a:xfrm>
          <a:custGeom>
            <a:avLst/>
            <a:gdLst>
              <a:gd name="T0" fmla="*/ 18550 w 21600"/>
              <a:gd name="T1" fmla="*/ 16075 h 21224"/>
              <a:gd name="T2" fmla="*/ 18042 w 21600"/>
              <a:gd name="T3" fmla="*/ 15567 h 21224"/>
              <a:gd name="T4" fmla="*/ 17534 w 21600"/>
              <a:gd name="T5" fmla="*/ 12771 h 21224"/>
              <a:gd name="T6" fmla="*/ 17534 w 21600"/>
              <a:gd name="T7" fmla="*/ 12771 h 21224"/>
              <a:gd name="T8" fmla="*/ 19567 w 21600"/>
              <a:gd name="T9" fmla="*/ 10993 h 21224"/>
              <a:gd name="T10" fmla="*/ 20329 w 21600"/>
              <a:gd name="T11" fmla="*/ 10739 h 21224"/>
              <a:gd name="T12" fmla="*/ 21599 w 21600"/>
              <a:gd name="T13" fmla="*/ 9214 h 21224"/>
              <a:gd name="T14" fmla="*/ 21345 w 21600"/>
              <a:gd name="T15" fmla="*/ 7689 h 21224"/>
              <a:gd name="T16" fmla="*/ 19567 w 21600"/>
              <a:gd name="T17" fmla="*/ 6673 h 21224"/>
              <a:gd name="T18" fmla="*/ 18804 w 21600"/>
              <a:gd name="T19" fmla="*/ 6673 h 21224"/>
              <a:gd name="T20" fmla="*/ 16263 w 21600"/>
              <a:gd name="T21" fmla="*/ 5910 h 21224"/>
              <a:gd name="T22" fmla="*/ 16263 w 21600"/>
              <a:gd name="T23" fmla="*/ 5910 h 21224"/>
              <a:gd name="T24" fmla="*/ 15501 w 21600"/>
              <a:gd name="T25" fmla="*/ 3115 h 21224"/>
              <a:gd name="T26" fmla="*/ 15755 w 21600"/>
              <a:gd name="T27" fmla="*/ 2353 h 21224"/>
              <a:gd name="T28" fmla="*/ 14992 w 21600"/>
              <a:gd name="T29" fmla="*/ 574 h 21224"/>
              <a:gd name="T30" fmla="*/ 14230 w 21600"/>
              <a:gd name="T31" fmla="*/ 320 h 21224"/>
              <a:gd name="T32" fmla="*/ 13468 w 21600"/>
              <a:gd name="T33" fmla="*/ 66 h 21224"/>
              <a:gd name="T34" fmla="*/ 11689 w 21600"/>
              <a:gd name="T35" fmla="*/ 1082 h 21224"/>
              <a:gd name="T36" fmla="*/ 11435 w 21600"/>
              <a:gd name="T37" fmla="*/ 1590 h 21224"/>
              <a:gd name="T38" fmla="*/ 9402 w 21600"/>
              <a:gd name="T39" fmla="*/ 3623 h 21224"/>
              <a:gd name="T40" fmla="*/ 9402 w 21600"/>
              <a:gd name="T41" fmla="*/ 3623 h 21224"/>
              <a:gd name="T42" fmla="*/ 6607 w 21600"/>
              <a:gd name="T43" fmla="*/ 2607 h 21224"/>
              <a:gd name="T44" fmla="*/ 6352 w 21600"/>
              <a:gd name="T45" fmla="*/ 2099 h 21224"/>
              <a:gd name="T46" fmla="*/ 4065 w 21600"/>
              <a:gd name="T47" fmla="*/ 1844 h 21224"/>
              <a:gd name="T48" fmla="*/ 3049 w 21600"/>
              <a:gd name="T49" fmla="*/ 2861 h 21224"/>
              <a:gd name="T50" fmla="*/ 3049 w 21600"/>
              <a:gd name="T51" fmla="*/ 4894 h 21224"/>
              <a:gd name="T52" fmla="*/ 3557 w 21600"/>
              <a:gd name="T53" fmla="*/ 5402 h 21224"/>
              <a:gd name="T54" fmla="*/ 4065 w 21600"/>
              <a:gd name="T55" fmla="*/ 8197 h 21224"/>
              <a:gd name="T56" fmla="*/ 1778 w 21600"/>
              <a:gd name="T57" fmla="*/ 10230 h 21224"/>
              <a:gd name="T58" fmla="*/ 1270 w 21600"/>
              <a:gd name="T59" fmla="*/ 10230 h 21224"/>
              <a:gd name="T60" fmla="*/ 0 w 21600"/>
              <a:gd name="T61" fmla="*/ 12009 h 21224"/>
              <a:gd name="T62" fmla="*/ 254 w 21600"/>
              <a:gd name="T63" fmla="*/ 13534 h 21224"/>
              <a:gd name="T64" fmla="*/ 2032 w 21600"/>
              <a:gd name="T65" fmla="*/ 14550 h 21224"/>
              <a:gd name="T66" fmla="*/ 2795 w 21600"/>
              <a:gd name="T67" fmla="*/ 14296 h 21224"/>
              <a:gd name="T68" fmla="*/ 5336 w 21600"/>
              <a:gd name="T69" fmla="*/ 15313 h 21224"/>
              <a:gd name="T70" fmla="*/ 5336 w 21600"/>
              <a:gd name="T71" fmla="*/ 15313 h 21224"/>
              <a:gd name="T72" fmla="*/ 6098 w 21600"/>
              <a:gd name="T73" fmla="*/ 18108 h 21224"/>
              <a:gd name="T74" fmla="*/ 5844 w 21600"/>
              <a:gd name="T75" fmla="*/ 18616 h 21224"/>
              <a:gd name="T76" fmla="*/ 6607 w 21600"/>
              <a:gd name="T77" fmla="*/ 20649 h 21224"/>
              <a:gd name="T78" fmla="*/ 7369 w 21600"/>
              <a:gd name="T79" fmla="*/ 20903 h 21224"/>
              <a:gd name="T80" fmla="*/ 8131 w 21600"/>
              <a:gd name="T81" fmla="*/ 21157 h 21224"/>
              <a:gd name="T82" fmla="*/ 9910 w 21600"/>
              <a:gd name="T83" fmla="*/ 20141 h 21224"/>
              <a:gd name="T84" fmla="*/ 10164 w 21600"/>
              <a:gd name="T85" fmla="*/ 19379 h 21224"/>
              <a:gd name="T86" fmla="*/ 12197 w 21600"/>
              <a:gd name="T87" fmla="*/ 17600 h 21224"/>
              <a:gd name="T88" fmla="*/ 12197 w 21600"/>
              <a:gd name="T89" fmla="*/ 17600 h 21224"/>
              <a:gd name="T90" fmla="*/ 14992 w 21600"/>
              <a:gd name="T91" fmla="*/ 18362 h 21224"/>
              <a:gd name="T92" fmla="*/ 15247 w 21600"/>
              <a:gd name="T93" fmla="*/ 18870 h 21224"/>
              <a:gd name="T94" fmla="*/ 17534 w 21600"/>
              <a:gd name="T95" fmla="*/ 19124 h 21224"/>
              <a:gd name="T96" fmla="*/ 18550 w 21600"/>
              <a:gd name="T97" fmla="*/ 18108 h 21224"/>
              <a:gd name="T98" fmla="*/ 18550 w 21600"/>
              <a:gd name="T99" fmla="*/ 16075 h 21224"/>
              <a:gd name="T100" fmla="*/ 9656 w 21600"/>
              <a:gd name="T101" fmla="*/ 14042 h 21224"/>
              <a:gd name="T102" fmla="*/ 7369 w 21600"/>
              <a:gd name="T103" fmla="*/ 9468 h 21224"/>
              <a:gd name="T104" fmla="*/ 11943 w 21600"/>
              <a:gd name="T105" fmla="*/ 7181 h 21224"/>
              <a:gd name="T106" fmla="*/ 14230 w 21600"/>
              <a:gd name="T107" fmla="*/ 11755 h 21224"/>
              <a:gd name="T108" fmla="*/ 9656 w 21600"/>
              <a:gd name="T109" fmla="*/ 14042 h 21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600" h="21224">
                <a:moveTo>
                  <a:pt x="18550" y="16075"/>
                </a:moveTo>
                <a:cubicBezTo>
                  <a:pt x="18042" y="15567"/>
                  <a:pt x="18042" y="15567"/>
                  <a:pt x="18042" y="15567"/>
                </a:cubicBezTo>
                <a:cubicBezTo>
                  <a:pt x="17534" y="14804"/>
                  <a:pt x="17280" y="13788"/>
                  <a:pt x="17534" y="12771"/>
                </a:cubicBezTo>
                <a:cubicBezTo>
                  <a:pt x="17534" y="12771"/>
                  <a:pt x="17534" y="12771"/>
                  <a:pt x="17534" y="12771"/>
                </a:cubicBezTo>
                <a:cubicBezTo>
                  <a:pt x="17788" y="12009"/>
                  <a:pt x="18804" y="11247"/>
                  <a:pt x="19567" y="10993"/>
                </a:cubicBezTo>
                <a:cubicBezTo>
                  <a:pt x="20329" y="10739"/>
                  <a:pt x="20329" y="10739"/>
                  <a:pt x="20329" y="10739"/>
                </a:cubicBezTo>
                <a:cubicBezTo>
                  <a:pt x="21091" y="10739"/>
                  <a:pt x="21599" y="9976"/>
                  <a:pt x="21599" y="9214"/>
                </a:cubicBezTo>
                <a:cubicBezTo>
                  <a:pt x="21599" y="8706"/>
                  <a:pt x="21345" y="8197"/>
                  <a:pt x="21345" y="7689"/>
                </a:cubicBezTo>
                <a:cubicBezTo>
                  <a:pt x="21091" y="6927"/>
                  <a:pt x="20329" y="6419"/>
                  <a:pt x="19567" y="6673"/>
                </a:cubicBezTo>
                <a:cubicBezTo>
                  <a:pt x="18804" y="6673"/>
                  <a:pt x="18804" y="6673"/>
                  <a:pt x="18804" y="6673"/>
                </a:cubicBezTo>
                <a:cubicBezTo>
                  <a:pt x="17788" y="6927"/>
                  <a:pt x="16771" y="6673"/>
                  <a:pt x="16263" y="5910"/>
                </a:cubicBezTo>
                <a:cubicBezTo>
                  <a:pt x="16263" y="5910"/>
                  <a:pt x="16263" y="5910"/>
                  <a:pt x="16263" y="5910"/>
                </a:cubicBezTo>
                <a:cubicBezTo>
                  <a:pt x="15501" y="5148"/>
                  <a:pt x="15247" y="4131"/>
                  <a:pt x="15501" y="3115"/>
                </a:cubicBezTo>
                <a:cubicBezTo>
                  <a:pt x="15755" y="2353"/>
                  <a:pt x="15755" y="2353"/>
                  <a:pt x="15755" y="2353"/>
                </a:cubicBezTo>
                <a:cubicBezTo>
                  <a:pt x="16009" y="1590"/>
                  <a:pt x="15755" y="828"/>
                  <a:pt x="14992" y="574"/>
                </a:cubicBezTo>
                <a:cubicBezTo>
                  <a:pt x="14738" y="320"/>
                  <a:pt x="14484" y="320"/>
                  <a:pt x="14230" y="320"/>
                </a:cubicBezTo>
                <a:cubicBezTo>
                  <a:pt x="13976" y="66"/>
                  <a:pt x="13722" y="66"/>
                  <a:pt x="13468" y="66"/>
                </a:cubicBezTo>
                <a:cubicBezTo>
                  <a:pt x="12705" y="-188"/>
                  <a:pt x="11943" y="320"/>
                  <a:pt x="11689" y="1082"/>
                </a:cubicBezTo>
                <a:cubicBezTo>
                  <a:pt x="11435" y="1590"/>
                  <a:pt x="11435" y="1590"/>
                  <a:pt x="11435" y="1590"/>
                </a:cubicBezTo>
                <a:cubicBezTo>
                  <a:pt x="11181" y="2607"/>
                  <a:pt x="10418" y="3369"/>
                  <a:pt x="9402" y="3623"/>
                </a:cubicBezTo>
                <a:cubicBezTo>
                  <a:pt x="9402" y="3623"/>
                  <a:pt x="9402" y="3623"/>
                  <a:pt x="9402" y="3623"/>
                </a:cubicBezTo>
                <a:cubicBezTo>
                  <a:pt x="8385" y="3877"/>
                  <a:pt x="7369" y="3369"/>
                  <a:pt x="6607" y="2607"/>
                </a:cubicBezTo>
                <a:cubicBezTo>
                  <a:pt x="6352" y="2099"/>
                  <a:pt x="6352" y="2099"/>
                  <a:pt x="6352" y="2099"/>
                </a:cubicBezTo>
                <a:cubicBezTo>
                  <a:pt x="5590" y="1590"/>
                  <a:pt x="4828" y="1336"/>
                  <a:pt x="4065" y="1844"/>
                </a:cubicBezTo>
                <a:cubicBezTo>
                  <a:pt x="3811" y="2353"/>
                  <a:pt x="3303" y="2607"/>
                  <a:pt x="3049" y="2861"/>
                </a:cubicBezTo>
                <a:cubicBezTo>
                  <a:pt x="2541" y="3369"/>
                  <a:pt x="2541" y="4386"/>
                  <a:pt x="3049" y="4894"/>
                </a:cubicBezTo>
                <a:cubicBezTo>
                  <a:pt x="3557" y="5402"/>
                  <a:pt x="3557" y="5402"/>
                  <a:pt x="3557" y="5402"/>
                </a:cubicBezTo>
                <a:cubicBezTo>
                  <a:pt x="4065" y="6164"/>
                  <a:pt x="4320" y="7435"/>
                  <a:pt x="4065" y="8197"/>
                </a:cubicBezTo>
                <a:cubicBezTo>
                  <a:pt x="3811" y="9214"/>
                  <a:pt x="2795" y="9976"/>
                  <a:pt x="1778" y="10230"/>
                </a:cubicBezTo>
                <a:cubicBezTo>
                  <a:pt x="1270" y="10230"/>
                  <a:pt x="1270" y="10230"/>
                  <a:pt x="1270" y="10230"/>
                </a:cubicBezTo>
                <a:cubicBezTo>
                  <a:pt x="508" y="10484"/>
                  <a:pt x="0" y="11247"/>
                  <a:pt x="0" y="12009"/>
                </a:cubicBezTo>
                <a:cubicBezTo>
                  <a:pt x="0" y="12517"/>
                  <a:pt x="254" y="13026"/>
                  <a:pt x="254" y="13534"/>
                </a:cubicBezTo>
                <a:cubicBezTo>
                  <a:pt x="508" y="14296"/>
                  <a:pt x="1270" y="14804"/>
                  <a:pt x="2032" y="14550"/>
                </a:cubicBezTo>
                <a:cubicBezTo>
                  <a:pt x="2795" y="14296"/>
                  <a:pt x="2795" y="14296"/>
                  <a:pt x="2795" y="14296"/>
                </a:cubicBezTo>
                <a:cubicBezTo>
                  <a:pt x="3811" y="14296"/>
                  <a:pt x="4828" y="14550"/>
                  <a:pt x="5336" y="15313"/>
                </a:cubicBezTo>
                <a:cubicBezTo>
                  <a:pt x="5336" y="15313"/>
                  <a:pt x="5336" y="15313"/>
                  <a:pt x="5336" y="15313"/>
                </a:cubicBezTo>
                <a:cubicBezTo>
                  <a:pt x="6098" y="16075"/>
                  <a:pt x="6352" y="17091"/>
                  <a:pt x="6098" y="18108"/>
                </a:cubicBezTo>
                <a:cubicBezTo>
                  <a:pt x="5844" y="18616"/>
                  <a:pt x="5844" y="18616"/>
                  <a:pt x="5844" y="18616"/>
                </a:cubicBezTo>
                <a:cubicBezTo>
                  <a:pt x="5590" y="19379"/>
                  <a:pt x="5844" y="20395"/>
                  <a:pt x="6607" y="20649"/>
                </a:cubicBezTo>
                <a:cubicBezTo>
                  <a:pt x="6861" y="20649"/>
                  <a:pt x="7115" y="20903"/>
                  <a:pt x="7369" y="20903"/>
                </a:cubicBezTo>
                <a:cubicBezTo>
                  <a:pt x="7623" y="20903"/>
                  <a:pt x="7877" y="21157"/>
                  <a:pt x="8131" y="21157"/>
                </a:cubicBezTo>
                <a:cubicBezTo>
                  <a:pt x="8894" y="21412"/>
                  <a:pt x="9656" y="20903"/>
                  <a:pt x="9910" y="20141"/>
                </a:cubicBezTo>
                <a:cubicBezTo>
                  <a:pt x="10164" y="19379"/>
                  <a:pt x="10164" y="19379"/>
                  <a:pt x="10164" y="19379"/>
                </a:cubicBezTo>
                <a:cubicBezTo>
                  <a:pt x="10418" y="18362"/>
                  <a:pt x="11181" y="17854"/>
                  <a:pt x="12197" y="17600"/>
                </a:cubicBezTo>
                <a:cubicBezTo>
                  <a:pt x="12197" y="17600"/>
                  <a:pt x="12197" y="17600"/>
                  <a:pt x="12197" y="17600"/>
                </a:cubicBezTo>
                <a:cubicBezTo>
                  <a:pt x="13214" y="17346"/>
                  <a:pt x="14230" y="17600"/>
                  <a:pt x="14992" y="18362"/>
                </a:cubicBezTo>
                <a:cubicBezTo>
                  <a:pt x="15247" y="18870"/>
                  <a:pt x="15247" y="18870"/>
                  <a:pt x="15247" y="18870"/>
                </a:cubicBezTo>
                <a:cubicBezTo>
                  <a:pt x="16009" y="19633"/>
                  <a:pt x="16771" y="19633"/>
                  <a:pt x="17534" y="19124"/>
                </a:cubicBezTo>
                <a:cubicBezTo>
                  <a:pt x="17788" y="18870"/>
                  <a:pt x="18296" y="18616"/>
                  <a:pt x="18550" y="18108"/>
                </a:cubicBezTo>
                <a:cubicBezTo>
                  <a:pt x="19058" y="17600"/>
                  <a:pt x="19058" y="16837"/>
                  <a:pt x="18550" y="16075"/>
                </a:cubicBezTo>
                <a:close/>
                <a:moveTo>
                  <a:pt x="9656" y="14042"/>
                </a:moveTo>
                <a:cubicBezTo>
                  <a:pt x="7623" y="13280"/>
                  <a:pt x="6607" y="11247"/>
                  <a:pt x="7369" y="9468"/>
                </a:cubicBezTo>
                <a:cubicBezTo>
                  <a:pt x="7877" y="7435"/>
                  <a:pt x="10164" y="6419"/>
                  <a:pt x="11943" y="7181"/>
                </a:cubicBezTo>
                <a:cubicBezTo>
                  <a:pt x="13976" y="7689"/>
                  <a:pt x="14992" y="9722"/>
                  <a:pt x="14230" y="11755"/>
                </a:cubicBezTo>
                <a:cubicBezTo>
                  <a:pt x="13722" y="13534"/>
                  <a:pt x="11435" y="14804"/>
                  <a:pt x="9656" y="14042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6" name="AutoShape 21"/>
          <p:cNvSpPr>
            <a:spLocks/>
          </p:cNvSpPr>
          <p:nvPr/>
        </p:nvSpPr>
        <p:spPr bwMode="auto">
          <a:xfrm>
            <a:off x="1658941" y="4049713"/>
            <a:ext cx="230187" cy="254000"/>
          </a:xfrm>
          <a:custGeom>
            <a:avLst/>
            <a:gdLst>
              <a:gd name="T0" fmla="*/ 20041 w 21084"/>
              <a:gd name="T1" fmla="*/ 13856 h 21600"/>
              <a:gd name="T2" fmla="*/ 19609 w 21084"/>
              <a:gd name="T3" fmla="*/ 13856 h 21600"/>
              <a:gd name="T4" fmla="*/ 17881 w 21084"/>
              <a:gd name="T5" fmla="*/ 11411 h 21600"/>
              <a:gd name="T6" fmla="*/ 17881 w 21084"/>
              <a:gd name="T7" fmla="*/ 11003 h 21600"/>
              <a:gd name="T8" fmla="*/ 19609 w 21084"/>
              <a:gd name="T9" fmla="*/ 8966 h 21600"/>
              <a:gd name="T10" fmla="*/ 20473 w 21084"/>
              <a:gd name="T11" fmla="*/ 8558 h 21600"/>
              <a:gd name="T12" fmla="*/ 20905 w 21084"/>
              <a:gd name="T13" fmla="*/ 6520 h 21600"/>
              <a:gd name="T14" fmla="*/ 20473 w 21084"/>
              <a:gd name="T15" fmla="*/ 5298 h 21600"/>
              <a:gd name="T16" fmla="*/ 18313 w 21084"/>
              <a:gd name="T17" fmla="*/ 4890 h 21600"/>
              <a:gd name="T18" fmla="*/ 17449 w 21084"/>
              <a:gd name="T19" fmla="*/ 4890 h 21600"/>
              <a:gd name="T20" fmla="*/ 14425 w 21084"/>
              <a:gd name="T21" fmla="*/ 4890 h 21600"/>
              <a:gd name="T22" fmla="*/ 14425 w 21084"/>
              <a:gd name="T23" fmla="*/ 4890 h 21600"/>
              <a:gd name="T24" fmla="*/ 13129 w 21084"/>
              <a:gd name="T25" fmla="*/ 2445 h 21600"/>
              <a:gd name="T26" fmla="*/ 13129 w 21084"/>
              <a:gd name="T27" fmla="*/ 1630 h 21600"/>
              <a:gd name="T28" fmla="*/ 11833 w 21084"/>
              <a:gd name="T29" fmla="*/ 407 h 21600"/>
              <a:gd name="T30" fmla="*/ 10969 w 21084"/>
              <a:gd name="T31" fmla="*/ 0 h 21600"/>
              <a:gd name="T32" fmla="*/ 10104 w 21084"/>
              <a:gd name="T33" fmla="*/ 0 h 21600"/>
              <a:gd name="T34" fmla="*/ 8809 w 21084"/>
              <a:gd name="T35" fmla="*/ 1630 h 21600"/>
              <a:gd name="T36" fmla="*/ 8809 w 21084"/>
              <a:gd name="T37" fmla="*/ 2445 h 21600"/>
              <a:gd name="T38" fmla="*/ 7081 w 21084"/>
              <a:gd name="T39" fmla="*/ 4483 h 21600"/>
              <a:gd name="T40" fmla="*/ 7081 w 21084"/>
              <a:gd name="T41" fmla="*/ 4483 h 21600"/>
              <a:gd name="T42" fmla="*/ 4056 w 21084"/>
              <a:gd name="T43" fmla="*/ 4483 h 21600"/>
              <a:gd name="T44" fmla="*/ 3624 w 21084"/>
              <a:gd name="T45" fmla="*/ 4075 h 21600"/>
              <a:gd name="T46" fmla="*/ 1464 w 21084"/>
              <a:gd name="T47" fmla="*/ 4483 h 21600"/>
              <a:gd name="T48" fmla="*/ 600 w 21084"/>
              <a:gd name="T49" fmla="*/ 5705 h 21600"/>
              <a:gd name="T50" fmla="*/ 1032 w 21084"/>
              <a:gd name="T51" fmla="*/ 7743 h 21600"/>
              <a:gd name="T52" fmla="*/ 1464 w 21084"/>
              <a:gd name="T53" fmla="*/ 8150 h 21600"/>
              <a:gd name="T54" fmla="*/ 3192 w 21084"/>
              <a:gd name="T55" fmla="*/ 10596 h 21600"/>
              <a:gd name="T56" fmla="*/ 1464 w 21084"/>
              <a:gd name="T57" fmla="*/ 13041 h 21600"/>
              <a:gd name="T58" fmla="*/ 1032 w 21084"/>
              <a:gd name="T59" fmla="*/ 13449 h 21600"/>
              <a:gd name="T60" fmla="*/ 168 w 21084"/>
              <a:gd name="T61" fmla="*/ 15486 h 21600"/>
              <a:gd name="T62" fmla="*/ 1032 w 21084"/>
              <a:gd name="T63" fmla="*/ 16709 h 21600"/>
              <a:gd name="T64" fmla="*/ 2760 w 21084"/>
              <a:gd name="T65" fmla="*/ 17116 h 21600"/>
              <a:gd name="T66" fmla="*/ 3624 w 21084"/>
              <a:gd name="T67" fmla="*/ 16709 h 21600"/>
              <a:gd name="T68" fmla="*/ 6648 w 21084"/>
              <a:gd name="T69" fmla="*/ 17116 h 21600"/>
              <a:gd name="T70" fmla="*/ 6648 w 21084"/>
              <a:gd name="T71" fmla="*/ 17116 h 21600"/>
              <a:gd name="T72" fmla="*/ 7945 w 21084"/>
              <a:gd name="T73" fmla="*/ 19562 h 21600"/>
              <a:gd name="T74" fmla="*/ 7945 w 21084"/>
              <a:gd name="T75" fmla="*/ 19969 h 21600"/>
              <a:gd name="T76" fmla="*/ 9240 w 21084"/>
              <a:gd name="T77" fmla="*/ 21600 h 21600"/>
              <a:gd name="T78" fmla="*/ 10104 w 21084"/>
              <a:gd name="T79" fmla="*/ 21600 h 21600"/>
              <a:gd name="T80" fmla="*/ 10969 w 21084"/>
              <a:gd name="T81" fmla="*/ 21600 h 21600"/>
              <a:gd name="T82" fmla="*/ 12696 w 21084"/>
              <a:gd name="T83" fmla="*/ 20377 h 21600"/>
              <a:gd name="T84" fmla="*/ 12696 w 21084"/>
              <a:gd name="T85" fmla="*/ 19562 h 21600"/>
              <a:gd name="T86" fmla="*/ 13992 w 21084"/>
              <a:gd name="T87" fmla="*/ 17116 h 21600"/>
              <a:gd name="T88" fmla="*/ 13992 w 21084"/>
              <a:gd name="T89" fmla="*/ 17116 h 21600"/>
              <a:gd name="T90" fmla="*/ 17016 w 21084"/>
              <a:gd name="T91" fmla="*/ 17116 h 21600"/>
              <a:gd name="T92" fmla="*/ 17881 w 21084"/>
              <a:gd name="T93" fmla="*/ 17524 h 21600"/>
              <a:gd name="T94" fmla="*/ 20041 w 21084"/>
              <a:gd name="T95" fmla="*/ 17116 h 21600"/>
              <a:gd name="T96" fmla="*/ 20473 w 21084"/>
              <a:gd name="T97" fmla="*/ 15894 h 21600"/>
              <a:gd name="T98" fmla="*/ 20041 w 21084"/>
              <a:gd name="T99" fmla="*/ 13856 h 21600"/>
              <a:gd name="T100" fmla="*/ 10537 w 21084"/>
              <a:gd name="T101" fmla="*/ 13856 h 21600"/>
              <a:gd name="T102" fmla="*/ 7512 w 21084"/>
              <a:gd name="T103" fmla="*/ 11003 h 21600"/>
              <a:gd name="T104" fmla="*/ 10537 w 21084"/>
              <a:gd name="T105" fmla="*/ 7743 h 21600"/>
              <a:gd name="T106" fmla="*/ 13992 w 21084"/>
              <a:gd name="T107" fmla="*/ 11003 h 21600"/>
              <a:gd name="T108" fmla="*/ 10537 w 21084"/>
              <a:gd name="T109" fmla="*/ 1385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1084" h="21600">
                <a:moveTo>
                  <a:pt x="20041" y="13856"/>
                </a:moveTo>
                <a:cubicBezTo>
                  <a:pt x="19609" y="13856"/>
                  <a:pt x="19609" y="13856"/>
                  <a:pt x="19609" y="13856"/>
                </a:cubicBezTo>
                <a:cubicBezTo>
                  <a:pt x="18744" y="13041"/>
                  <a:pt x="17881" y="12226"/>
                  <a:pt x="17881" y="11411"/>
                </a:cubicBezTo>
                <a:cubicBezTo>
                  <a:pt x="17881" y="11003"/>
                  <a:pt x="17881" y="11003"/>
                  <a:pt x="17881" y="11003"/>
                </a:cubicBezTo>
                <a:cubicBezTo>
                  <a:pt x="18313" y="10188"/>
                  <a:pt x="18744" y="9373"/>
                  <a:pt x="19609" y="8966"/>
                </a:cubicBezTo>
                <a:cubicBezTo>
                  <a:pt x="20473" y="8558"/>
                  <a:pt x="20473" y="8558"/>
                  <a:pt x="20473" y="8558"/>
                </a:cubicBezTo>
                <a:cubicBezTo>
                  <a:pt x="20905" y="8150"/>
                  <a:pt x="21337" y="7335"/>
                  <a:pt x="20905" y="6520"/>
                </a:cubicBezTo>
                <a:cubicBezTo>
                  <a:pt x="20905" y="6113"/>
                  <a:pt x="20473" y="5705"/>
                  <a:pt x="20473" y="5298"/>
                </a:cubicBezTo>
                <a:cubicBezTo>
                  <a:pt x="20041" y="4483"/>
                  <a:pt x="18744" y="4483"/>
                  <a:pt x="18313" y="4890"/>
                </a:cubicBezTo>
                <a:cubicBezTo>
                  <a:pt x="17449" y="4890"/>
                  <a:pt x="17449" y="4890"/>
                  <a:pt x="17449" y="4890"/>
                </a:cubicBezTo>
                <a:cubicBezTo>
                  <a:pt x="16585" y="5705"/>
                  <a:pt x="15289" y="5298"/>
                  <a:pt x="14425" y="4890"/>
                </a:cubicBezTo>
                <a:cubicBezTo>
                  <a:pt x="14425" y="4890"/>
                  <a:pt x="14425" y="4890"/>
                  <a:pt x="14425" y="4890"/>
                </a:cubicBezTo>
                <a:cubicBezTo>
                  <a:pt x="13561" y="4483"/>
                  <a:pt x="13129" y="3260"/>
                  <a:pt x="13129" y="2445"/>
                </a:cubicBezTo>
                <a:cubicBezTo>
                  <a:pt x="13129" y="1630"/>
                  <a:pt x="13129" y="1630"/>
                  <a:pt x="13129" y="1630"/>
                </a:cubicBezTo>
                <a:cubicBezTo>
                  <a:pt x="13129" y="815"/>
                  <a:pt x="12696" y="407"/>
                  <a:pt x="11833" y="407"/>
                </a:cubicBezTo>
                <a:cubicBezTo>
                  <a:pt x="11400" y="0"/>
                  <a:pt x="11400" y="0"/>
                  <a:pt x="10969" y="0"/>
                </a:cubicBezTo>
                <a:cubicBezTo>
                  <a:pt x="10537" y="0"/>
                  <a:pt x="10537" y="0"/>
                  <a:pt x="10104" y="0"/>
                </a:cubicBezTo>
                <a:cubicBezTo>
                  <a:pt x="9240" y="0"/>
                  <a:pt x="8809" y="815"/>
                  <a:pt x="8809" y="1630"/>
                </a:cubicBezTo>
                <a:cubicBezTo>
                  <a:pt x="8809" y="2445"/>
                  <a:pt x="8809" y="2445"/>
                  <a:pt x="8809" y="2445"/>
                </a:cubicBezTo>
                <a:cubicBezTo>
                  <a:pt x="8809" y="3260"/>
                  <a:pt x="7945" y="4075"/>
                  <a:pt x="7081" y="4483"/>
                </a:cubicBezTo>
                <a:cubicBezTo>
                  <a:pt x="7081" y="4483"/>
                  <a:pt x="7081" y="4483"/>
                  <a:pt x="7081" y="4483"/>
                </a:cubicBezTo>
                <a:cubicBezTo>
                  <a:pt x="6216" y="5298"/>
                  <a:pt x="4920" y="5298"/>
                  <a:pt x="4056" y="4483"/>
                </a:cubicBezTo>
                <a:cubicBezTo>
                  <a:pt x="3624" y="4075"/>
                  <a:pt x="3624" y="4075"/>
                  <a:pt x="3624" y="4075"/>
                </a:cubicBezTo>
                <a:cubicBezTo>
                  <a:pt x="2760" y="3667"/>
                  <a:pt x="1896" y="4075"/>
                  <a:pt x="1464" y="4483"/>
                </a:cubicBezTo>
                <a:cubicBezTo>
                  <a:pt x="1032" y="4890"/>
                  <a:pt x="600" y="5298"/>
                  <a:pt x="600" y="5705"/>
                </a:cubicBezTo>
                <a:cubicBezTo>
                  <a:pt x="168" y="6520"/>
                  <a:pt x="168" y="7335"/>
                  <a:pt x="1032" y="7743"/>
                </a:cubicBezTo>
                <a:cubicBezTo>
                  <a:pt x="1464" y="8150"/>
                  <a:pt x="1464" y="8150"/>
                  <a:pt x="1464" y="8150"/>
                </a:cubicBezTo>
                <a:cubicBezTo>
                  <a:pt x="2760" y="8558"/>
                  <a:pt x="3192" y="9781"/>
                  <a:pt x="3192" y="10596"/>
                </a:cubicBezTo>
                <a:cubicBezTo>
                  <a:pt x="3192" y="11818"/>
                  <a:pt x="2328" y="12633"/>
                  <a:pt x="1464" y="13041"/>
                </a:cubicBezTo>
                <a:cubicBezTo>
                  <a:pt x="1032" y="13449"/>
                  <a:pt x="1032" y="13449"/>
                  <a:pt x="1032" y="13449"/>
                </a:cubicBezTo>
                <a:cubicBezTo>
                  <a:pt x="168" y="13856"/>
                  <a:pt x="-263" y="14671"/>
                  <a:pt x="168" y="15486"/>
                </a:cubicBezTo>
                <a:cubicBezTo>
                  <a:pt x="168" y="15894"/>
                  <a:pt x="600" y="16301"/>
                  <a:pt x="1032" y="16709"/>
                </a:cubicBezTo>
                <a:cubicBezTo>
                  <a:pt x="1464" y="17116"/>
                  <a:pt x="2328" y="17524"/>
                  <a:pt x="2760" y="17116"/>
                </a:cubicBezTo>
                <a:cubicBezTo>
                  <a:pt x="3624" y="16709"/>
                  <a:pt x="3624" y="16709"/>
                  <a:pt x="3624" y="16709"/>
                </a:cubicBezTo>
                <a:cubicBezTo>
                  <a:pt x="4488" y="16301"/>
                  <a:pt x="5785" y="16301"/>
                  <a:pt x="6648" y="17116"/>
                </a:cubicBezTo>
                <a:cubicBezTo>
                  <a:pt x="6648" y="17116"/>
                  <a:pt x="6648" y="17116"/>
                  <a:pt x="6648" y="17116"/>
                </a:cubicBezTo>
                <a:cubicBezTo>
                  <a:pt x="7512" y="17524"/>
                  <a:pt x="7945" y="18339"/>
                  <a:pt x="7945" y="19562"/>
                </a:cubicBezTo>
                <a:cubicBezTo>
                  <a:pt x="7945" y="19969"/>
                  <a:pt x="7945" y="19969"/>
                  <a:pt x="7945" y="19969"/>
                </a:cubicBezTo>
                <a:cubicBezTo>
                  <a:pt x="7945" y="20784"/>
                  <a:pt x="8376" y="21600"/>
                  <a:pt x="9240" y="21600"/>
                </a:cubicBezTo>
                <a:cubicBezTo>
                  <a:pt x="9673" y="21600"/>
                  <a:pt x="10104" y="21600"/>
                  <a:pt x="10104" y="21600"/>
                </a:cubicBezTo>
                <a:cubicBezTo>
                  <a:pt x="10537" y="21600"/>
                  <a:pt x="10537" y="21600"/>
                  <a:pt x="10969" y="21600"/>
                </a:cubicBezTo>
                <a:cubicBezTo>
                  <a:pt x="11833" y="21600"/>
                  <a:pt x="12264" y="21192"/>
                  <a:pt x="12696" y="20377"/>
                </a:cubicBezTo>
                <a:cubicBezTo>
                  <a:pt x="12696" y="19562"/>
                  <a:pt x="12696" y="19562"/>
                  <a:pt x="12696" y="19562"/>
                </a:cubicBezTo>
                <a:cubicBezTo>
                  <a:pt x="12696" y="18747"/>
                  <a:pt x="13129" y="17524"/>
                  <a:pt x="13992" y="17116"/>
                </a:cubicBezTo>
                <a:cubicBezTo>
                  <a:pt x="13992" y="17116"/>
                  <a:pt x="13992" y="17116"/>
                  <a:pt x="13992" y="17116"/>
                </a:cubicBezTo>
                <a:cubicBezTo>
                  <a:pt x="14857" y="16709"/>
                  <a:pt x="16153" y="16709"/>
                  <a:pt x="17016" y="17116"/>
                </a:cubicBezTo>
                <a:cubicBezTo>
                  <a:pt x="17881" y="17524"/>
                  <a:pt x="17881" y="17524"/>
                  <a:pt x="17881" y="17524"/>
                </a:cubicBezTo>
                <a:cubicBezTo>
                  <a:pt x="18313" y="17932"/>
                  <a:pt x="19177" y="17932"/>
                  <a:pt x="20041" y="17116"/>
                </a:cubicBezTo>
                <a:cubicBezTo>
                  <a:pt x="20041" y="16709"/>
                  <a:pt x="20473" y="16301"/>
                  <a:pt x="20473" y="15894"/>
                </a:cubicBezTo>
                <a:cubicBezTo>
                  <a:pt x="20905" y="15486"/>
                  <a:pt x="20905" y="14671"/>
                  <a:pt x="20041" y="13856"/>
                </a:cubicBezTo>
                <a:close/>
                <a:moveTo>
                  <a:pt x="10537" y="13856"/>
                </a:moveTo>
                <a:cubicBezTo>
                  <a:pt x="8809" y="13856"/>
                  <a:pt x="7081" y="12633"/>
                  <a:pt x="7512" y="11003"/>
                </a:cubicBezTo>
                <a:cubicBezTo>
                  <a:pt x="7512" y="8966"/>
                  <a:pt x="8809" y="7743"/>
                  <a:pt x="10537" y="7743"/>
                </a:cubicBezTo>
                <a:cubicBezTo>
                  <a:pt x="12696" y="8150"/>
                  <a:pt x="13992" y="9373"/>
                  <a:pt x="13992" y="11003"/>
                </a:cubicBezTo>
                <a:cubicBezTo>
                  <a:pt x="13561" y="12633"/>
                  <a:pt x="12264" y="14264"/>
                  <a:pt x="10537" y="13856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7" name="AutoShape 25"/>
          <p:cNvSpPr>
            <a:spLocks/>
          </p:cNvSpPr>
          <p:nvPr/>
        </p:nvSpPr>
        <p:spPr bwMode="auto">
          <a:xfrm>
            <a:off x="3344865" y="3833813"/>
            <a:ext cx="955675" cy="965200"/>
          </a:xfrm>
          <a:custGeom>
            <a:avLst/>
            <a:gdLst>
              <a:gd name="T0" fmla="*/ 10853 w 21600"/>
              <a:gd name="T1" fmla="*/ 21600 h 21600"/>
              <a:gd name="T2" fmla="*/ 0 w 21600"/>
              <a:gd name="T3" fmla="*/ 10800 h 21600"/>
              <a:gd name="T4" fmla="*/ 10853 w 21600"/>
              <a:gd name="T5" fmla="*/ 0 h 21600"/>
              <a:gd name="T6" fmla="*/ 21599 w 21600"/>
              <a:gd name="T7" fmla="*/ 10800 h 21600"/>
              <a:gd name="T8" fmla="*/ 10853 w 21600"/>
              <a:gd name="T9" fmla="*/ 21600 h 21600"/>
              <a:gd name="T10" fmla="*/ 10853 w 21600"/>
              <a:gd name="T11" fmla="*/ 534 h 21600"/>
              <a:gd name="T12" fmla="*/ 537 w 21600"/>
              <a:gd name="T13" fmla="*/ 10800 h 21600"/>
              <a:gd name="T14" fmla="*/ 10853 w 21600"/>
              <a:gd name="T15" fmla="*/ 21065 h 21600"/>
              <a:gd name="T16" fmla="*/ 21062 w 21600"/>
              <a:gd name="T17" fmla="*/ 10800 h 21600"/>
              <a:gd name="T18" fmla="*/ 10853 w 21600"/>
              <a:gd name="T19" fmla="*/ 5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0853" y="21600"/>
                </a:moveTo>
                <a:cubicBezTo>
                  <a:pt x="4835" y="21600"/>
                  <a:pt x="0" y="16681"/>
                  <a:pt x="0" y="10800"/>
                </a:cubicBezTo>
                <a:cubicBezTo>
                  <a:pt x="0" y="4918"/>
                  <a:pt x="4835" y="0"/>
                  <a:pt x="10853" y="0"/>
                </a:cubicBezTo>
                <a:cubicBezTo>
                  <a:pt x="16764" y="0"/>
                  <a:pt x="21599" y="4918"/>
                  <a:pt x="21599" y="10800"/>
                </a:cubicBezTo>
                <a:cubicBezTo>
                  <a:pt x="21599" y="16681"/>
                  <a:pt x="16764" y="21600"/>
                  <a:pt x="10853" y="21600"/>
                </a:cubicBezTo>
                <a:close/>
                <a:moveTo>
                  <a:pt x="10853" y="534"/>
                </a:moveTo>
                <a:cubicBezTo>
                  <a:pt x="5158" y="534"/>
                  <a:pt x="537" y="5132"/>
                  <a:pt x="537" y="10800"/>
                </a:cubicBezTo>
                <a:cubicBezTo>
                  <a:pt x="537" y="16467"/>
                  <a:pt x="5158" y="21065"/>
                  <a:pt x="10853" y="21065"/>
                </a:cubicBezTo>
                <a:cubicBezTo>
                  <a:pt x="16441" y="21065"/>
                  <a:pt x="21062" y="16467"/>
                  <a:pt x="21062" y="10800"/>
                </a:cubicBezTo>
                <a:cubicBezTo>
                  <a:pt x="21062" y="5132"/>
                  <a:pt x="16441" y="534"/>
                  <a:pt x="10853" y="534"/>
                </a:cubicBezTo>
                <a:close/>
              </a:path>
            </a:pathLst>
          </a:custGeom>
          <a:solidFill>
            <a:srgbClr val="A8A8A8"/>
          </a:solidFill>
          <a:ln w="9525" cmpd="sng">
            <a:solidFill>
              <a:srgbClr val="6C7176"/>
            </a:solidFill>
            <a:round/>
            <a:headEnd/>
            <a:tailEnd/>
          </a:ln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8" name="AutoShape 27"/>
          <p:cNvSpPr>
            <a:spLocks/>
          </p:cNvSpPr>
          <p:nvPr/>
        </p:nvSpPr>
        <p:spPr bwMode="auto">
          <a:xfrm>
            <a:off x="3998913" y="4306888"/>
            <a:ext cx="103187" cy="171450"/>
          </a:xfrm>
          <a:custGeom>
            <a:avLst/>
            <a:gdLst>
              <a:gd name="T0" fmla="*/ 5293 w 21003"/>
              <a:gd name="T1" fmla="*/ 2399 h 21600"/>
              <a:gd name="T2" fmla="*/ 5293 w 21003"/>
              <a:gd name="T3" fmla="*/ 2999 h 21600"/>
              <a:gd name="T4" fmla="*/ 5293 w 21003"/>
              <a:gd name="T5" fmla="*/ 2999 h 21600"/>
              <a:gd name="T6" fmla="*/ 5293 w 21003"/>
              <a:gd name="T7" fmla="*/ 3599 h 21600"/>
              <a:gd name="T8" fmla="*/ 5293 w 21003"/>
              <a:gd name="T9" fmla="*/ 4799 h 21600"/>
              <a:gd name="T10" fmla="*/ 5293 w 21003"/>
              <a:gd name="T11" fmla="*/ 5399 h 21600"/>
              <a:gd name="T12" fmla="*/ 5293 w 21003"/>
              <a:gd name="T13" fmla="*/ 6599 h 21600"/>
              <a:gd name="T14" fmla="*/ 4312 w 21003"/>
              <a:gd name="T15" fmla="*/ 7799 h 21600"/>
              <a:gd name="T16" fmla="*/ 4312 w 21003"/>
              <a:gd name="T17" fmla="*/ 8399 h 21600"/>
              <a:gd name="T18" fmla="*/ 4312 w 21003"/>
              <a:gd name="T19" fmla="*/ 9599 h 21600"/>
              <a:gd name="T20" fmla="*/ 3330 w 21003"/>
              <a:gd name="T21" fmla="*/ 10800 h 21600"/>
              <a:gd name="T22" fmla="*/ 3330 w 21003"/>
              <a:gd name="T23" fmla="*/ 11399 h 21600"/>
              <a:gd name="T24" fmla="*/ 3330 w 21003"/>
              <a:gd name="T25" fmla="*/ 12600 h 21600"/>
              <a:gd name="T26" fmla="*/ 2348 w 21003"/>
              <a:gd name="T27" fmla="*/ 13199 h 21600"/>
              <a:gd name="T28" fmla="*/ 2348 w 21003"/>
              <a:gd name="T29" fmla="*/ 14399 h 21600"/>
              <a:gd name="T30" fmla="*/ 1366 w 21003"/>
              <a:gd name="T31" fmla="*/ 15000 h 21600"/>
              <a:gd name="T32" fmla="*/ 1366 w 21003"/>
              <a:gd name="T33" fmla="*/ 16199 h 21600"/>
              <a:gd name="T34" fmla="*/ 384 w 21003"/>
              <a:gd name="T35" fmla="*/ 16799 h 21600"/>
              <a:gd name="T36" fmla="*/ 384 w 21003"/>
              <a:gd name="T37" fmla="*/ 17400 h 21600"/>
              <a:gd name="T38" fmla="*/ 2348 w 21003"/>
              <a:gd name="T39" fmla="*/ 21000 h 21600"/>
              <a:gd name="T40" fmla="*/ 3330 w 21003"/>
              <a:gd name="T41" fmla="*/ 21000 h 21600"/>
              <a:gd name="T42" fmla="*/ 4312 w 21003"/>
              <a:gd name="T43" fmla="*/ 21600 h 21600"/>
              <a:gd name="T44" fmla="*/ 7257 w 21003"/>
              <a:gd name="T45" fmla="*/ 20400 h 21600"/>
              <a:gd name="T46" fmla="*/ 21002 w 21003"/>
              <a:gd name="T47" fmla="*/ 2999 h 21600"/>
              <a:gd name="T48" fmla="*/ 20021 w 21003"/>
              <a:gd name="T49" fmla="*/ 1199 h 21600"/>
              <a:gd name="T50" fmla="*/ 17075 w 21003"/>
              <a:gd name="T51" fmla="*/ 0 h 21600"/>
              <a:gd name="T52" fmla="*/ 9221 w 21003"/>
              <a:gd name="T53" fmla="*/ 0 h 21600"/>
              <a:gd name="T54" fmla="*/ 5293 w 21003"/>
              <a:gd name="T55" fmla="*/ 23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003" h="21600">
                <a:moveTo>
                  <a:pt x="5293" y="2399"/>
                </a:moveTo>
                <a:cubicBezTo>
                  <a:pt x="5293" y="2399"/>
                  <a:pt x="5293" y="2999"/>
                  <a:pt x="5293" y="2999"/>
                </a:cubicBezTo>
                <a:cubicBezTo>
                  <a:pt x="5293" y="2999"/>
                  <a:pt x="5293" y="2999"/>
                  <a:pt x="5293" y="2999"/>
                </a:cubicBezTo>
                <a:cubicBezTo>
                  <a:pt x="5293" y="2999"/>
                  <a:pt x="5293" y="3599"/>
                  <a:pt x="5293" y="3599"/>
                </a:cubicBezTo>
                <a:cubicBezTo>
                  <a:pt x="5293" y="4199"/>
                  <a:pt x="5293" y="4199"/>
                  <a:pt x="5293" y="4799"/>
                </a:cubicBezTo>
                <a:cubicBezTo>
                  <a:pt x="5293" y="4799"/>
                  <a:pt x="5293" y="5399"/>
                  <a:pt x="5293" y="5399"/>
                </a:cubicBezTo>
                <a:cubicBezTo>
                  <a:pt x="5293" y="5999"/>
                  <a:pt x="5293" y="6599"/>
                  <a:pt x="5293" y="6599"/>
                </a:cubicBezTo>
                <a:cubicBezTo>
                  <a:pt x="5293" y="7199"/>
                  <a:pt x="4312" y="7199"/>
                  <a:pt x="4312" y="7799"/>
                </a:cubicBezTo>
                <a:cubicBezTo>
                  <a:pt x="4312" y="7799"/>
                  <a:pt x="4312" y="8399"/>
                  <a:pt x="4312" y="8399"/>
                </a:cubicBezTo>
                <a:cubicBezTo>
                  <a:pt x="4312" y="8999"/>
                  <a:pt x="4312" y="8999"/>
                  <a:pt x="4312" y="9599"/>
                </a:cubicBezTo>
                <a:cubicBezTo>
                  <a:pt x="4312" y="9599"/>
                  <a:pt x="4312" y="10200"/>
                  <a:pt x="3330" y="10800"/>
                </a:cubicBezTo>
                <a:cubicBezTo>
                  <a:pt x="3330" y="10800"/>
                  <a:pt x="3330" y="11399"/>
                  <a:pt x="3330" y="11399"/>
                </a:cubicBezTo>
                <a:cubicBezTo>
                  <a:pt x="3330" y="11999"/>
                  <a:pt x="3330" y="11999"/>
                  <a:pt x="3330" y="12600"/>
                </a:cubicBezTo>
                <a:cubicBezTo>
                  <a:pt x="3330" y="12600"/>
                  <a:pt x="2348" y="13199"/>
                  <a:pt x="2348" y="13199"/>
                </a:cubicBezTo>
                <a:cubicBezTo>
                  <a:pt x="2348" y="13799"/>
                  <a:pt x="2348" y="13799"/>
                  <a:pt x="2348" y="14399"/>
                </a:cubicBezTo>
                <a:cubicBezTo>
                  <a:pt x="2348" y="14399"/>
                  <a:pt x="1366" y="15000"/>
                  <a:pt x="1366" y="15000"/>
                </a:cubicBezTo>
                <a:cubicBezTo>
                  <a:pt x="1366" y="15599"/>
                  <a:pt x="1366" y="15599"/>
                  <a:pt x="1366" y="16199"/>
                </a:cubicBezTo>
                <a:cubicBezTo>
                  <a:pt x="1366" y="16199"/>
                  <a:pt x="384" y="16799"/>
                  <a:pt x="384" y="16799"/>
                </a:cubicBezTo>
                <a:cubicBezTo>
                  <a:pt x="384" y="16799"/>
                  <a:pt x="384" y="17400"/>
                  <a:pt x="384" y="17400"/>
                </a:cubicBezTo>
                <a:cubicBezTo>
                  <a:pt x="-597" y="18599"/>
                  <a:pt x="384" y="20400"/>
                  <a:pt x="2348" y="21000"/>
                </a:cubicBezTo>
                <a:cubicBezTo>
                  <a:pt x="2348" y="21000"/>
                  <a:pt x="2348" y="21000"/>
                  <a:pt x="3330" y="21000"/>
                </a:cubicBezTo>
                <a:cubicBezTo>
                  <a:pt x="3330" y="21000"/>
                  <a:pt x="4312" y="21600"/>
                  <a:pt x="4312" y="21600"/>
                </a:cubicBezTo>
                <a:cubicBezTo>
                  <a:pt x="6275" y="21600"/>
                  <a:pt x="7257" y="21000"/>
                  <a:pt x="7257" y="20400"/>
                </a:cubicBezTo>
                <a:cubicBezTo>
                  <a:pt x="15112" y="15599"/>
                  <a:pt x="19039" y="9599"/>
                  <a:pt x="21002" y="2999"/>
                </a:cubicBezTo>
                <a:cubicBezTo>
                  <a:pt x="21002" y="2399"/>
                  <a:pt x="20021" y="1799"/>
                  <a:pt x="20021" y="1199"/>
                </a:cubicBezTo>
                <a:cubicBezTo>
                  <a:pt x="19039" y="599"/>
                  <a:pt x="18057" y="0"/>
                  <a:pt x="17075" y="0"/>
                </a:cubicBezTo>
                <a:cubicBezTo>
                  <a:pt x="9221" y="0"/>
                  <a:pt x="9221" y="0"/>
                  <a:pt x="9221" y="0"/>
                </a:cubicBezTo>
                <a:cubicBezTo>
                  <a:pt x="7257" y="0"/>
                  <a:pt x="6275" y="1199"/>
                  <a:pt x="5293" y="2399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09" name="AutoShape 28"/>
          <p:cNvSpPr>
            <a:spLocks/>
          </p:cNvSpPr>
          <p:nvPr/>
        </p:nvSpPr>
        <p:spPr bwMode="auto">
          <a:xfrm>
            <a:off x="3579813" y="4306914"/>
            <a:ext cx="103187" cy="168275"/>
          </a:xfrm>
          <a:custGeom>
            <a:avLst/>
            <a:gdLst>
              <a:gd name="T0" fmla="*/ 19061 w 21025"/>
              <a:gd name="T1" fmla="*/ 15000 h 21249"/>
              <a:gd name="T2" fmla="*/ 18079 w 21025"/>
              <a:gd name="T3" fmla="*/ 14399 h 21249"/>
              <a:gd name="T4" fmla="*/ 18079 w 21025"/>
              <a:gd name="T5" fmla="*/ 13199 h 21249"/>
              <a:gd name="T6" fmla="*/ 18079 w 21025"/>
              <a:gd name="T7" fmla="*/ 12600 h 21249"/>
              <a:gd name="T8" fmla="*/ 17097 w 21025"/>
              <a:gd name="T9" fmla="*/ 11399 h 21249"/>
              <a:gd name="T10" fmla="*/ 17097 w 21025"/>
              <a:gd name="T11" fmla="*/ 10800 h 21249"/>
              <a:gd name="T12" fmla="*/ 16115 w 21025"/>
              <a:gd name="T13" fmla="*/ 9599 h 21249"/>
              <a:gd name="T14" fmla="*/ 16115 w 21025"/>
              <a:gd name="T15" fmla="*/ 8399 h 21249"/>
              <a:gd name="T16" fmla="*/ 16115 w 21025"/>
              <a:gd name="T17" fmla="*/ 7799 h 21249"/>
              <a:gd name="T18" fmla="*/ 16115 w 21025"/>
              <a:gd name="T19" fmla="*/ 6599 h 21249"/>
              <a:gd name="T20" fmla="*/ 15134 w 21025"/>
              <a:gd name="T21" fmla="*/ 5399 h 21249"/>
              <a:gd name="T22" fmla="*/ 15134 w 21025"/>
              <a:gd name="T23" fmla="*/ 4799 h 21249"/>
              <a:gd name="T24" fmla="*/ 15134 w 21025"/>
              <a:gd name="T25" fmla="*/ 3599 h 21249"/>
              <a:gd name="T26" fmla="*/ 15134 w 21025"/>
              <a:gd name="T27" fmla="*/ 2999 h 21249"/>
              <a:gd name="T28" fmla="*/ 15134 w 21025"/>
              <a:gd name="T29" fmla="*/ 2999 h 21249"/>
              <a:gd name="T30" fmla="*/ 15134 w 21025"/>
              <a:gd name="T31" fmla="*/ 2399 h 21249"/>
              <a:gd name="T32" fmla="*/ 11206 w 21025"/>
              <a:gd name="T33" fmla="*/ 0 h 21249"/>
              <a:gd name="T34" fmla="*/ 4334 w 21025"/>
              <a:gd name="T35" fmla="*/ 0 h 21249"/>
              <a:gd name="T36" fmla="*/ 1388 w 21025"/>
              <a:gd name="T37" fmla="*/ 1199 h 21249"/>
              <a:gd name="T38" fmla="*/ 406 w 21025"/>
              <a:gd name="T39" fmla="*/ 2999 h 21249"/>
              <a:gd name="T40" fmla="*/ 13170 w 21025"/>
              <a:gd name="T41" fmla="*/ 20400 h 21249"/>
              <a:gd name="T42" fmla="*/ 18079 w 21025"/>
              <a:gd name="T43" fmla="*/ 21000 h 21249"/>
              <a:gd name="T44" fmla="*/ 19061 w 21025"/>
              <a:gd name="T45" fmla="*/ 21000 h 21249"/>
              <a:gd name="T46" fmla="*/ 21024 w 21025"/>
              <a:gd name="T47" fmla="*/ 17400 h 21249"/>
              <a:gd name="T48" fmla="*/ 20043 w 21025"/>
              <a:gd name="T49" fmla="*/ 17400 h 21249"/>
              <a:gd name="T50" fmla="*/ 19061 w 21025"/>
              <a:gd name="T51" fmla="*/ 16199 h 21249"/>
              <a:gd name="T52" fmla="*/ 19061 w 21025"/>
              <a:gd name="T53" fmla="*/ 15000 h 2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025" h="21249">
                <a:moveTo>
                  <a:pt x="19061" y="15000"/>
                </a:moveTo>
                <a:cubicBezTo>
                  <a:pt x="19061" y="15000"/>
                  <a:pt x="19061" y="14399"/>
                  <a:pt x="18079" y="14399"/>
                </a:cubicBezTo>
                <a:cubicBezTo>
                  <a:pt x="18079" y="13799"/>
                  <a:pt x="18079" y="13799"/>
                  <a:pt x="18079" y="13199"/>
                </a:cubicBezTo>
                <a:cubicBezTo>
                  <a:pt x="18079" y="13199"/>
                  <a:pt x="18079" y="12600"/>
                  <a:pt x="18079" y="12600"/>
                </a:cubicBezTo>
                <a:cubicBezTo>
                  <a:pt x="17097" y="11999"/>
                  <a:pt x="17097" y="11999"/>
                  <a:pt x="17097" y="11399"/>
                </a:cubicBezTo>
                <a:cubicBezTo>
                  <a:pt x="17097" y="11399"/>
                  <a:pt x="17097" y="10800"/>
                  <a:pt x="17097" y="10800"/>
                </a:cubicBezTo>
                <a:cubicBezTo>
                  <a:pt x="17097" y="10200"/>
                  <a:pt x="17097" y="9599"/>
                  <a:pt x="16115" y="9599"/>
                </a:cubicBezTo>
                <a:cubicBezTo>
                  <a:pt x="16115" y="8999"/>
                  <a:pt x="16115" y="8999"/>
                  <a:pt x="16115" y="8399"/>
                </a:cubicBezTo>
                <a:cubicBezTo>
                  <a:pt x="16115" y="8399"/>
                  <a:pt x="16115" y="7799"/>
                  <a:pt x="16115" y="7799"/>
                </a:cubicBezTo>
                <a:cubicBezTo>
                  <a:pt x="16115" y="7199"/>
                  <a:pt x="16115" y="7199"/>
                  <a:pt x="16115" y="6599"/>
                </a:cubicBezTo>
                <a:cubicBezTo>
                  <a:pt x="16115" y="6599"/>
                  <a:pt x="15134" y="5999"/>
                  <a:pt x="15134" y="5399"/>
                </a:cubicBezTo>
                <a:cubicBezTo>
                  <a:pt x="15134" y="5399"/>
                  <a:pt x="15134" y="4799"/>
                  <a:pt x="15134" y="4799"/>
                </a:cubicBezTo>
                <a:cubicBezTo>
                  <a:pt x="15134" y="4199"/>
                  <a:pt x="15134" y="4199"/>
                  <a:pt x="15134" y="3599"/>
                </a:cubicBezTo>
                <a:cubicBezTo>
                  <a:pt x="15134" y="3599"/>
                  <a:pt x="15134" y="2999"/>
                  <a:pt x="15134" y="2999"/>
                </a:cubicBezTo>
                <a:cubicBezTo>
                  <a:pt x="15134" y="2999"/>
                  <a:pt x="15134" y="2999"/>
                  <a:pt x="15134" y="2999"/>
                </a:cubicBezTo>
                <a:cubicBezTo>
                  <a:pt x="15134" y="2999"/>
                  <a:pt x="15134" y="2399"/>
                  <a:pt x="15134" y="2399"/>
                </a:cubicBezTo>
                <a:cubicBezTo>
                  <a:pt x="15134" y="1199"/>
                  <a:pt x="13170" y="0"/>
                  <a:pt x="11206" y="0"/>
                </a:cubicBezTo>
                <a:cubicBezTo>
                  <a:pt x="4334" y="0"/>
                  <a:pt x="4334" y="0"/>
                  <a:pt x="4334" y="0"/>
                </a:cubicBezTo>
                <a:cubicBezTo>
                  <a:pt x="2370" y="0"/>
                  <a:pt x="1388" y="599"/>
                  <a:pt x="1388" y="1199"/>
                </a:cubicBezTo>
                <a:cubicBezTo>
                  <a:pt x="406" y="1799"/>
                  <a:pt x="-575" y="2399"/>
                  <a:pt x="406" y="2999"/>
                </a:cubicBezTo>
                <a:cubicBezTo>
                  <a:pt x="1388" y="9599"/>
                  <a:pt x="6297" y="15599"/>
                  <a:pt x="13170" y="20400"/>
                </a:cubicBezTo>
                <a:cubicBezTo>
                  <a:pt x="14152" y="21000"/>
                  <a:pt x="16115" y="21600"/>
                  <a:pt x="18079" y="21000"/>
                </a:cubicBezTo>
                <a:cubicBezTo>
                  <a:pt x="18079" y="21000"/>
                  <a:pt x="18079" y="21000"/>
                  <a:pt x="19061" y="21000"/>
                </a:cubicBezTo>
                <a:cubicBezTo>
                  <a:pt x="20043" y="20400"/>
                  <a:pt x="21024" y="18599"/>
                  <a:pt x="21024" y="17400"/>
                </a:cubicBezTo>
                <a:cubicBezTo>
                  <a:pt x="20043" y="17400"/>
                  <a:pt x="20043" y="17400"/>
                  <a:pt x="20043" y="17400"/>
                </a:cubicBezTo>
                <a:cubicBezTo>
                  <a:pt x="20043" y="16799"/>
                  <a:pt x="20043" y="16199"/>
                  <a:pt x="19061" y="16199"/>
                </a:cubicBezTo>
                <a:cubicBezTo>
                  <a:pt x="19061" y="15599"/>
                  <a:pt x="19061" y="15599"/>
                  <a:pt x="19061" y="1500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0" name="AutoShape 29"/>
          <p:cNvSpPr>
            <a:spLocks/>
          </p:cNvSpPr>
          <p:nvPr/>
        </p:nvSpPr>
        <p:spPr bwMode="auto">
          <a:xfrm>
            <a:off x="3854451" y="4306888"/>
            <a:ext cx="152400" cy="144462"/>
          </a:xfrm>
          <a:custGeom>
            <a:avLst/>
            <a:gdLst>
              <a:gd name="T0" fmla="*/ 18900 w 21600"/>
              <a:gd name="T1" fmla="*/ 0 h 21600"/>
              <a:gd name="T2" fmla="*/ 2025 w 21600"/>
              <a:gd name="T3" fmla="*/ 0 h 21600"/>
              <a:gd name="T4" fmla="*/ 0 w 21600"/>
              <a:gd name="T5" fmla="*/ 2879 h 21600"/>
              <a:gd name="T6" fmla="*/ 0 w 21600"/>
              <a:gd name="T7" fmla="*/ 16559 h 21600"/>
              <a:gd name="T8" fmla="*/ 2025 w 21600"/>
              <a:gd name="T9" fmla="*/ 19440 h 21600"/>
              <a:gd name="T10" fmla="*/ 2700 w 21600"/>
              <a:gd name="T11" fmla="*/ 19440 h 21600"/>
              <a:gd name="T12" fmla="*/ 2700 w 21600"/>
              <a:gd name="T13" fmla="*/ 19440 h 21600"/>
              <a:gd name="T14" fmla="*/ 5400 w 21600"/>
              <a:gd name="T15" fmla="*/ 19440 h 21600"/>
              <a:gd name="T16" fmla="*/ 5400 w 21600"/>
              <a:gd name="T17" fmla="*/ 19440 h 21600"/>
              <a:gd name="T18" fmla="*/ 8100 w 21600"/>
              <a:gd name="T19" fmla="*/ 20160 h 21600"/>
              <a:gd name="T20" fmla="*/ 8775 w 21600"/>
              <a:gd name="T21" fmla="*/ 20160 h 21600"/>
              <a:gd name="T22" fmla="*/ 10800 w 21600"/>
              <a:gd name="T23" fmla="*/ 20879 h 21600"/>
              <a:gd name="T24" fmla="*/ 11475 w 21600"/>
              <a:gd name="T25" fmla="*/ 20879 h 21600"/>
              <a:gd name="T26" fmla="*/ 12150 w 21600"/>
              <a:gd name="T27" fmla="*/ 20879 h 21600"/>
              <a:gd name="T28" fmla="*/ 12825 w 21600"/>
              <a:gd name="T29" fmla="*/ 20879 h 21600"/>
              <a:gd name="T30" fmla="*/ 14175 w 21600"/>
              <a:gd name="T31" fmla="*/ 21600 h 21600"/>
              <a:gd name="T32" fmla="*/ 15525 w 21600"/>
              <a:gd name="T33" fmla="*/ 21600 h 21600"/>
              <a:gd name="T34" fmla="*/ 17550 w 21600"/>
              <a:gd name="T35" fmla="*/ 20160 h 21600"/>
              <a:gd name="T36" fmla="*/ 17550 w 21600"/>
              <a:gd name="T37" fmla="*/ 19440 h 21600"/>
              <a:gd name="T38" fmla="*/ 18225 w 21600"/>
              <a:gd name="T39" fmla="*/ 18000 h 21600"/>
              <a:gd name="T40" fmla="*/ 18225 w 21600"/>
              <a:gd name="T41" fmla="*/ 18000 h 21600"/>
              <a:gd name="T42" fmla="*/ 20925 w 21600"/>
              <a:gd name="T43" fmla="*/ 7199 h 21600"/>
              <a:gd name="T44" fmla="*/ 20925 w 21600"/>
              <a:gd name="T45" fmla="*/ 7199 h 21600"/>
              <a:gd name="T46" fmla="*/ 20925 w 21600"/>
              <a:gd name="T47" fmla="*/ 5039 h 21600"/>
              <a:gd name="T48" fmla="*/ 20925 w 21600"/>
              <a:gd name="T49" fmla="*/ 4319 h 21600"/>
              <a:gd name="T50" fmla="*/ 21600 w 21600"/>
              <a:gd name="T51" fmla="*/ 3599 h 21600"/>
              <a:gd name="T52" fmla="*/ 20250 w 21600"/>
              <a:gd name="T53" fmla="*/ 1439 h 21600"/>
              <a:gd name="T54" fmla="*/ 18900 w 21600"/>
              <a:gd name="T5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00" h="21600">
                <a:moveTo>
                  <a:pt x="18900" y="0"/>
                </a:moveTo>
                <a:cubicBezTo>
                  <a:pt x="2025" y="0"/>
                  <a:pt x="2025" y="0"/>
                  <a:pt x="2025" y="0"/>
                </a:cubicBezTo>
                <a:cubicBezTo>
                  <a:pt x="675" y="0"/>
                  <a:pt x="0" y="1439"/>
                  <a:pt x="0" y="2879"/>
                </a:cubicBezTo>
                <a:cubicBezTo>
                  <a:pt x="0" y="16559"/>
                  <a:pt x="0" y="16559"/>
                  <a:pt x="0" y="16559"/>
                </a:cubicBezTo>
                <a:cubicBezTo>
                  <a:pt x="0" y="18000"/>
                  <a:pt x="675" y="19440"/>
                  <a:pt x="2025" y="19440"/>
                </a:cubicBezTo>
                <a:cubicBezTo>
                  <a:pt x="2025" y="19440"/>
                  <a:pt x="2700" y="19440"/>
                  <a:pt x="2700" y="19440"/>
                </a:cubicBezTo>
                <a:cubicBezTo>
                  <a:pt x="2700" y="19440"/>
                  <a:pt x="2700" y="19440"/>
                  <a:pt x="2700" y="19440"/>
                </a:cubicBezTo>
                <a:cubicBezTo>
                  <a:pt x="3375" y="19440"/>
                  <a:pt x="4725" y="19440"/>
                  <a:pt x="5400" y="19440"/>
                </a:cubicBezTo>
                <a:cubicBezTo>
                  <a:pt x="5400" y="19440"/>
                  <a:pt x="5400" y="19440"/>
                  <a:pt x="5400" y="19440"/>
                </a:cubicBezTo>
                <a:cubicBezTo>
                  <a:pt x="6075" y="19440"/>
                  <a:pt x="7425" y="20160"/>
                  <a:pt x="8100" y="20160"/>
                </a:cubicBezTo>
                <a:cubicBezTo>
                  <a:pt x="8100" y="20160"/>
                  <a:pt x="8775" y="20160"/>
                  <a:pt x="8775" y="20160"/>
                </a:cubicBezTo>
                <a:cubicBezTo>
                  <a:pt x="9450" y="20160"/>
                  <a:pt x="10125" y="20879"/>
                  <a:pt x="10800" y="20879"/>
                </a:cubicBezTo>
                <a:cubicBezTo>
                  <a:pt x="11475" y="20879"/>
                  <a:pt x="11475" y="20879"/>
                  <a:pt x="11475" y="20879"/>
                </a:cubicBezTo>
                <a:cubicBezTo>
                  <a:pt x="12150" y="20879"/>
                  <a:pt x="12150" y="20879"/>
                  <a:pt x="12150" y="20879"/>
                </a:cubicBezTo>
                <a:cubicBezTo>
                  <a:pt x="12150" y="20879"/>
                  <a:pt x="12825" y="20879"/>
                  <a:pt x="12825" y="20879"/>
                </a:cubicBezTo>
                <a:cubicBezTo>
                  <a:pt x="13500" y="21600"/>
                  <a:pt x="14175" y="21600"/>
                  <a:pt x="14175" y="21600"/>
                </a:cubicBezTo>
                <a:cubicBezTo>
                  <a:pt x="14850" y="21600"/>
                  <a:pt x="14850" y="21600"/>
                  <a:pt x="15525" y="21600"/>
                </a:cubicBezTo>
                <a:cubicBezTo>
                  <a:pt x="16200" y="21600"/>
                  <a:pt x="17550" y="20879"/>
                  <a:pt x="17550" y="20160"/>
                </a:cubicBezTo>
                <a:cubicBezTo>
                  <a:pt x="17550" y="20160"/>
                  <a:pt x="17550" y="19440"/>
                  <a:pt x="17550" y="19440"/>
                </a:cubicBezTo>
                <a:cubicBezTo>
                  <a:pt x="18225" y="18720"/>
                  <a:pt x="18225" y="18720"/>
                  <a:pt x="18225" y="18000"/>
                </a:cubicBezTo>
                <a:cubicBezTo>
                  <a:pt x="18225" y="18000"/>
                  <a:pt x="18225" y="18000"/>
                  <a:pt x="18225" y="18000"/>
                </a:cubicBezTo>
                <a:cubicBezTo>
                  <a:pt x="19575" y="14399"/>
                  <a:pt x="20250" y="10800"/>
                  <a:pt x="20925" y="7199"/>
                </a:cubicBezTo>
                <a:cubicBezTo>
                  <a:pt x="20925" y="7199"/>
                  <a:pt x="20925" y="7199"/>
                  <a:pt x="20925" y="7199"/>
                </a:cubicBezTo>
                <a:cubicBezTo>
                  <a:pt x="20925" y="6479"/>
                  <a:pt x="20925" y="5759"/>
                  <a:pt x="20925" y="5039"/>
                </a:cubicBezTo>
                <a:cubicBezTo>
                  <a:pt x="20925" y="5039"/>
                  <a:pt x="20925" y="5039"/>
                  <a:pt x="20925" y="4319"/>
                </a:cubicBezTo>
                <a:cubicBezTo>
                  <a:pt x="20925" y="4319"/>
                  <a:pt x="20925" y="3599"/>
                  <a:pt x="21600" y="3599"/>
                </a:cubicBezTo>
                <a:cubicBezTo>
                  <a:pt x="21600" y="2159"/>
                  <a:pt x="20925" y="1439"/>
                  <a:pt x="20250" y="1439"/>
                </a:cubicBezTo>
                <a:cubicBezTo>
                  <a:pt x="20250" y="719"/>
                  <a:pt x="19575" y="0"/>
                  <a:pt x="18900" y="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1" name="AutoShape 30"/>
          <p:cNvSpPr>
            <a:spLocks/>
          </p:cNvSpPr>
          <p:nvPr/>
        </p:nvSpPr>
        <p:spPr bwMode="auto">
          <a:xfrm>
            <a:off x="3679828" y="4306888"/>
            <a:ext cx="150813" cy="144462"/>
          </a:xfrm>
          <a:custGeom>
            <a:avLst/>
            <a:gdLst>
              <a:gd name="T0" fmla="*/ 21600 w 21600"/>
              <a:gd name="T1" fmla="*/ 16559 h 21600"/>
              <a:gd name="T2" fmla="*/ 21600 w 21600"/>
              <a:gd name="T3" fmla="*/ 2879 h 21600"/>
              <a:gd name="T4" fmla="*/ 18900 w 21600"/>
              <a:gd name="T5" fmla="*/ 0 h 21600"/>
              <a:gd name="T6" fmla="*/ 2700 w 21600"/>
              <a:gd name="T7" fmla="*/ 0 h 21600"/>
              <a:gd name="T8" fmla="*/ 675 w 21600"/>
              <a:gd name="T9" fmla="*/ 1439 h 21600"/>
              <a:gd name="T10" fmla="*/ 0 w 21600"/>
              <a:gd name="T11" fmla="*/ 3599 h 21600"/>
              <a:gd name="T12" fmla="*/ 0 w 21600"/>
              <a:gd name="T13" fmla="*/ 4319 h 21600"/>
              <a:gd name="T14" fmla="*/ 0 w 21600"/>
              <a:gd name="T15" fmla="*/ 5039 h 21600"/>
              <a:gd name="T16" fmla="*/ 0 w 21600"/>
              <a:gd name="T17" fmla="*/ 7199 h 21600"/>
              <a:gd name="T18" fmla="*/ 0 w 21600"/>
              <a:gd name="T19" fmla="*/ 7199 h 21600"/>
              <a:gd name="T20" fmla="*/ 2700 w 21600"/>
              <a:gd name="T21" fmla="*/ 18000 h 21600"/>
              <a:gd name="T22" fmla="*/ 2700 w 21600"/>
              <a:gd name="T23" fmla="*/ 18000 h 21600"/>
              <a:gd name="T24" fmla="*/ 3375 w 21600"/>
              <a:gd name="T25" fmla="*/ 19440 h 21600"/>
              <a:gd name="T26" fmla="*/ 3375 w 21600"/>
              <a:gd name="T27" fmla="*/ 20160 h 21600"/>
              <a:gd name="T28" fmla="*/ 6075 w 21600"/>
              <a:gd name="T29" fmla="*/ 21600 h 21600"/>
              <a:gd name="T30" fmla="*/ 6075 w 21600"/>
              <a:gd name="T31" fmla="*/ 21600 h 21600"/>
              <a:gd name="T32" fmla="*/ 6750 w 21600"/>
              <a:gd name="T33" fmla="*/ 21600 h 21600"/>
              <a:gd name="T34" fmla="*/ 8100 w 21600"/>
              <a:gd name="T35" fmla="*/ 20879 h 21600"/>
              <a:gd name="T36" fmla="*/ 8775 w 21600"/>
              <a:gd name="T37" fmla="*/ 20879 h 21600"/>
              <a:gd name="T38" fmla="*/ 9450 w 21600"/>
              <a:gd name="T39" fmla="*/ 20879 h 21600"/>
              <a:gd name="T40" fmla="*/ 10125 w 21600"/>
              <a:gd name="T41" fmla="*/ 20879 h 21600"/>
              <a:gd name="T42" fmla="*/ 12150 w 21600"/>
              <a:gd name="T43" fmla="*/ 20160 h 21600"/>
              <a:gd name="T44" fmla="*/ 12825 w 21600"/>
              <a:gd name="T45" fmla="*/ 20160 h 21600"/>
              <a:gd name="T46" fmla="*/ 15525 w 21600"/>
              <a:gd name="T47" fmla="*/ 19440 h 21600"/>
              <a:gd name="T48" fmla="*/ 15525 w 21600"/>
              <a:gd name="T49" fmla="*/ 19440 h 21600"/>
              <a:gd name="T50" fmla="*/ 18225 w 21600"/>
              <a:gd name="T51" fmla="*/ 19440 h 21600"/>
              <a:gd name="T52" fmla="*/ 18225 w 21600"/>
              <a:gd name="T53" fmla="*/ 19440 h 21600"/>
              <a:gd name="T54" fmla="*/ 18900 w 21600"/>
              <a:gd name="T55" fmla="*/ 19440 h 21600"/>
              <a:gd name="T56" fmla="*/ 21600 w 21600"/>
              <a:gd name="T57" fmla="*/ 1655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600" h="21600">
                <a:moveTo>
                  <a:pt x="21600" y="16559"/>
                </a:moveTo>
                <a:cubicBezTo>
                  <a:pt x="21600" y="2879"/>
                  <a:pt x="21600" y="2879"/>
                  <a:pt x="21600" y="2879"/>
                </a:cubicBezTo>
                <a:cubicBezTo>
                  <a:pt x="21600" y="1439"/>
                  <a:pt x="20250" y="0"/>
                  <a:pt x="18900" y="0"/>
                </a:cubicBezTo>
                <a:cubicBezTo>
                  <a:pt x="2700" y="0"/>
                  <a:pt x="2700" y="0"/>
                  <a:pt x="2700" y="0"/>
                </a:cubicBezTo>
                <a:cubicBezTo>
                  <a:pt x="2025" y="0"/>
                  <a:pt x="675" y="719"/>
                  <a:pt x="675" y="1439"/>
                </a:cubicBezTo>
                <a:cubicBezTo>
                  <a:pt x="0" y="1439"/>
                  <a:pt x="0" y="2159"/>
                  <a:pt x="0" y="3599"/>
                </a:cubicBezTo>
                <a:cubicBezTo>
                  <a:pt x="0" y="3599"/>
                  <a:pt x="0" y="4319"/>
                  <a:pt x="0" y="4319"/>
                </a:cubicBezTo>
                <a:cubicBezTo>
                  <a:pt x="0" y="4319"/>
                  <a:pt x="0" y="5039"/>
                  <a:pt x="0" y="5039"/>
                </a:cubicBezTo>
                <a:cubicBezTo>
                  <a:pt x="0" y="5759"/>
                  <a:pt x="0" y="6479"/>
                  <a:pt x="0" y="7199"/>
                </a:cubicBezTo>
                <a:cubicBezTo>
                  <a:pt x="0" y="7199"/>
                  <a:pt x="0" y="7199"/>
                  <a:pt x="0" y="7199"/>
                </a:cubicBezTo>
                <a:cubicBezTo>
                  <a:pt x="675" y="10800"/>
                  <a:pt x="1350" y="14399"/>
                  <a:pt x="2700" y="18000"/>
                </a:cubicBezTo>
                <a:cubicBezTo>
                  <a:pt x="2700" y="18000"/>
                  <a:pt x="2700" y="18000"/>
                  <a:pt x="2700" y="18000"/>
                </a:cubicBezTo>
                <a:cubicBezTo>
                  <a:pt x="2700" y="18720"/>
                  <a:pt x="3375" y="18720"/>
                  <a:pt x="3375" y="19440"/>
                </a:cubicBezTo>
                <a:cubicBezTo>
                  <a:pt x="3375" y="19440"/>
                  <a:pt x="3375" y="20160"/>
                  <a:pt x="3375" y="20160"/>
                </a:cubicBezTo>
                <a:cubicBezTo>
                  <a:pt x="4050" y="20879"/>
                  <a:pt x="4725" y="21600"/>
                  <a:pt x="6075" y="21600"/>
                </a:cubicBezTo>
                <a:cubicBezTo>
                  <a:pt x="6075" y="21600"/>
                  <a:pt x="6075" y="21600"/>
                  <a:pt x="6075" y="21600"/>
                </a:cubicBezTo>
                <a:cubicBezTo>
                  <a:pt x="6075" y="21600"/>
                  <a:pt x="6075" y="21600"/>
                  <a:pt x="6750" y="21600"/>
                </a:cubicBezTo>
                <a:cubicBezTo>
                  <a:pt x="7425" y="21600"/>
                  <a:pt x="8100" y="21600"/>
                  <a:pt x="8100" y="20879"/>
                </a:cubicBezTo>
                <a:cubicBezTo>
                  <a:pt x="8775" y="20879"/>
                  <a:pt x="8775" y="20879"/>
                  <a:pt x="8775" y="20879"/>
                </a:cubicBezTo>
                <a:cubicBezTo>
                  <a:pt x="8775" y="20879"/>
                  <a:pt x="8775" y="20879"/>
                  <a:pt x="9450" y="20879"/>
                </a:cubicBezTo>
                <a:cubicBezTo>
                  <a:pt x="9450" y="20879"/>
                  <a:pt x="10125" y="20879"/>
                  <a:pt x="10125" y="20879"/>
                </a:cubicBezTo>
                <a:cubicBezTo>
                  <a:pt x="10800" y="20879"/>
                  <a:pt x="11475" y="20160"/>
                  <a:pt x="12150" y="20160"/>
                </a:cubicBezTo>
                <a:cubicBezTo>
                  <a:pt x="12150" y="20160"/>
                  <a:pt x="12825" y="20160"/>
                  <a:pt x="12825" y="20160"/>
                </a:cubicBezTo>
                <a:cubicBezTo>
                  <a:pt x="14175" y="20160"/>
                  <a:pt x="14850" y="19440"/>
                  <a:pt x="15525" y="19440"/>
                </a:cubicBezTo>
                <a:cubicBezTo>
                  <a:pt x="15525" y="19440"/>
                  <a:pt x="15525" y="19440"/>
                  <a:pt x="15525" y="19440"/>
                </a:cubicBezTo>
                <a:cubicBezTo>
                  <a:pt x="16875" y="19440"/>
                  <a:pt x="17550" y="19440"/>
                  <a:pt x="18225" y="19440"/>
                </a:cubicBezTo>
                <a:cubicBezTo>
                  <a:pt x="18225" y="19440"/>
                  <a:pt x="18225" y="19440"/>
                  <a:pt x="18225" y="19440"/>
                </a:cubicBezTo>
                <a:cubicBezTo>
                  <a:pt x="18900" y="19440"/>
                  <a:pt x="18900" y="19440"/>
                  <a:pt x="18900" y="19440"/>
                </a:cubicBezTo>
                <a:cubicBezTo>
                  <a:pt x="20250" y="19440"/>
                  <a:pt x="21600" y="18000"/>
                  <a:pt x="21600" y="16559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2" name="AutoShape 31"/>
          <p:cNvSpPr>
            <a:spLocks/>
          </p:cNvSpPr>
          <p:nvPr/>
        </p:nvSpPr>
        <p:spPr bwMode="auto">
          <a:xfrm>
            <a:off x="3729039" y="4459288"/>
            <a:ext cx="101600" cy="95250"/>
          </a:xfrm>
          <a:custGeom>
            <a:avLst/>
            <a:gdLst>
              <a:gd name="T0" fmla="*/ 19542 w 21600"/>
              <a:gd name="T1" fmla="*/ 20520 h 21600"/>
              <a:gd name="T2" fmla="*/ 21600 w 21600"/>
              <a:gd name="T3" fmla="*/ 17280 h 21600"/>
              <a:gd name="T4" fmla="*/ 21600 w 21600"/>
              <a:gd name="T5" fmla="*/ 4320 h 21600"/>
              <a:gd name="T6" fmla="*/ 19542 w 21600"/>
              <a:gd name="T7" fmla="*/ 1080 h 21600"/>
              <a:gd name="T8" fmla="*/ 17485 w 21600"/>
              <a:gd name="T9" fmla="*/ 0 h 21600"/>
              <a:gd name="T10" fmla="*/ 13371 w 21600"/>
              <a:gd name="T11" fmla="*/ 0 h 21600"/>
              <a:gd name="T12" fmla="*/ 13371 w 21600"/>
              <a:gd name="T13" fmla="*/ 0 h 21600"/>
              <a:gd name="T14" fmla="*/ 9257 w 21600"/>
              <a:gd name="T15" fmla="*/ 1080 h 21600"/>
              <a:gd name="T16" fmla="*/ 8228 w 21600"/>
              <a:gd name="T17" fmla="*/ 1080 h 21600"/>
              <a:gd name="T18" fmla="*/ 5142 w 21600"/>
              <a:gd name="T19" fmla="*/ 1080 h 21600"/>
              <a:gd name="T20" fmla="*/ 4114 w 21600"/>
              <a:gd name="T21" fmla="*/ 2160 h 21600"/>
              <a:gd name="T22" fmla="*/ 3085 w 21600"/>
              <a:gd name="T23" fmla="*/ 2160 h 21600"/>
              <a:gd name="T24" fmla="*/ 0 w 21600"/>
              <a:gd name="T25" fmla="*/ 4320 h 21600"/>
              <a:gd name="T26" fmla="*/ 1028 w 21600"/>
              <a:gd name="T27" fmla="*/ 8640 h 21600"/>
              <a:gd name="T28" fmla="*/ 1028 w 21600"/>
              <a:gd name="T29" fmla="*/ 8640 h 21600"/>
              <a:gd name="T30" fmla="*/ 2057 w 21600"/>
              <a:gd name="T31" fmla="*/ 10800 h 21600"/>
              <a:gd name="T32" fmla="*/ 3085 w 21600"/>
              <a:gd name="T33" fmla="*/ 10800 h 21600"/>
              <a:gd name="T34" fmla="*/ 4114 w 21600"/>
              <a:gd name="T35" fmla="*/ 12960 h 21600"/>
              <a:gd name="T36" fmla="*/ 5142 w 21600"/>
              <a:gd name="T37" fmla="*/ 14040 h 21600"/>
              <a:gd name="T38" fmla="*/ 6171 w 21600"/>
              <a:gd name="T39" fmla="*/ 15120 h 21600"/>
              <a:gd name="T40" fmla="*/ 7199 w 21600"/>
              <a:gd name="T41" fmla="*/ 15120 h 21600"/>
              <a:gd name="T42" fmla="*/ 7199 w 21600"/>
              <a:gd name="T43" fmla="*/ 16199 h 21600"/>
              <a:gd name="T44" fmla="*/ 9257 w 21600"/>
              <a:gd name="T45" fmla="*/ 17280 h 21600"/>
              <a:gd name="T46" fmla="*/ 9257 w 21600"/>
              <a:gd name="T47" fmla="*/ 17280 h 21600"/>
              <a:gd name="T48" fmla="*/ 10285 w 21600"/>
              <a:gd name="T49" fmla="*/ 18360 h 21600"/>
              <a:gd name="T50" fmla="*/ 11314 w 21600"/>
              <a:gd name="T51" fmla="*/ 18360 h 21600"/>
              <a:gd name="T52" fmla="*/ 12342 w 21600"/>
              <a:gd name="T53" fmla="*/ 19440 h 21600"/>
              <a:gd name="T54" fmla="*/ 13371 w 21600"/>
              <a:gd name="T55" fmla="*/ 19440 h 21600"/>
              <a:gd name="T56" fmla="*/ 14399 w 21600"/>
              <a:gd name="T57" fmla="*/ 20520 h 21600"/>
              <a:gd name="T58" fmla="*/ 14399 w 21600"/>
              <a:gd name="T59" fmla="*/ 20520 h 21600"/>
              <a:gd name="T60" fmla="*/ 16457 w 21600"/>
              <a:gd name="T61" fmla="*/ 21599 h 21600"/>
              <a:gd name="T62" fmla="*/ 19542 w 21600"/>
              <a:gd name="T63" fmla="*/ 2052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00" h="21600">
                <a:moveTo>
                  <a:pt x="19542" y="20520"/>
                </a:moveTo>
                <a:cubicBezTo>
                  <a:pt x="20571" y="19440"/>
                  <a:pt x="21600" y="18360"/>
                  <a:pt x="21600" y="17280"/>
                </a:cubicBezTo>
                <a:cubicBezTo>
                  <a:pt x="21600" y="4320"/>
                  <a:pt x="21600" y="4320"/>
                  <a:pt x="21600" y="4320"/>
                </a:cubicBezTo>
                <a:cubicBezTo>
                  <a:pt x="21600" y="3240"/>
                  <a:pt x="20571" y="1080"/>
                  <a:pt x="19542" y="1080"/>
                </a:cubicBezTo>
                <a:cubicBezTo>
                  <a:pt x="19542" y="0"/>
                  <a:pt x="18514" y="0"/>
                  <a:pt x="17485" y="0"/>
                </a:cubicBezTo>
                <a:cubicBezTo>
                  <a:pt x="15428" y="0"/>
                  <a:pt x="14399" y="0"/>
                  <a:pt x="13371" y="0"/>
                </a:cubicBezTo>
                <a:cubicBezTo>
                  <a:pt x="13371" y="0"/>
                  <a:pt x="13371" y="0"/>
                  <a:pt x="13371" y="0"/>
                </a:cubicBezTo>
                <a:cubicBezTo>
                  <a:pt x="12342" y="0"/>
                  <a:pt x="10285" y="0"/>
                  <a:pt x="9257" y="1080"/>
                </a:cubicBezTo>
                <a:cubicBezTo>
                  <a:pt x="9257" y="1080"/>
                  <a:pt x="8228" y="1080"/>
                  <a:pt x="8228" y="1080"/>
                </a:cubicBezTo>
                <a:cubicBezTo>
                  <a:pt x="7199" y="1080"/>
                  <a:pt x="6171" y="1080"/>
                  <a:pt x="5142" y="1080"/>
                </a:cubicBezTo>
                <a:cubicBezTo>
                  <a:pt x="5142" y="1080"/>
                  <a:pt x="4114" y="2160"/>
                  <a:pt x="4114" y="2160"/>
                </a:cubicBezTo>
                <a:cubicBezTo>
                  <a:pt x="4114" y="2160"/>
                  <a:pt x="3085" y="2160"/>
                  <a:pt x="3085" y="2160"/>
                </a:cubicBezTo>
                <a:cubicBezTo>
                  <a:pt x="2057" y="2160"/>
                  <a:pt x="1028" y="3240"/>
                  <a:pt x="0" y="4320"/>
                </a:cubicBezTo>
                <a:cubicBezTo>
                  <a:pt x="0" y="6480"/>
                  <a:pt x="0" y="7560"/>
                  <a:pt x="1028" y="8640"/>
                </a:cubicBezTo>
                <a:cubicBezTo>
                  <a:pt x="1028" y="8640"/>
                  <a:pt x="1028" y="8640"/>
                  <a:pt x="1028" y="8640"/>
                </a:cubicBezTo>
                <a:cubicBezTo>
                  <a:pt x="1028" y="9720"/>
                  <a:pt x="2057" y="9720"/>
                  <a:pt x="2057" y="10800"/>
                </a:cubicBezTo>
                <a:cubicBezTo>
                  <a:pt x="2057" y="10800"/>
                  <a:pt x="2057" y="10800"/>
                  <a:pt x="3085" y="10800"/>
                </a:cubicBezTo>
                <a:cubicBezTo>
                  <a:pt x="3085" y="11880"/>
                  <a:pt x="4114" y="11880"/>
                  <a:pt x="4114" y="12960"/>
                </a:cubicBezTo>
                <a:cubicBezTo>
                  <a:pt x="4114" y="12960"/>
                  <a:pt x="5142" y="12960"/>
                  <a:pt x="5142" y="14040"/>
                </a:cubicBezTo>
                <a:cubicBezTo>
                  <a:pt x="5142" y="14040"/>
                  <a:pt x="5142" y="14040"/>
                  <a:pt x="6171" y="15120"/>
                </a:cubicBezTo>
                <a:cubicBezTo>
                  <a:pt x="6171" y="15120"/>
                  <a:pt x="6171" y="15120"/>
                  <a:pt x="7199" y="15120"/>
                </a:cubicBezTo>
                <a:cubicBezTo>
                  <a:pt x="7199" y="16199"/>
                  <a:pt x="7199" y="16199"/>
                  <a:pt x="7199" y="16199"/>
                </a:cubicBezTo>
                <a:cubicBezTo>
                  <a:pt x="8228" y="16199"/>
                  <a:pt x="8228" y="16199"/>
                  <a:pt x="9257" y="17280"/>
                </a:cubicBezTo>
                <a:cubicBezTo>
                  <a:pt x="9257" y="17280"/>
                  <a:pt x="9257" y="17280"/>
                  <a:pt x="9257" y="17280"/>
                </a:cubicBezTo>
                <a:cubicBezTo>
                  <a:pt x="10285" y="17280"/>
                  <a:pt x="10285" y="18360"/>
                  <a:pt x="10285" y="18360"/>
                </a:cubicBezTo>
                <a:cubicBezTo>
                  <a:pt x="11314" y="18360"/>
                  <a:pt x="11314" y="18360"/>
                  <a:pt x="11314" y="18360"/>
                </a:cubicBezTo>
                <a:cubicBezTo>
                  <a:pt x="11314" y="19440"/>
                  <a:pt x="12342" y="19440"/>
                  <a:pt x="12342" y="19440"/>
                </a:cubicBezTo>
                <a:cubicBezTo>
                  <a:pt x="12342" y="19440"/>
                  <a:pt x="12342" y="19440"/>
                  <a:pt x="13371" y="19440"/>
                </a:cubicBezTo>
                <a:cubicBezTo>
                  <a:pt x="13371" y="19440"/>
                  <a:pt x="14399" y="20520"/>
                  <a:pt x="14399" y="20520"/>
                </a:cubicBezTo>
                <a:cubicBezTo>
                  <a:pt x="14399" y="20520"/>
                  <a:pt x="14399" y="20520"/>
                  <a:pt x="14399" y="20520"/>
                </a:cubicBezTo>
                <a:cubicBezTo>
                  <a:pt x="15428" y="20520"/>
                  <a:pt x="15428" y="20520"/>
                  <a:pt x="16457" y="21599"/>
                </a:cubicBezTo>
                <a:cubicBezTo>
                  <a:pt x="17485" y="21599"/>
                  <a:pt x="18514" y="21599"/>
                  <a:pt x="19542" y="2052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3" name="AutoShape 32"/>
          <p:cNvSpPr>
            <a:spLocks/>
          </p:cNvSpPr>
          <p:nvPr/>
        </p:nvSpPr>
        <p:spPr bwMode="auto">
          <a:xfrm>
            <a:off x="3854449" y="4459288"/>
            <a:ext cx="95251" cy="95250"/>
          </a:xfrm>
          <a:custGeom>
            <a:avLst/>
            <a:gdLst>
              <a:gd name="T0" fmla="*/ 21599 w 21600"/>
              <a:gd name="T1" fmla="*/ 4320 h 21600"/>
              <a:gd name="T2" fmla="*/ 18360 w 21600"/>
              <a:gd name="T3" fmla="*/ 2160 h 21600"/>
              <a:gd name="T4" fmla="*/ 17280 w 21600"/>
              <a:gd name="T5" fmla="*/ 2160 h 21600"/>
              <a:gd name="T6" fmla="*/ 16199 w 21600"/>
              <a:gd name="T7" fmla="*/ 1080 h 21600"/>
              <a:gd name="T8" fmla="*/ 12960 w 21600"/>
              <a:gd name="T9" fmla="*/ 1080 h 21600"/>
              <a:gd name="T10" fmla="*/ 11880 w 21600"/>
              <a:gd name="T11" fmla="*/ 1080 h 21600"/>
              <a:gd name="T12" fmla="*/ 8640 w 21600"/>
              <a:gd name="T13" fmla="*/ 0 h 21600"/>
              <a:gd name="T14" fmla="*/ 7560 w 21600"/>
              <a:gd name="T15" fmla="*/ 0 h 21600"/>
              <a:gd name="T16" fmla="*/ 3240 w 21600"/>
              <a:gd name="T17" fmla="*/ 0 h 21600"/>
              <a:gd name="T18" fmla="*/ 1080 w 21600"/>
              <a:gd name="T19" fmla="*/ 1080 h 21600"/>
              <a:gd name="T20" fmla="*/ 0 w 21600"/>
              <a:gd name="T21" fmla="*/ 4320 h 21600"/>
              <a:gd name="T22" fmla="*/ 0 w 21600"/>
              <a:gd name="T23" fmla="*/ 17280 h 21600"/>
              <a:gd name="T24" fmla="*/ 1080 w 21600"/>
              <a:gd name="T25" fmla="*/ 20520 h 21600"/>
              <a:gd name="T26" fmla="*/ 5400 w 21600"/>
              <a:gd name="T27" fmla="*/ 21599 h 21600"/>
              <a:gd name="T28" fmla="*/ 6480 w 21600"/>
              <a:gd name="T29" fmla="*/ 20520 h 21600"/>
              <a:gd name="T30" fmla="*/ 6480 w 21600"/>
              <a:gd name="T31" fmla="*/ 20520 h 21600"/>
              <a:gd name="T32" fmla="*/ 8640 w 21600"/>
              <a:gd name="T33" fmla="*/ 19440 h 21600"/>
              <a:gd name="T34" fmla="*/ 8640 w 21600"/>
              <a:gd name="T35" fmla="*/ 19440 h 21600"/>
              <a:gd name="T36" fmla="*/ 9720 w 21600"/>
              <a:gd name="T37" fmla="*/ 18360 h 21600"/>
              <a:gd name="T38" fmla="*/ 10800 w 21600"/>
              <a:gd name="T39" fmla="*/ 18360 h 21600"/>
              <a:gd name="T40" fmla="*/ 11880 w 21600"/>
              <a:gd name="T41" fmla="*/ 17280 h 21600"/>
              <a:gd name="T42" fmla="*/ 12960 w 21600"/>
              <a:gd name="T43" fmla="*/ 17280 h 21600"/>
              <a:gd name="T44" fmla="*/ 14040 w 21600"/>
              <a:gd name="T45" fmla="*/ 16199 h 21600"/>
              <a:gd name="T46" fmla="*/ 15120 w 21600"/>
              <a:gd name="T47" fmla="*/ 15120 h 21600"/>
              <a:gd name="T48" fmla="*/ 15120 w 21600"/>
              <a:gd name="T49" fmla="*/ 15120 h 21600"/>
              <a:gd name="T50" fmla="*/ 16199 w 21600"/>
              <a:gd name="T51" fmla="*/ 14040 h 21600"/>
              <a:gd name="T52" fmla="*/ 17280 w 21600"/>
              <a:gd name="T53" fmla="*/ 12960 h 21600"/>
              <a:gd name="T54" fmla="*/ 19440 w 21600"/>
              <a:gd name="T55" fmla="*/ 10800 h 21600"/>
              <a:gd name="T56" fmla="*/ 19440 w 21600"/>
              <a:gd name="T57" fmla="*/ 10800 h 21600"/>
              <a:gd name="T58" fmla="*/ 20520 w 21600"/>
              <a:gd name="T59" fmla="*/ 8640 h 21600"/>
              <a:gd name="T60" fmla="*/ 20520 w 21600"/>
              <a:gd name="T61" fmla="*/ 8640 h 21600"/>
              <a:gd name="T62" fmla="*/ 21599 w 21600"/>
              <a:gd name="T63" fmla="*/ 432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00" h="21600">
                <a:moveTo>
                  <a:pt x="21599" y="4320"/>
                </a:moveTo>
                <a:cubicBezTo>
                  <a:pt x="20520" y="3240"/>
                  <a:pt x="19440" y="2160"/>
                  <a:pt x="18360" y="2160"/>
                </a:cubicBezTo>
                <a:cubicBezTo>
                  <a:pt x="18360" y="2160"/>
                  <a:pt x="18360" y="2160"/>
                  <a:pt x="17280" y="2160"/>
                </a:cubicBezTo>
                <a:cubicBezTo>
                  <a:pt x="17280" y="2160"/>
                  <a:pt x="17280" y="2160"/>
                  <a:pt x="16199" y="1080"/>
                </a:cubicBezTo>
                <a:cubicBezTo>
                  <a:pt x="15120" y="1080"/>
                  <a:pt x="14040" y="1080"/>
                  <a:pt x="12960" y="1080"/>
                </a:cubicBezTo>
                <a:cubicBezTo>
                  <a:pt x="12960" y="1080"/>
                  <a:pt x="12960" y="1080"/>
                  <a:pt x="11880" y="1080"/>
                </a:cubicBezTo>
                <a:cubicBezTo>
                  <a:pt x="10800" y="0"/>
                  <a:pt x="9720" y="0"/>
                  <a:pt x="8640" y="0"/>
                </a:cubicBezTo>
                <a:cubicBezTo>
                  <a:pt x="7560" y="0"/>
                  <a:pt x="7560" y="0"/>
                  <a:pt x="7560" y="0"/>
                </a:cubicBezTo>
                <a:cubicBezTo>
                  <a:pt x="6480" y="0"/>
                  <a:pt x="5400" y="0"/>
                  <a:pt x="3240" y="0"/>
                </a:cubicBezTo>
                <a:cubicBezTo>
                  <a:pt x="2160" y="0"/>
                  <a:pt x="2160" y="0"/>
                  <a:pt x="1080" y="1080"/>
                </a:cubicBezTo>
                <a:cubicBezTo>
                  <a:pt x="0" y="1080"/>
                  <a:pt x="0" y="3240"/>
                  <a:pt x="0" y="4320"/>
                </a:cubicBezTo>
                <a:cubicBezTo>
                  <a:pt x="0" y="17280"/>
                  <a:pt x="0" y="17280"/>
                  <a:pt x="0" y="17280"/>
                </a:cubicBezTo>
                <a:cubicBezTo>
                  <a:pt x="0" y="18360"/>
                  <a:pt x="0" y="19440"/>
                  <a:pt x="1080" y="20520"/>
                </a:cubicBezTo>
                <a:cubicBezTo>
                  <a:pt x="2160" y="21599"/>
                  <a:pt x="3240" y="21599"/>
                  <a:pt x="5400" y="21599"/>
                </a:cubicBezTo>
                <a:cubicBezTo>
                  <a:pt x="5400" y="20520"/>
                  <a:pt x="6480" y="20520"/>
                  <a:pt x="6480" y="20520"/>
                </a:cubicBezTo>
                <a:cubicBezTo>
                  <a:pt x="6480" y="20520"/>
                  <a:pt x="6480" y="20520"/>
                  <a:pt x="6480" y="20520"/>
                </a:cubicBezTo>
                <a:cubicBezTo>
                  <a:pt x="7560" y="20520"/>
                  <a:pt x="7560" y="19440"/>
                  <a:pt x="8640" y="19440"/>
                </a:cubicBezTo>
                <a:cubicBezTo>
                  <a:pt x="8640" y="19440"/>
                  <a:pt x="8640" y="19440"/>
                  <a:pt x="8640" y="19440"/>
                </a:cubicBezTo>
                <a:cubicBezTo>
                  <a:pt x="8640" y="19440"/>
                  <a:pt x="9720" y="19440"/>
                  <a:pt x="9720" y="18360"/>
                </a:cubicBezTo>
                <a:cubicBezTo>
                  <a:pt x="10800" y="18360"/>
                  <a:pt x="10800" y="18360"/>
                  <a:pt x="10800" y="18360"/>
                </a:cubicBezTo>
                <a:cubicBezTo>
                  <a:pt x="10800" y="18360"/>
                  <a:pt x="11880" y="17280"/>
                  <a:pt x="11880" y="17280"/>
                </a:cubicBezTo>
                <a:cubicBezTo>
                  <a:pt x="11880" y="17280"/>
                  <a:pt x="11880" y="17280"/>
                  <a:pt x="12960" y="17280"/>
                </a:cubicBezTo>
                <a:cubicBezTo>
                  <a:pt x="12960" y="16199"/>
                  <a:pt x="12960" y="16199"/>
                  <a:pt x="14040" y="16199"/>
                </a:cubicBezTo>
                <a:cubicBezTo>
                  <a:pt x="14040" y="16199"/>
                  <a:pt x="14040" y="16199"/>
                  <a:pt x="15120" y="15120"/>
                </a:cubicBezTo>
                <a:cubicBezTo>
                  <a:pt x="15120" y="15120"/>
                  <a:pt x="15120" y="15120"/>
                  <a:pt x="15120" y="15120"/>
                </a:cubicBezTo>
                <a:cubicBezTo>
                  <a:pt x="16199" y="14040"/>
                  <a:pt x="16199" y="14040"/>
                  <a:pt x="16199" y="14040"/>
                </a:cubicBezTo>
                <a:cubicBezTo>
                  <a:pt x="17280" y="12960"/>
                  <a:pt x="17280" y="12960"/>
                  <a:pt x="17280" y="12960"/>
                </a:cubicBezTo>
                <a:cubicBezTo>
                  <a:pt x="18360" y="11880"/>
                  <a:pt x="18360" y="11880"/>
                  <a:pt x="19440" y="10800"/>
                </a:cubicBezTo>
                <a:cubicBezTo>
                  <a:pt x="19440" y="10800"/>
                  <a:pt x="19440" y="10800"/>
                  <a:pt x="19440" y="10800"/>
                </a:cubicBezTo>
                <a:cubicBezTo>
                  <a:pt x="19440" y="9720"/>
                  <a:pt x="20520" y="9720"/>
                  <a:pt x="20520" y="8640"/>
                </a:cubicBezTo>
                <a:cubicBezTo>
                  <a:pt x="20520" y="8640"/>
                  <a:pt x="20520" y="8640"/>
                  <a:pt x="20520" y="8640"/>
                </a:cubicBezTo>
                <a:cubicBezTo>
                  <a:pt x="21599" y="7560"/>
                  <a:pt x="21599" y="6480"/>
                  <a:pt x="21599" y="432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4" name="AutoShape 33"/>
          <p:cNvSpPr>
            <a:spLocks/>
          </p:cNvSpPr>
          <p:nvPr/>
        </p:nvSpPr>
        <p:spPr bwMode="auto">
          <a:xfrm>
            <a:off x="3998913" y="4121150"/>
            <a:ext cx="103187" cy="166688"/>
          </a:xfrm>
          <a:custGeom>
            <a:avLst/>
            <a:gdLst>
              <a:gd name="T0" fmla="*/ 5293 w 21003"/>
              <a:gd name="T1" fmla="*/ 19131 h 21600"/>
              <a:gd name="T2" fmla="*/ 5293 w 21003"/>
              <a:gd name="T3" fmla="*/ 18514 h 21600"/>
              <a:gd name="T4" fmla="*/ 5293 w 21003"/>
              <a:gd name="T5" fmla="*/ 18514 h 21600"/>
              <a:gd name="T6" fmla="*/ 5293 w 21003"/>
              <a:gd name="T7" fmla="*/ 17897 h 21600"/>
              <a:gd name="T8" fmla="*/ 5293 w 21003"/>
              <a:gd name="T9" fmla="*/ 16662 h 21600"/>
              <a:gd name="T10" fmla="*/ 5293 w 21003"/>
              <a:gd name="T11" fmla="*/ 16045 h 21600"/>
              <a:gd name="T12" fmla="*/ 5293 w 21003"/>
              <a:gd name="T13" fmla="*/ 14811 h 21600"/>
              <a:gd name="T14" fmla="*/ 4312 w 21003"/>
              <a:gd name="T15" fmla="*/ 14194 h 21600"/>
              <a:gd name="T16" fmla="*/ 4312 w 21003"/>
              <a:gd name="T17" fmla="*/ 12960 h 21600"/>
              <a:gd name="T18" fmla="*/ 4312 w 21003"/>
              <a:gd name="T19" fmla="*/ 11725 h 21600"/>
              <a:gd name="T20" fmla="*/ 3330 w 21003"/>
              <a:gd name="T21" fmla="*/ 11108 h 21600"/>
              <a:gd name="T22" fmla="*/ 3330 w 21003"/>
              <a:gd name="T23" fmla="*/ 9874 h 21600"/>
              <a:gd name="T24" fmla="*/ 3330 w 21003"/>
              <a:gd name="T25" fmla="*/ 9257 h 21600"/>
              <a:gd name="T26" fmla="*/ 2348 w 21003"/>
              <a:gd name="T27" fmla="*/ 8022 h 21600"/>
              <a:gd name="T28" fmla="*/ 2348 w 21003"/>
              <a:gd name="T29" fmla="*/ 7405 h 21600"/>
              <a:gd name="T30" fmla="*/ 1366 w 21003"/>
              <a:gd name="T31" fmla="*/ 6171 h 21600"/>
              <a:gd name="T32" fmla="*/ 1366 w 21003"/>
              <a:gd name="T33" fmla="*/ 5554 h 21600"/>
              <a:gd name="T34" fmla="*/ 384 w 21003"/>
              <a:gd name="T35" fmla="*/ 4320 h 21600"/>
              <a:gd name="T36" fmla="*/ 384 w 21003"/>
              <a:gd name="T37" fmla="*/ 3702 h 21600"/>
              <a:gd name="T38" fmla="*/ 2348 w 21003"/>
              <a:gd name="T39" fmla="*/ 617 h 21600"/>
              <a:gd name="T40" fmla="*/ 3330 w 21003"/>
              <a:gd name="T41" fmla="*/ 0 h 21600"/>
              <a:gd name="T42" fmla="*/ 4312 w 21003"/>
              <a:gd name="T43" fmla="*/ 0 h 21600"/>
              <a:gd name="T44" fmla="*/ 7257 w 21003"/>
              <a:gd name="T45" fmla="*/ 617 h 21600"/>
              <a:gd name="T46" fmla="*/ 21002 w 21003"/>
              <a:gd name="T47" fmla="*/ 18514 h 21600"/>
              <a:gd name="T48" fmla="*/ 20021 w 21003"/>
              <a:gd name="T49" fmla="*/ 20982 h 21600"/>
              <a:gd name="T50" fmla="*/ 17075 w 21003"/>
              <a:gd name="T51" fmla="*/ 21599 h 21600"/>
              <a:gd name="T52" fmla="*/ 9221 w 21003"/>
              <a:gd name="T53" fmla="*/ 21599 h 21600"/>
              <a:gd name="T54" fmla="*/ 5293 w 21003"/>
              <a:gd name="T55" fmla="*/ 191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003" h="21600">
                <a:moveTo>
                  <a:pt x="5293" y="19131"/>
                </a:moveTo>
                <a:cubicBezTo>
                  <a:pt x="5293" y="19131"/>
                  <a:pt x="5293" y="19131"/>
                  <a:pt x="5293" y="18514"/>
                </a:cubicBezTo>
                <a:cubicBezTo>
                  <a:pt x="5293" y="18514"/>
                  <a:pt x="5293" y="18514"/>
                  <a:pt x="5293" y="18514"/>
                </a:cubicBezTo>
                <a:cubicBezTo>
                  <a:pt x="5293" y="18514"/>
                  <a:pt x="5293" y="17897"/>
                  <a:pt x="5293" y="17897"/>
                </a:cubicBezTo>
                <a:cubicBezTo>
                  <a:pt x="5293" y="17280"/>
                  <a:pt x="5293" y="17280"/>
                  <a:pt x="5293" y="16662"/>
                </a:cubicBezTo>
                <a:cubicBezTo>
                  <a:pt x="5293" y="16662"/>
                  <a:pt x="5293" y="16045"/>
                  <a:pt x="5293" y="16045"/>
                </a:cubicBezTo>
                <a:cubicBezTo>
                  <a:pt x="5293" y="15428"/>
                  <a:pt x="5293" y="15428"/>
                  <a:pt x="5293" y="14811"/>
                </a:cubicBezTo>
                <a:cubicBezTo>
                  <a:pt x="5293" y="14811"/>
                  <a:pt x="4312" y="14194"/>
                  <a:pt x="4312" y="14194"/>
                </a:cubicBezTo>
                <a:cubicBezTo>
                  <a:pt x="4312" y="13577"/>
                  <a:pt x="4312" y="12960"/>
                  <a:pt x="4312" y="12960"/>
                </a:cubicBezTo>
                <a:cubicBezTo>
                  <a:pt x="4312" y="12342"/>
                  <a:pt x="4312" y="12342"/>
                  <a:pt x="4312" y="11725"/>
                </a:cubicBezTo>
                <a:cubicBezTo>
                  <a:pt x="4312" y="11725"/>
                  <a:pt x="4312" y="11108"/>
                  <a:pt x="3330" y="11108"/>
                </a:cubicBezTo>
                <a:cubicBezTo>
                  <a:pt x="3330" y="10491"/>
                  <a:pt x="3330" y="10491"/>
                  <a:pt x="3330" y="9874"/>
                </a:cubicBezTo>
                <a:cubicBezTo>
                  <a:pt x="3330" y="9874"/>
                  <a:pt x="3330" y="9257"/>
                  <a:pt x="3330" y="9257"/>
                </a:cubicBezTo>
                <a:cubicBezTo>
                  <a:pt x="3330" y="8640"/>
                  <a:pt x="2348" y="8640"/>
                  <a:pt x="2348" y="8022"/>
                </a:cubicBezTo>
                <a:cubicBezTo>
                  <a:pt x="2348" y="8022"/>
                  <a:pt x="2348" y="7405"/>
                  <a:pt x="2348" y="7405"/>
                </a:cubicBezTo>
                <a:cubicBezTo>
                  <a:pt x="2348" y="6788"/>
                  <a:pt x="1366" y="6788"/>
                  <a:pt x="1366" y="6171"/>
                </a:cubicBezTo>
                <a:cubicBezTo>
                  <a:pt x="1366" y="6171"/>
                  <a:pt x="1366" y="5554"/>
                  <a:pt x="1366" y="5554"/>
                </a:cubicBezTo>
                <a:cubicBezTo>
                  <a:pt x="1366" y="4937"/>
                  <a:pt x="384" y="4937"/>
                  <a:pt x="384" y="4320"/>
                </a:cubicBezTo>
                <a:cubicBezTo>
                  <a:pt x="384" y="4320"/>
                  <a:pt x="384" y="3702"/>
                  <a:pt x="384" y="3702"/>
                </a:cubicBezTo>
                <a:cubicBezTo>
                  <a:pt x="-597" y="2468"/>
                  <a:pt x="384" y="1234"/>
                  <a:pt x="2348" y="617"/>
                </a:cubicBezTo>
                <a:cubicBezTo>
                  <a:pt x="2348" y="617"/>
                  <a:pt x="2348" y="0"/>
                  <a:pt x="3330" y="0"/>
                </a:cubicBezTo>
                <a:cubicBezTo>
                  <a:pt x="3330" y="0"/>
                  <a:pt x="4312" y="0"/>
                  <a:pt x="4312" y="0"/>
                </a:cubicBezTo>
                <a:cubicBezTo>
                  <a:pt x="6275" y="0"/>
                  <a:pt x="7257" y="0"/>
                  <a:pt x="7257" y="617"/>
                </a:cubicBezTo>
                <a:cubicBezTo>
                  <a:pt x="15112" y="5554"/>
                  <a:pt x="19039" y="12342"/>
                  <a:pt x="21002" y="18514"/>
                </a:cubicBezTo>
                <a:cubicBezTo>
                  <a:pt x="21002" y="19748"/>
                  <a:pt x="20021" y="20365"/>
                  <a:pt x="20021" y="20982"/>
                </a:cubicBezTo>
                <a:cubicBezTo>
                  <a:pt x="19039" y="20982"/>
                  <a:pt x="18057" y="21599"/>
                  <a:pt x="17075" y="21599"/>
                </a:cubicBezTo>
                <a:cubicBezTo>
                  <a:pt x="9221" y="21599"/>
                  <a:pt x="9221" y="21599"/>
                  <a:pt x="9221" y="21599"/>
                </a:cubicBezTo>
                <a:cubicBezTo>
                  <a:pt x="7257" y="21599"/>
                  <a:pt x="6275" y="20365"/>
                  <a:pt x="5293" y="19131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5" name="AutoShape 34"/>
          <p:cNvSpPr>
            <a:spLocks/>
          </p:cNvSpPr>
          <p:nvPr/>
        </p:nvSpPr>
        <p:spPr bwMode="auto">
          <a:xfrm>
            <a:off x="3579813" y="4118001"/>
            <a:ext cx="103187" cy="169863"/>
          </a:xfrm>
          <a:custGeom>
            <a:avLst/>
            <a:gdLst>
              <a:gd name="T0" fmla="*/ 19061 w 21025"/>
              <a:gd name="T1" fmla="*/ 6248 h 21249"/>
              <a:gd name="T2" fmla="*/ 18079 w 21025"/>
              <a:gd name="T3" fmla="*/ 7448 h 21249"/>
              <a:gd name="T4" fmla="*/ 18079 w 21025"/>
              <a:gd name="T5" fmla="*/ 8048 h 21249"/>
              <a:gd name="T6" fmla="*/ 18079 w 21025"/>
              <a:gd name="T7" fmla="*/ 9248 h 21249"/>
              <a:gd name="T8" fmla="*/ 17097 w 21025"/>
              <a:gd name="T9" fmla="*/ 9848 h 21249"/>
              <a:gd name="T10" fmla="*/ 17097 w 21025"/>
              <a:gd name="T11" fmla="*/ 11048 h 21249"/>
              <a:gd name="T12" fmla="*/ 16115 w 21025"/>
              <a:gd name="T13" fmla="*/ 11648 h 21249"/>
              <a:gd name="T14" fmla="*/ 16115 w 21025"/>
              <a:gd name="T15" fmla="*/ 12849 h 21249"/>
              <a:gd name="T16" fmla="*/ 16115 w 21025"/>
              <a:gd name="T17" fmla="*/ 14048 h 21249"/>
              <a:gd name="T18" fmla="*/ 16115 w 21025"/>
              <a:gd name="T19" fmla="*/ 14648 h 21249"/>
              <a:gd name="T20" fmla="*/ 15134 w 21025"/>
              <a:gd name="T21" fmla="*/ 15849 h 21249"/>
              <a:gd name="T22" fmla="*/ 15134 w 21025"/>
              <a:gd name="T23" fmla="*/ 16448 h 21249"/>
              <a:gd name="T24" fmla="*/ 15134 w 21025"/>
              <a:gd name="T25" fmla="*/ 17648 h 21249"/>
              <a:gd name="T26" fmla="*/ 15134 w 21025"/>
              <a:gd name="T27" fmla="*/ 18248 h 21249"/>
              <a:gd name="T28" fmla="*/ 15134 w 21025"/>
              <a:gd name="T29" fmla="*/ 18248 h 21249"/>
              <a:gd name="T30" fmla="*/ 15134 w 21025"/>
              <a:gd name="T31" fmla="*/ 18848 h 21249"/>
              <a:gd name="T32" fmla="*/ 11206 w 21025"/>
              <a:gd name="T33" fmla="*/ 21249 h 21249"/>
              <a:gd name="T34" fmla="*/ 4334 w 21025"/>
              <a:gd name="T35" fmla="*/ 21249 h 21249"/>
              <a:gd name="T36" fmla="*/ 1388 w 21025"/>
              <a:gd name="T37" fmla="*/ 20649 h 21249"/>
              <a:gd name="T38" fmla="*/ 406 w 21025"/>
              <a:gd name="T39" fmla="*/ 18248 h 21249"/>
              <a:gd name="T40" fmla="*/ 13170 w 21025"/>
              <a:gd name="T41" fmla="*/ 848 h 21249"/>
              <a:gd name="T42" fmla="*/ 18079 w 21025"/>
              <a:gd name="T43" fmla="*/ 248 h 21249"/>
              <a:gd name="T44" fmla="*/ 19061 w 21025"/>
              <a:gd name="T45" fmla="*/ 848 h 21249"/>
              <a:gd name="T46" fmla="*/ 21024 w 21025"/>
              <a:gd name="T47" fmla="*/ 3848 h 21249"/>
              <a:gd name="T48" fmla="*/ 20043 w 21025"/>
              <a:gd name="T49" fmla="*/ 4448 h 21249"/>
              <a:gd name="T50" fmla="*/ 19061 w 21025"/>
              <a:gd name="T51" fmla="*/ 5648 h 21249"/>
              <a:gd name="T52" fmla="*/ 19061 w 21025"/>
              <a:gd name="T53" fmla="*/ 6248 h 21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025" h="21249">
                <a:moveTo>
                  <a:pt x="19061" y="6248"/>
                </a:moveTo>
                <a:cubicBezTo>
                  <a:pt x="19061" y="6248"/>
                  <a:pt x="19061" y="6848"/>
                  <a:pt x="18079" y="7448"/>
                </a:cubicBezTo>
                <a:cubicBezTo>
                  <a:pt x="18079" y="7448"/>
                  <a:pt x="18079" y="7448"/>
                  <a:pt x="18079" y="8048"/>
                </a:cubicBezTo>
                <a:cubicBezTo>
                  <a:pt x="18079" y="8048"/>
                  <a:pt x="18079" y="8648"/>
                  <a:pt x="18079" y="9248"/>
                </a:cubicBezTo>
                <a:cubicBezTo>
                  <a:pt x="17097" y="9248"/>
                  <a:pt x="17097" y="9848"/>
                  <a:pt x="17097" y="9848"/>
                </a:cubicBezTo>
                <a:cubicBezTo>
                  <a:pt x="17097" y="10449"/>
                  <a:pt x="17097" y="10449"/>
                  <a:pt x="17097" y="11048"/>
                </a:cubicBezTo>
                <a:cubicBezTo>
                  <a:pt x="17097" y="11048"/>
                  <a:pt x="17097" y="11648"/>
                  <a:pt x="16115" y="11648"/>
                </a:cubicBezTo>
                <a:cubicBezTo>
                  <a:pt x="16115" y="12248"/>
                  <a:pt x="16115" y="12248"/>
                  <a:pt x="16115" y="12849"/>
                </a:cubicBezTo>
                <a:cubicBezTo>
                  <a:pt x="16115" y="12849"/>
                  <a:pt x="16115" y="13448"/>
                  <a:pt x="16115" y="14048"/>
                </a:cubicBezTo>
                <a:cubicBezTo>
                  <a:pt x="16115" y="14048"/>
                  <a:pt x="16115" y="14648"/>
                  <a:pt x="16115" y="14648"/>
                </a:cubicBezTo>
                <a:cubicBezTo>
                  <a:pt x="16115" y="15249"/>
                  <a:pt x="15134" y="15249"/>
                  <a:pt x="15134" y="15849"/>
                </a:cubicBezTo>
                <a:cubicBezTo>
                  <a:pt x="15134" y="15849"/>
                  <a:pt x="15134" y="16448"/>
                  <a:pt x="15134" y="16448"/>
                </a:cubicBezTo>
                <a:cubicBezTo>
                  <a:pt x="15134" y="17049"/>
                  <a:pt x="15134" y="17049"/>
                  <a:pt x="15134" y="17648"/>
                </a:cubicBezTo>
                <a:cubicBezTo>
                  <a:pt x="15134" y="17648"/>
                  <a:pt x="15134" y="18248"/>
                  <a:pt x="15134" y="18248"/>
                </a:cubicBezTo>
                <a:cubicBezTo>
                  <a:pt x="15134" y="18248"/>
                  <a:pt x="15134" y="18248"/>
                  <a:pt x="15134" y="18248"/>
                </a:cubicBezTo>
                <a:cubicBezTo>
                  <a:pt x="15134" y="18848"/>
                  <a:pt x="15134" y="18848"/>
                  <a:pt x="15134" y="18848"/>
                </a:cubicBezTo>
                <a:cubicBezTo>
                  <a:pt x="15134" y="20049"/>
                  <a:pt x="13170" y="21249"/>
                  <a:pt x="11206" y="21249"/>
                </a:cubicBezTo>
                <a:cubicBezTo>
                  <a:pt x="4334" y="21249"/>
                  <a:pt x="4334" y="21249"/>
                  <a:pt x="4334" y="21249"/>
                </a:cubicBezTo>
                <a:cubicBezTo>
                  <a:pt x="2370" y="21249"/>
                  <a:pt x="1388" y="20649"/>
                  <a:pt x="1388" y="20649"/>
                </a:cubicBezTo>
                <a:cubicBezTo>
                  <a:pt x="406" y="20049"/>
                  <a:pt x="-575" y="19448"/>
                  <a:pt x="406" y="18248"/>
                </a:cubicBezTo>
                <a:cubicBezTo>
                  <a:pt x="1388" y="12248"/>
                  <a:pt x="6297" y="5648"/>
                  <a:pt x="13170" y="848"/>
                </a:cubicBezTo>
                <a:cubicBezTo>
                  <a:pt x="14152" y="248"/>
                  <a:pt x="16115" y="-351"/>
                  <a:pt x="18079" y="248"/>
                </a:cubicBezTo>
                <a:cubicBezTo>
                  <a:pt x="18079" y="248"/>
                  <a:pt x="18079" y="848"/>
                  <a:pt x="19061" y="848"/>
                </a:cubicBezTo>
                <a:cubicBezTo>
                  <a:pt x="20043" y="1448"/>
                  <a:pt x="21024" y="2648"/>
                  <a:pt x="21024" y="3848"/>
                </a:cubicBezTo>
                <a:cubicBezTo>
                  <a:pt x="20043" y="3848"/>
                  <a:pt x="20043" y="3848"/>
                  <a:pt x="20043" y="4448"/>
                </a:cubicBezTo>
                <a:cubicBezTo>
                  <a:pt x="20043" y="4448"/>
                  <a:pt x="20043" y="5048"/>
                  <a:pt x="19061" y="5648"/>
                </a:cubicBezTo>
                <a:cubicBezTo>
                  <a:pt x="19061" y="5648"/>
                  <a:pt x="19061" y="5648"/>
                  <a:pt x="19061" y="6248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6" name="AutoShape 35"/>
          <p:cNvSpPr>
            <a:spLocks/>
          </p:cNvSpPr>
          <p:nvPr/>
        </p:nvSpPr>
        <p:spPr bwMode="auto">
          <a:xfrm>
            <a:off x="3854451" y="4144989"/>
            <a:ext cx="152400" cy="142875"/>
          </a:xfrm>
          <a:custGeom>
            <a:avLst/>
            <a:gdLst>
              <a:gd name="T0" fmla="*/ 18900 w 21600"/>
              <a:gd name="T1" fmla="*/ 21600 h 21600"/>
              <a:gd name="T2" fmla="*/ 2025 w 21600"/>
              <a:gd name="T3" fmla="*/ 21600 h 21600"/>
              <a:gd name="T4" fmla="*/ 0 w 21600"/>
              <a:gd name="T5" fmla="*/ 18720 h 21600"/>
              <a:gd name="T6" fmla="*/ 0 w 21600"/>
              <a:gd name="T7" fmla="*/ 5039 h 21600"/>
              <a:gd name="T8" fmla="*/ 2025 w 21600"/>
              <a:gd name="T9" fmla="*/ 2159 h 21600"/>
              <a:gd name="T10" fmla="*/ 2700 w 21600"/>
              <a:gd name="T11" fmla="*/ 2159 h 21600"/>
              <a:gd name="T12" fmla="*/ 2700 w 21600"/>
              <a:gd name="T13" fmla="*/ 2159 h 21600"/>
              <a:gd name="T14" fmla="*/ 5400 w 21600"/>
              <a:gd name="T15" fmla="*/ 2159 h 21600"/>
              <a:gd name="T16" fmla="*/ 5400 w 21600"/>
              <a:gd name="T17" fmla="*/ 2159 h 21600"/>
              <a:gd name="T18" fmla="*/ 8100 w 21600"/>
              <a:gd name="T19" fmla="*/ 1439 h 21600"/>
              <a:gd name="T20" fmla="*/ 8775 w 21600"/>
              <a:gd name="T21" fmla="*/ 1439 h 21600"/>
              <a:gd name="T22" fmla="*/ 10800 w 21600"/>
              <a:gd name="T23" fmla="*/ 1439 h 21600"/>
              <a:gd name="T24" fmla="*/ 11475 w 21600"/>
              <a:gd name="T25" fmla="*/ 719 h 21600"/>
              <a:gd name="T26" fmla="*/ 12150 w 21600"/>
              <a:gd name="T27" fmla="*/ 719 h 21600"/>
              <a:gd name="T28" fmla="*/ 12825 w 21600"/>
              <a:gd name="T29" fmla="*/ 719 h 21600"/>
              <a:gd name="T30" fmla="*/ 14175 w 21600"/>
              <a:gd name="T31" fmla="*/ 0 h 21600"/>
              <a:gd name="T32" fmla="*/ 15525 w 21600"/>
              <a:gd name="T33" fmla="*/ 0 h 21600"/>
              <a:gd name="T34" fmla="*/ 17550 w 21600"/>
              <a:gd name="T35" fmla="*/ 1439 h 21600"/>
              <a:gd name="T36" fmla="*/ 17550 w 21600"/>
              <a:gd name="T37" fmla="*/ 2159 h 21600"/>
              <a:gd name="T38" fmla="*/ 18225 w 21600"/>
              <a:gd name="T39" fmla="*/ 3599 h 21600"/>
              <a:gd name="T40" fmla="*/ 18225 w 21600"/>
              <a:gd name="T41" fmla="*/ 4319 h 21600"/>
              <a:gd name="T42" fmla="*/ 20925 w 21600"/>
              <a:gd name="T43" fmla="*/ 14399 h 21600"/>
              <a:gd name="T44" fmla="*/ 20925 w 21600"/>
              <a:gd name="T45" fmla="*/ 15119 h 21600"/>
              <a:gd name="T46" fmla="*/ 20925 w 21600"/>
              <a:gd name="T47" fmla="*/ 16559 h 21600"/>
              <a:gd name="T48" fmla="*/ 20925 w 21600"/>
              <a:gd name="T49" fmla="*/ 17279 h 21600"/>
              <a:gd name="T50" fmla="*/ 21600 w 21600"/>
              <a:gd name="T51" fmla="*/ 18720 h 21600"/>
              <a:gd name="T52" fmla="*/ 20250 w 21600"/>
              <a:gd name="T53" fmla="*/ 20879 h 21600"/>
              <a:gd name="T54" fmla="*/ 18900 w 21600"/>
              <a:gd name="T5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1600" h="21600">
                <a:moveTo>
                  <a:pt x="18900" y="21600"/>
                </a:moveTo>
                <a:cubicBezTo>
                  <a:pt x="2025" y="21600"/>
                  <a:pt x="2025" y="21600"/>
                  <a:pt x="2025" y="21600"/>
                </a:cubicBezTo>
                <a:cubicBezTo>
                  <a:pt x="675" y="21600"/>
                  <a:pt x="0" y="20160"/>
                  <a:pt x="0" y="18720"/>
                </a:cubicBezTo>
                <a:cubicBezTo>
                  <a:pt x="0" y="5039"/>
                  <a:pt x="0" y="5039"/>
                  <a:pt x="0" y="5039"/>
                </a:cubicBezTo>
                <a:cubicBezTo>
                  <a:pt x="0" y="3599"/>
                  <a:pt x="675" y="2879"/>
                  <a:pt x="2025" y="2159"/>
                </a:cubicBezTo>
                <a:cubicBezTo>
                  <a:pt x="2025" y="2159"/>
                  <a:pt x="2700" y="2159"/>
                  <a:pt x="2700" y="2159"/>
                </a:cubicBezTo>
                <a:cubicBezTo>
                  <a:pt x="2700" y="2159"/>
                  <a:pt x="2700" y="2159"/>
                  <a:pt x="2700" y="2159"/>
                </a:cubicBezTo>
                <a:cubicBezTo>
                  <a:pt x="3375" y="2159"/>
                  <a:pt x="4725" y="2159"/>
                  <a:pt x="5400" y="2159"/>
                </a:cubicBezTo>
                <a:cubicBezTo>
                  <a:pt x="5400" y="2159"/>
                  <a:pt x="5400" y="2159"/>
                  <a:pt x="5400" y="2159"/>
                </a:cubicBezTo>
                <a:cubicBezTo>
                  <a:pt x="6075" y="2159"/>
                  <a:pt x="7425" y="2159"/>
                  <a:pt x="8100" y="1439"/>
                </a:cubicBezTo>
                <a:cubicBezTo>
                  <a:pt x="8100" y="1439"/>
                  <a:pt x="8775" y="1439"/>
                  <a:pt x="8775" y="1439"/>
                </a:cubicBezTo>
                <a:cubicBezTo>
                  <a:pt x="9450" y="1439"/>
                  <a:pt x="10125" y="1439"/>
                  <a:pt x="10800" y="1439"/>
                </a:cubicBezTo>
                <a:cubicBezTo>
                  <a:pt x="11475" y="719"/>
                  <a:pt x="11475" y="719"/>
                  <a:pt x="11475" y="719"/>
                </a:cubicBezTo>
                <a:cubicBezTo>
                  <a:pt x="12150" y="719"/>
                  <a:pt x="12150" y="719"/>
                  <a:pt x="12150" y="719"/>
                </a:cubicBezTo>
                <a:cubicBezTo>
                  <a:pt x="12150" y="719"/>
                  <a:pt x="12825" y="719"/>
                  <a:pt x="12825" y="719"/>
                </a:cubicBezTo>
                <a:cubicBezTo>
                  <a:pt x="13500" y="719"/>
                  <a:pt x="14175" y="0"/>
                  <a:pt x="14175" y="0"/>
                </a:cubicBezTo>
                <a:cubicBezTo>
                  <a:pt x="14850" y="0"/>
                  <a:pt x="14850" y="0"/>
                  <a:pt x="15525" y="0"/>
                </a:cubicBezTo>
                <a:cubicBezTo>
                  <a:pt x="16200" y="0"/>
                  <a:pt x="17550" y="719"/>
                  <a:pt x="17550" y="1439"/>
                </a:cubicBezTo>
                <a:cubicBezTo>
                  <a:pt x="17550" y="2159"/>
                  <a:pt x="17550" y="2159"/>
                  <a:pt x="17550" y="2159"/>
                </a:cubicBezTo>
                <a:cubicBezTo>
                  <a:pt x="18225" y="2879"/>
                  <a:pt x="18225" y="3599"/>
                  <a:pt x="18225" y="3599"/>
                </a:cubicBezTo>
                <a:cubicBezTo>
                  <a:pt x="18225" y="3599"/>
                  <a:pt x="18225" y="3599"/>
                  <a:pt x="18225" y="4319"/>
                </a:cubicBezTo>
                <a:cubicBezTo>
                  <a:pt x="19575" y="7199"/>
                  <a:pt x="20250" y="10800"/>
                  <a:pt x="20925" y="14399"/>
                </a:cubicBezTo>
                <a:cubicBezTo>
                  <a:pt x="20925" y="14399"/>
                  <a:pt x="20925" y="14399"/>
                  <a:pt x="20925" y="15119"/>
                </a:cubicBezTo>
                <a:cubicBezTo>
                  <a:pt x="20925" y="15119"/>
                  <a:pt x="20925" y="15839"/>
                  <a:pt x="20925" y="16559"/>
                </a:cubicBezTo>
                <a:cubicBezTo>
                  <a:pt x="20925" y="16559"/>
                  <a:pt x="20925" y="17279"/>
                  <a:pt x="20925" y="17279"/>
                </a:cubicBezTo>
                <a:cubicBezTo>
                  <a:pt x="20925" y="18000"/>
                  <a:pt x="20925" y="18000"/>
                  <a:pt x="21600" y="18720"/>
                </a:cubicBezTo>
                <a:cubicBezTo>
                  <a:pt x="21600" y="19440"/>
                  <a:pt x="20925" y="20160"/>
                  <a:pt x="20250" y="20879"/>
                </a:cubicBezTo>
                <a:cubicBezTo>
                  <a:pt x="20250" y="20879"/>
                  <a:pt x="19575" y="21600"/>
                  <a:pt x="18900" y="2160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7" name="AutoShape 36"/>
          <p:cNvSpPr>
            <a:spLocks/>
          </p:cNvSpPr>
          <p:nvPr/>
        </p:nvSpPr>
        <p:spPr bwMode="auto">
          <a:xfrm>
            <a:off x="3679828" y="4144989"/>
            <a:ext cx="150813" cy="142875"/>
          </a:xfrm>
          <a:custGeom>
            <a:avLst/>
            <a:gdLst>
              <a:gd name="T0" fmla="*/ 21600 w 21600"/>
              <a:gd name="T1" fmla="*/ 5039 h 21600"/>
              <a:gd name="T2" fmla="*/ 21600 w 21600"/>
              <a:gd name="T3" fmla="*/ 18720 h 21600"/>
              <a:gd name="T4" fmla="*/ 18900 w 21600"/>
              <a:gd name="T5" fmla="*/ 21600 h 21600"/>
              <a:gd name="T6" fmla="*/ 2700 w 21600"/>
              <a:gd name="T7" fmla="*/ 21600 h 21600"/>
              <a:gd name="T8" fmla="*/ 675 w 21600"/>
              <a:gd name="T9" fmla="*/ 20879 h 21600"/>
              <a:gd name="T10" fmla="*/ 0 w 21600"/>
              <a:gd name="T11" fmla="*/ 18720 h 21600"/>
              <a:gd name="T12" fmla="*/ 0 w 21600"/>
              <a:gd name="T13" fmla="*/ 17279 h 21600"/>
              <a:gd name="T14" fmla="*/ 0 w 21600"/>
              <a:gd name="T15" fmla="*/ 16559 h 21600"/>
              <a:gd name="T16" fmla="*/ 0 w 21600"/>
              <a:gd name="T17" fmla="*/ 15119 h 21600"/>
              <a:gd name="T18" fmla="*/ 0 w 21600"/>
              <a:gd name="T19" fmla="*/ 14399 h 21600"/>
              <a:gd name="T20" fmla="*/ 2700 w 21600"/>
              <a:gd name="T21" fmla="*/ 3599 h 21600"/>
              <a:gd name="T22" fmla="*/ 2700 w 21600"/>
              <a:gd name="T23" fmla="*/ 3599 h 21600"/>
              <a:gd name="T24" fmla="*/ 3375 w 21600"/>
              <a:gd name="T25" fmla="*/ 2159 h 21600"/>
              <a:gd name="T26" fmla="*/ 3375 w 21600"/>
              <a:gd name="T27" fmla="*/ 1439 h 21600"/>
              <a:gd name="T28" fmla="*/ 6075 w 21600"/>
              <a:gd name="T29" fmla="*/ 0 h 21600"/>
              <a:gd name="T30" fmla="*/ 6075 w 21600"/>
              <a:gd name="T31" fmla="*/ 0 h 21600"/>
              <a:gd name="T32" fmla="*/ 6750 w 21600"/>
              <a:gd name="T33" fmla="*/ 0 h 21600"/>
              <a:gd name="T34" fmla="*/ 8100 w 21600"/>
              <a:gd name="T35" fmla="*/ 719 h 21600"/>
              <a:gd name="T36" fmla="*/ 8775 w 21600"/>
              <a:gd name="T37" fmla="*/ 719 h 21600"/>
              <a:gd name="T38" fmla="*/ 9450 w 21600"/>
              <a:gd name="T39" fmla="*/ 719 h 21600"/>
              <a:gd name="T40" fmla="*/ 10125 w 21600"/>
              <a:gd name="T41" fmla="*/ 1439 h 21600"/>
              <a:gd name="T42" fmla="*/ 12150 w 21600"/>
              <a:gd name="T43" fmla="*/ 1439 h 21600"/>
              <a:gd name="T44" fmla="*/ 12825 w 21600"/>
              <a:gd name="T45" fmla="*/ 1439 h 21600"/>
              <a:gd name="T46" fmla="*/ 15525 w 21600"/>
              <a:gd name="T47" fmla="*/ 2159 h 21600"/>
              <a:gd name="T48" fmla="*/ 15525 w 21600"/>
              <a:gd name="T49" fmla="*/ 2159 h 21600"/>
              <a:gd name="T50" fmla="*/ 18225 w 21600"/>
              <a:gd name="T51" fmla="*/ 2159 h 21600"/>
              <a:gd name="T52" fmla="*/ 18225 w 21600"/>
              <a:gd name="T53" fmla="*/ 2159 h 21600"/>
              <a:gd name="T54" fmla="*/ 18900 w 21600"/>
              <a:gd name="T55" fmla="*/ 2159 h 21600"/>
              <a:gd name="T56" fmla="*/ 21600 w 21600"/>
              <a:gd name="T57" fmla="*/ 503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1600" h="21600">
                <a:moveTo>
                  <a:pt x="21600" y="5039"/>
                </a:moveTo>
                <a:cubicBezTo>
                  <a:pt x="21600" y="18720"/>
                  <a:pt x="21600" y="18720"/>
                  <a:pt x="21600" y="18720"/>
                </a:cubicBezTo>
                <a:cubicBezTo>
                  <a:pt x="21600" y="20160"/>
                  <a:pt x="20250" y="21600"/>
                  <a:pt x="18900" y="21600"/>
                </a:cubicBezTo>
                <a:cubicBezTo>
                  <a:pt x="2700" y="21600"/>
                  <a:pt x="2700" y="21600"/>
                  <a:pt x="2700" y="21600"/>
                </a:cubicBezTo>
                <a:cubicBezTo>
                  <a:pt x="2025" y="21600"/>
                  <a:pt x="675" y="20879"/>
                  <a:pt x="675" y="20879"/>
                </a:cubicBezTo>
                <a:cubicBezTo>
                  <a:pt x="0" y="20160"/>
                  <a:pt x="0" y="19440"/>
                  <a:pt x="0" y="18720"/>
                </a:cubicBezTo>
                <a:cubicBezTo>
                  <a:pt x="0" y="18000"/>
                  <a:pt x="0" y="18000"/>
                  <a:pt x="0" y="17279"/>
                </a:cubicBezTo>
                <a:cubicBezTo>
                  <a:pt x="0" y="17279"/>
                  <a:pt x="0" y="16559"/>
                  <a:pt x="0" y="16559"/>
                </a:cubicBezTo>
                <a:cubicBezTo>
                  <a:pt x="0" y="15839"/>
                  <a:pt x="0" y="15119"/>
                  <a:pt x="0" y="15119"/>
                </a:cubicBezTo>
                <a:cubicBezTo>
                  <a:pt x="0" y="14399"/>
                  <a:pt x="0" y="14399"/>
                  <a:pt x="0" y="14399"/>
                </a:cubicBezTo>
                <a:cubicBezTo>
                  <a:pt x="675" y="10800"/>
                  <a:pt x="1350" y="7199"/>
                  <a:pt x="2700" y="3599"/>
                </a:cubicBezTo>
                <a:cubicBezTo>
                  <a:pt x="2700" y="3599"/>
                  <a:pt x="2700" y="3599"/>
                  <a:pt x="2700" y="3599"/>
                </a:cubicBezTo>
                <a:cubicBezTo>
                  <a:pt x="2700" y="3599"/>
                  <a:pt x="3375" y="2879"/>
                  <a:pt x="3375" y="2159"/>
                </a:cubicBezTo>
                <a:cubicBezTo>
                  <a:pt x="3375" y="2159"/>
                  <a:pt x="3375" y="2159"/>
                  <a:pt x="3375" y="1439"/>
                </a:cubicBezTo>
                <a:cubicBezTo>
                  <a:pt x="4050" y="719"/>
                  <a:pt x="4725" y="0"/>
                  <a:pt x="6075" y="0"/>
                </a:cubicBezTo>
                <a:cubicBezTo>
                  <a:pt x="6075" y="0"/>
                  <a:pt x="6075" y="0"/>
                  <a:pt x="6075" y="0"/>
                </a:cubicBezTo>
                <a:cubicBezTo>
                  <a:pt x="6075" y="0"/>
                  <a:pt x="6075" y="0"/>
                  <a:pt x="6750" y="0"/>
                </a:cubicBezTo>
                <a:cubicBezTo>
                  <a:pt x="7425" y="0"/>
                  <a:pt x="8100" y="719"/>
                  <a:pt x="8100" y="719"/>
                </a:cubicBezTo>
                <a:cubicBezTo>
                  <a:pt x="8775" y="719"/>
                  <a:pt x="8775" y="719"/>
                  <a:pt x="8775" y="719"/>
                </a:cubicBezTo>
                <a:cubicBezTo>
                  <a:pt x="8775" y="719"/>
                  <a:pt x="8775" y="719"/>
                  <a:pt x="9450" y="719"/>
                </a:cubicBezTo>
                <a:cubicBezTo>
                  <a:pt x="9450" y="719"/>
                  <a:pt x="10125" y="719"/>
                  <a:pt x="10125" y="1439"/>
                </a:cubicBezTo>
                <a:cubicBezTo>
                  <a:pt x="10800" y="1439"/>
                  <a:pt x="11475" y="1439"/>
                  <a:pt x="12150" y="1439"/>
                </a:cubicBezTo>
                <a:cubicBezTo>
                  <a:pt x="12150" y="1439"/>
                  <a:pt x="12825" y="1439"/>
                  <a:pt x="12825" y="1439"/>
                </a:cubicBezTo>
                <a:cubicBezTo>
                  <a:pt x="14175" y="2159"/>
                  <a:pt x="14850" y="2159"/>
                  <a:pt x="15525" y="2159"/>
                </a:cubicBezTo>
                <a:cubicBezTo>
                  <a:pt x="15525" y="2159"/>
                  <a:pt x="15525" y="2159"/>
                  <a:pt x="15525" y="2159"/>
                </a:cubicBezTo>
                <a:cubicBezTo>
                  <a:pt x="16875" y="2159"/>
                  <a:pt x="17550" y="2159"/>
                  <a:pt x="18225" y="2159"/>
                </a:cubicBezTo>
                <a:cubicBezTo>
                  <a:pt x="18225" y="2159"/>
                  <a:pt x="18225" y="2159"/>
                  <a:pt x="18225" y="2159"/>
                </a:cubicBezTo>
                <a:cubicBezTo>
                  <a:pt x="18900" y="2159"/>
                  <a:pt x="18900" y="2159"/>
                  <a:pt x="18900" y="2159"/>
                </a:cubicBezTo>
                <a:cubicBezTo>
                  <a:pt x="20250" y="2879"/>
                  <a:pt x="21600" y="3599"/>
                  <a:pt x="21600" y="5039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8" name="AutoShape 37"/>
          <p:cNvSpPr>
            <a:spLocks/>
          </p:cNvSpPr>
          <p:nvPr/>
        </p:nvSpPr>
        <p:spPr bwMode="auto">
          <a:xfrm>
            <a:off x="3729039" y="4041777"/>
            <a:ext cx="101600" cy="98425"/>
          </a:xfrm>
          <a:custGeom>
            <a:avLst/>
            <a:gdLst>
              <a:gd name="T0" fmla="*/ 19542 w 21600"/>
              <a:gd name="T1" fmla="*/ 457 h 21029"/>
              <a:gd name="T2" fmla="*/ 21600 w 21600"/>
              <a:gd name="T3" fmla="*/ 3543 h 21029"/>
              <a:gd name="T4" fmla="*/ 21600 w 21600"/>
              <a:gd name="T5" fmla="*/ 16914 h 21029"/>
              <a:gd name="T6" fmla="*/ 19542 w 21600"/>
              <a:gd name="T7" fmla="*/ 20000 h 21029"/>
              <a:gd name="T8" fmla="*/ 17485 w 21600"/>
              <a:gd name="T9" fmla="*/ 21029 h 21029"/>
              <a:gd name="T10" fmla="*/ 13371 w 21600"/>
              <a:gd name="T11" fmla="*/ 20000 h 21029"/>
              <a:gd name="T12" fmla="*/ 13371 w 21600"/>
              <a:gd name="T13" fmla="*/ 20000 h 21029"/>
              <a:gd name="T14" fmla="*/ 9257 w 21600"/>
              <a:gd name="T15" fmla="*/ 20000 h 21029"/>
              <a:gd name="T16" fmla="*/ 8228 w 21600"/>
              <a:gd name="T17" fmla="*/ 18971 h 21029"/>
              <a:gd name="T18" fmla="*/ 5142 w 21600"/>
              <a:gd name="T19" fmla="*/ 18971 h 21029"/>
              <a:gd name="T20" fmla="*/ 4114 w 21600"/>
              <a:gd name="T21" fmla="*/ 18971 h 21029"/>
              <a:gd name="T22" fmla="*/ 3085 w 21600"/>
              <a:gd name="T23" fmla="*/ 17943 h 21029"/>
              <a:gd name="T24" fmla="*/ 0 w 21600"/>
              <a:gd name="T25" fmla="*/ 15886 h 21029"/>
              <a:gd name="T26" fmla="*/ 1028 w 21600"/>
              <a:gd name="T27" fmla="*/ 11771 h 21029"/>
              <a:gd name="T28" fmla="*/ 1028 w 21600"/>
              <a:gd name="T29" fmla="*/ 11771 h 21029"/>
              <a:gd name="T30" fmla="*/ 2057 w 21600"/>
              <a:gd name="T31" fmla="*/ 10743 h 21029"/>
              <a:gd name="T32" fmla="*/ 3085 w 21600"/>
              <a:gd name="T33" fmla="*/ 9714 h 21029"/>
              <a:gd name="T34" fmla="*/ 4114 w 21600"/>
              <a:gd name="T35" fmla="*/ 7657 h 21029"/>
              <a:gd name="T36" fmla="*/ 5142 w 21600"/>
              <a:gd name="T37" fmla="*/ 7657 h 21029"/>
              <a:gd name="T38" fmla="*/ 6171 w 21600"/>
              <a:gd name="T39" fmla="*/ 6629 h 21029"/>
              <a:gd name="T40" fmla="*/ 7199 w 21600"/>
              <a:gd name="T41" fmla="*/ 5600 h 21029"/>
              <a:gd name="T42" fmla="*/ 7199 w 21600"/>
              <a:gd name="T43" fmla="*/ 4571 h 21029"/>
              <a:gd name="T44" fmla="*/ 9257 w 21600"/>
              <a:gd name="T45" fmla="*/ 4571 h 21029"/>
              <a:gd name="T46" fmla="*/ 9257 w 21600"/>
              <a:gd name="T47" fmla="*/ 3543 h 21029"/>
              <a:gd name="T48" fmla="*/ 10285 w 21600"/>
              <a:gd name="T49" fmla="*/ 2514 h 21029"/>
              <a:gd name="T50" fmla="*/ 11314 w 21600"/>
              <a:gd name="T51" fmla="*/ 2514 h 21029"/>
              <a:gd name="T52" fmla="*/ 12342 w 21600"/>
              <a:gd name="T53" fmla="*/ 1486 h 21029"/>
              <a:gd name="T54" fmla="*/ 13371 w 21600"/>
              <a:gd name="T55" fmla="*/ 1486 h 21029"/>
              <a:gd name="T56" fmla="*/ 14399 w 21600"/>
              <a:gd name="T57" fmla="*/ 457 h 21029"/>
              <a:gd name="T58" fmla="*/ 14399 w 21600"/>
              <a:gd name="T59" fmla="*/ 457 h 21029"/>
              <a:gd name="T60" fmla="*/ 16457 w 21600"/>
              <a:gd name="T61" fmla="*/ 457 h 21029"/>
              <a:gd name="T62" fmla="*/ 19542 w 21600"/>
              <a:gd name="T63" fmla="*/ 457 h 2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00" h="21029">
                <a:moveTo>
                  <a:pt x="19542" y="457"/>
                </a:moveTo>
                <a:cubicBezTo>
                  <a:pt x="20571" y="1486"/>
                  <a:pt x="21600" y="2514"/>
                  <a:pt x="21600" y="3543"/>
                </a:cubicBezTo>
                <a:cubicBezTo>
                  <a:pt x="21600" y="16914"/>
                  <a:pt x="21600" y="16914"/>
                  <a:pt x="21600" y="16914"/>
                </a:cubicBezTo>
                <a:cubicBezTo>
                  <a:pt x="21600" y="17943"/>
                  <a:pt x="20571" y="18971"/>
                  <a:pt x="19542" y="20000"/>
                </a:cubicBezTo>
                <a:cubicBezTo>
                  <a:pt x="19542" y="20000"/>
                  <a:pt x="18514" y="21029"/>
                  <a:pt x="17485" y="21029"/>
                </a:cubicBezTo>
                <a:cubicBezTo>
                  <a:pt x="15428" y="21029"/>
                  <a:pt x="14399" y="20000"/>
                  <a:pt x="13371" y="20000"/>
                </a:cubicBezTo>
                <a:cubicBezTo>
                  <a:pt x="13371" y="20000"/>
                  <a:pt x="13371" y="20000"/>
                  <a:pt x="13371" y="20000"/>
                </a:cubicBezTo>
                <a:cubicBezTo>
                  <a:pt x="12342" y="20000"/>
                  <a:pt x="10285" y="20000"/>
                  <a:pt x="9257" y="20000"/>
                </a:cubicBezTo>
                <a:cubicBezTo>
                  <a:pt x="9257" y="20000"/>
                  <a:pt x="8228" y="20000"/>
                  <a:pt x="8228" y="18971"/>
                </a:cubicBezTo>
                <a:cubicBezTo>
                  <a:pt x="7199" y="18971"/>
                  <a:pt x="6171" y="18971"/>
                  <a:pt x="5142" y="18971"/>
                </a:cubicBezTo>
                <a:cubicBezTo>
                  <a:pt x="5142" y="18971"/>
                  <a:pt x="4114" y="18971"/>
                  <a:pt x="4114" y="18971"/>
                </a:cubicBezTo>
                <a:cubicBezTo>
                  <a:pt x="4114" y="17943"/>
                  <a:pt x="3085" y="17943"/>
                  <a:pt x="3085" y="17943"/>
                </a:cubicBezTo>
                <a:cubicBezTo>
                  <a:pt x="2057" y="17943"/>
                  <a:pt x="1028" y="16914"/>
                  <a:pt x="0" y="15886"/>
                </a:cubicBezTo>
                <a:cubicBezTo>
                  <a:pt x="0" y="14857"/>
                  <a:pt x="0" y="12800"/>
                  <a:pt x="1028" y="11771"/>
                </a:cubicBezTo>
                <a:cubicBezTo>
                  <a:pt x="1028" y="11771"/>
                  <a:pt x="1028" y="11771"/>
                  <a:pt x="1028" y="11771"/>
                </a:cubicBezTo>
                <a:cubicBezTo>
                  <a:pt x="1028" y="10743"/>
                  <a:pt x="2057" y="10743"/>
                  <a:pt x="2057" y="10743"/>
                </a:cubicBezTo>
                <a:cubicBezTo>
                  <a:pt x="2057" y="9714"/>
                  <a:pt x="2057" y="9714"/>
                  <a:pt x="3085" y="9714"/>
                </a:cubicBezTo>
                <a:cubicBezTo>
                  <a:pt x="3085" y="8686"/>
                  <a:pt x="4114" y="8686"/>
                  <a:pt x="4114" y="7657"/>
                </a:cubicBezTo>
                <a:cubicBezTo>
                  <a:pt x="4114" y="7657"/>
                  <a:pt x="5142" y="7657"/>
                  <a:pt x="5142" y="7657"/>
                </a:cubicBezTo>
                <a:cubicBezTo>
                  <a:pt x="5142" y="6629"/>
                  <a:pt x="5142" y="6629"/>
                  <a:pt x="6171" y="6629"/>
                </a:cubicBezTo>
                <a:cubicBezTo>
                  <a:pt x="6171" y="5600"/>
                  <a:pt x="6171" y="5600"/>
                  <a:pt x="7199" y="5600"/>
                </a:cubicBezTo>
                <a:cubicBezTo>
                  <a:pt x="7199" y="5600"/>
                  <a:pt x="7199" y="5600"/>
                  <a:pt x="7199" y="4571"/>
                </a:cubicBezTo>
                <a:cubicBezTo>
                  <a:pt x="8228" y="4571"/>
                  <a:pt x="8228" y="4571"/>
                  <a:pt x="9257" y="4571"/>
                </a:cubicBezTo>
                <a:cubicBezTo>
                  <a:pt x="9257" y="3543"/>
                  <a:pt x="9257" y="3543"/>
                  <a:pt x="9257" y="3543"/>
                </a:cubicBezTo>
                <a:cubicBezTo>
                  <a:pt x="10285" y="3543"/>
                  <a:pt x="10285" y="3543"/>
                  <a:pt x="10285" y="2514"/>
                </a:cubicBezTo>
                <a:cubicBezTo>
                  <a:pt x="11314" y="2514"/>
                  <a:pt x="11314" y="2514"/>
                  <a:pt x="11314" y="2514"/>
                </a:cubicBezTo>
                <a:cubicBezTo>
                  <a:pt x="11314" y="2514"/>
                  <a:pt x="12342" y="1486"/>
                  <a:pt x="12342" y="1486"/>
                </a:cubicBezTo>
                <a:cubicBezTo>
                  <a:pt x="12342" y="1486"/>
                  <a:pt x="12342" y="1486"/>
                  <a:pt x="13371" y="1486"/>
                </a:cubicBezTo>
                <a:cubicBezTo>
                  <a:pt x="13371" y="1486"/>
                  <a:pt x="14399" y="1486"/>
                  <a:pt x="14399" y="457"/>
                </a:cubicBezTo>
                <a:cubicBezTo>
                  <a:pt x="14399" y="457"/>
                  <a:pt x="14399" y="457"/>
                  <a:pt x="14399" y="457"/>
                </a:cubicBezTo>
                <a:cubicBezTo>
                  <a:pt x="15428" y="457"/>
                  <a:pt x="15428" y="457"/>
                  <a:pt x="16457" y="457"/>
                </a:cubicBezTo>
                <a:cubicBezTo>
                  <a:pt x="17485" y="-571"/>
                  <a:pt x="18514" y="457"/>
                  <a:pt x="19542" y="457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19" name="AutoShape 38"/>
          <p:cNvSpPr>
            <a:spLocks/>
          </p:cNvSpPr>
          <p:nvPr/>
        </p:nvSpPr>
        <p:spPr bwMode="auto">
          <a:xfrm>
            <a:off x="3854449" y="4041777"/>
            <a:ext cx="95251" cy="98425"/>
          </a:xfrm>
          <a:custGeom>
            <a:avLst/>
            <a:gdLst>
              <a:gd name="T0" fmla="*/ 21599 w 21600"/>
              <a:gd name="T1" fmla="*/ 15886 h 21029"/>
              <a:gd name="T2" fmla="*/ 18360 w 21600"/>
              <a:gd name="T3" fmla="*/ 17943 h 21029"/>
              <a:gd name="T4" fmla="*/ 17280 w 21600"/>
              <a:gd name="T5" fmla="*/ 18971 h 21029"/>
              <a:gd name="T6" fmla="*/ 16199 w 21600"/>
              <a:gd name="T7" fmla="*/ 18971 h 21029"/>
              <a:gd name="T8" fmla="*/ 12960 w 21600"/>
              <a:gd name="T9" fmla="*/ 18971 h 21029"/>
              <a:gd name="T10" fmla="*/ 11880 w 21600"/>
              <a:gd name="T11" fmla="*/ 20000 h 21029"/>
              <a:gd name="T12" fmla="*/ 8640 w 21600"/>
              <a:gd name="T13" fmla="*/ 20000 h 21029"/>
              <a:gd name="T14" fmla="*/ 7560 w 21600"/>
              <a:gd name="T15" fmla="*/ 20000 h 21029"/>
              <a:gd name="T16" fmla="*/ 3240 w 21600"/>
              <a:gd name="T17" fmla="*/ 21029 h 21029"/>
              <a:gd name="T18" fmla="*/ 1080 w 21600"/>
              <a:gd name="T19" fmla="*/ 20000 h 21029"/>
              <a:gd name="T20" fmla="*/ 0 w 21600"/>
              <a:gd name="T21" fmla="*/ 16914 h 21029"/>
              <a:gd name="T22" fmla="*/ 0 w 21600"/>
              <a:gd name="T23" fmla="*/ 3543 h 21029"/>
              <a:gd name="T24" fmla="*/ 1080 w 21600"/>
              <a:gd name="T25" fmla="*/ 457 h 21029"/>
              <a:gd name="T26" fmla="*/ 5400 w 21600"/>
              <a:gd name="T27" fmla="*/ 457 h 21029"/>
              <a:gd name="T28" fmla="*/ 6480 w 21600"/>
              <a:gd name="T29" fmla="*/ 457 h 21029"/>
              <a:gd name="T30" fmla="*/ 6480 w 21600"/>
              <a:gd name="T31" fmla="*/ 457 h 21029"/>
              <a:gd name="T32" fmla="*/ 8640 w 21600"/>
              <a:gd name="T33" fmla="*/ 1486 h 21029"/>
              <a:gd name="T34" fmla="*/ 8640 w 21600"/>
              <a:gd name="T35" fmla="*/ 1486 h 21029"/>
              <a:gd name="T36" fmla="*/ 9720 w 21600"/>
              <a:gd name="T37" fmla="*/ 2514 h 21029"/>
              <a:gd name="T38" fmla="*/ 10800 w 21600"/>
              <a:gd name="T39" fmla="*/ 2514 h 21029"/>
              <a:gd name="T40" fmla="*/ 11880 w 21600"/>
              <a:gd name="T41" fmla="*/ 3543 h 21029"/>
              <a:gd name="T42" fmla="*/ 12960 w 21600"/>
              <a:gd name="T43" fmla="*/ 4571 h 21029"/>
              <a:gd name="T44" fmla="*/ 14040 w 21600"/>
              <a:gd name="T45" fmla="*/ 4571 h 21029"/>
              <a:gd name="T46" fmla="*/ 15120 w 21600"/>
              <a:gd name="T47" fmla="*/ 5600 h 21029"/>
              <a:gd name="T48" fmla="*/ 15120 w 21600"/>
              <a:gd name="T49" fmla="*/ 6629 h 21029"/>
              <a:gd name="T50" fmla="*/ 16199 w 21600"/>
              <a:gd name="T51" fmla="*/ 7657 h 21029"/>
              <a:gd name="T52" fmla="*/ 17280 w 21600"/>
              <a:gd name="T53" fmla="*/ 7657 h 21029"/>
              <a:gd name="T54" fmla="*/ 19440 w 21600"/>
              <a:gd name="T55" fmla="*/ 9714 h 21029"/>
              <a:gd name="T56" fmla="*/ 19440 w 21600"/>
              <a:gd name="T57" fmla="*/ 10743 h 21029"/>
              <a:gd name="T58" fmla="*/ 20520 w 21600"/>
              <a:gd name="T59" fmla="*/ 11771 h 21029"/>
              <a:gd name="T60" fmla="*/ 20520 w 21600"/>
              <a:gd name="T61" fmla="*/ 11771 h 21029"/>
              <a:gd name="T62" fmla="*/ 21599 w 21600"/>
              <a:gd name="T63" fmla="*/ 15886 h 2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1600" h="21029">
                <a:moveTo>
                  <a:pt x="21599" y="15886"/>
                </a:moveTo>
                <a:cubicBezTo>
                  <a:pt x="20520" y="16914"/>
                  <a:pt x="19440" y="17943"/>
                  <a:pt x="18360" y="17943"/>
                </a:cubicBezTo>
                <a:cubicBezTo>
                  <a:pt x="18360" y="17943"/>
                  <a:pt x="18360" y="17943"/>
                  <a:pt x="17280" y="18971"/>
                </a:cubicBezTo>
                <a:cubicBezTo>
                  <a:pt x="17280" y="18971"/>
                  <a:pt x="17280" y="18971"/>
                  <a:pt x="16199" y="18971"/>
                </a:cubicBezTo>
                <a:cubicBezTo>
                  <a:pt x="15120" y="18971"/>
                  <a:pt x="14040" y="18971"/>
                  <a:pt x="12960" y="18971"/>
                </a:cubicBezTo>
                <a:cubicBezTo>
                  <a:pt x="12960" y="20000"/>
                  <a:pt x="12960" y="20000"/>
                  <a:pt x="11880" y="20000"/>
                </a:cubicBezTo>
                <a:cubicBezTo>
                  <a:pt x="10800" y="20000"/>
                  <a:pt x="9720" y="20000"/>
                  <a:pt x="8640" y="20000"/>
                </a:cubicBezTo>
                <a:cubicBezTo>
                  <a:pt x="7560" y="20000"/>
                  <a:pt x="7560" y="20000"/>
                  <a:pt x="7560" y="20000"/>
                </a:cubicBezTo>
                <a:cubicBezTo>
                  <a:pt x="6480" y="20000"/>
                  <a:pt x="5400" y="21029"/>
                  <a:pt x="3240" y="21029"/>
                </a:cubicBezTo>
                <a:cubicBezTo>
                  <a:pt x="2160" y="21029"/>
                  <a:pt x="2160" y="20000"/>
                  <a:pt x="1080" y="20000"/>
                </a:cubicBezTo>
                <a:cubicBezTo>
                  <a:pt x="0" y="18971"/>
                  <a:pt x="0" y="17943"/>
                  <a:pt x="0" y="16914"/>
                </a:cubicBezTo>
                <a:cubicBezTo>
                  <a:pt x="0" y="3543"/>
                  <a:pt x="0" y="3543"/>
                  <a:pt x="0" y="3543"/>
                </a:cubicBezTo>
                <a:cubicBezTo>
                  <a:pt x="0" y="2514"/>
                  <a:pt x="0" y="1486"/>
                  <a:pt x="1080" y="457"/>
                </a:cubicBezTo>
                <a:cubicBezTo>
                  <a:pt x="2160" y="457"/>
                  <a:pt x="3240" y="-571"/>
                  <a:pt x="5400" y="457"/>
                </a:cubicBezTo>
                <a:cubicBezTo>
                  <a:pt x="5400" y="457"/>
                  <a:pt x="6480" y="457"/>
                  <a:pt x="6480" y="457"/>
                </a:cubicBezTo>
                <a:cubicBezTo>
                  <a:pt x="6480" y="457"/>
                  <a:pt x="6480" y="457"/>
                  <a:pt x="6480" y="457"/>
                </a:cubicBezTo>
                <a:cubicBezTo>
                  <a:pt x="7560" y="1486"/>
                  <a:pt x="7560" y="1486"/>
                  <a:pt x="8640" y="1486"/>
                </a:cubicBezTo>
                <a:cubicBezTo>
                  <a:pt x="8640" y="1486"/>
                  <a:pt x="8640" y="1486"/>
                  <a:pt x="8640" y="1486"/>
                </a:cubicBezTo>
                <a:cubicBezTo>
                  <a:pt x="8640" y="1486"/>
                  <a:pt x="9720" y="2514"/>
                  <a:pt x="9720" y="2514"/>
                </a:cubicBezTo>
                <a:cubicBezTo>
                  <a:pt x="10800" y="2514"/>
                  <a:pt x="10800" y="2514"/>
                  <a:pt x="10800" y="2514"/>
                </a:cubicBezTo>
                <a:cubicBezTo>
                  <a:pt x="10800" y="3543"/>
                  <a:pt x="11880" y="3543"/>
                  <a:pt x="11880" y="3543"/>
                </a:cubicBezTo>
                <a:cubicBezTo>
                  <a:pt x="11880" y="3543"/>
                  <a:pt x="11880" y="3543"/>
                  <a:pt x="12960" y="4571"/>
                </a:cubicBezTo>
                <a:cubicBezTo>
                  <a:pt x="12960" y="4571"/>
                  <a:pt x="12960" y="4571"/>
                  <a:pt x="14040" y="4571"/>
                </a:cubicBezTo>
                <a:cubicBezTo>
                  <a:pt x="14040" y="5600"/>
                  <a:pt x="14040" y="5600"/>
                  <a:pt x="15120" y="5600"/>
                </a:cubicBezTo>
                <a:cubicBezTo>
                  <a:pt x="15120" y="5600"/>
                  <a:pt x="15120" y="5600"/>
                  <a:pt x="15120" y="6629"/>
                </a:cubicBezTo>
                <a:cubicBezTo>
                  <a:pt x="16199" y="6629"/>
                  <a:pt x="16199" y="6629"/>
                  <a:pt x="16199" y="7657"/>
                </a:cubicBezTo>
                <a:cubicBezTo>
                  <a:pt x="17280" y="7657"/>
                  <a:pt x="17280" y="7657"/>
                  <a:pt x="17280" y="7657"/>
                </a:cubicBezTo>
                <a:cubicBezTo>
                  <a:pt x="18360" y="8686"/>
                  <a:pt x="18360" y="8686"/>
                  <a:pt x="19440" y="9714"/>
                </a:cubicBezTo>
                <a:cubicBezTo>
                  <a:pt x="19440" y="9714"/>
                  <a:pt x="19440" y="10743"/>
                  <a:pt x="19440" y="10743"/>
                </a:cubicBezTo>
                <a:cubicBezTo>
                  <a:pt x="19440" y="10743"/>
                  <a:pt x="20520" y="11771"/>
                  <a:pt x="20520" y="11771"/>
                </a:cubicBezTo>
                <a:cubicBezTo>
                  <a:pt x="20520" y="11771"/>
                  <a:pt x="20520" y="11771"/>
                  <a:pt x="20520" y="11771"/>
                </a:cubicBezTo>
                <a:cubicBezTo>
                  <a:pt x="21599" y="12800"/>
                  <a:pt x="21599" y="14857"/>
                  <a:pt x="21599" y="15886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0" name="AutoShape 39"/>
          <p:cNvSpPr>
            <a:spLocks/>
          </p:cNvSpPr>
          <p:nvPr/>
        </p:nvSpPr>
        <p:spPr bwMode="auto">
          <a:xfrm>
            <a:off x="3673493" y="4057650"/>
            <a:ext cx="61913" cy="55563"/>
          </a:xfrm>
          <a:custGeom>
            <a:avLst/>
            <a:gdLst>
              <a:gd name="T0" fmla="*/ 13292 w 21600"/>
              <a:gd name="T1" fmla="*/ 10800 h 20506"/>
              <a:gd name="T2" fmla="*/ 13292 w 21600"/>
              <a:gd name="T3" fmla="*/ 10800 h 20506"/>
              <a:gd name="T4" fmla="*/ 16615 w 21600"/>
              <a:gd name="T5" fmla="*/ 7199 h 20506"/>
              <a:gd name="T6" fmla="*/ 21600 w 21600"/>
              <a:gd name="T7" fmla="*/ 1800 h 20506"/>
              <a:gd name="T8" fmla="*/ 21600 w 21600"/>
              <a:gd name="T9" fmla="*/ 0 h 20506"/>
              <a:gd name="T10" fmla="*/ 19938 w 21600"/>
              <a:gd name="T11" fmla="*/ 0 h 20506"/>
              <a:gd name="T12" fmla="*/ 1661 w 21600"/>
              <a:gd name="T13" fmla="*/ 12599 h 20506"/>
              <a:gd name="T14" fmla="*/ 0 w 21600"/>
              <a:gd name="T15" fmla="*/ 16199 h 20506"/>
              <a:gd name="T16" fmla="*/ 1661 w 21600"/>
              <a:gd name="T17" fmla="*/ 19799 h 20506"/>
              <a:gd name="T18" fmla="*/ 9969 w 21600"/>
              <a:gd name="T19" fmla="*/ 16199 h 20506"/>
              <a:gd name="T20" fmla="*/ 13292 w 21600"/>
              <a:gd name="T21" fmla="*/ 12599 h 20506"/>
              <a:gd name="T22" fmla="*/ 13292 w 21600"/>
              <a:gd name="T23" fmla="*/ 12599 h 20506"/>
              <a:gd name="T24" fmla="*/ 13292 w 21600"/>
              <a:gd name="T25" fmla="*/ 10800 h 20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00" h="20506">
                <a:moveTo>
                  <a:pt x="13292" y="10800"/>
                </a:moveTo>
                <a:cubicBezTo>
                  <a:pt x="13292" y="10800"/>
                  <a:pt x="13292" y="10800"/>
                  <a:pt x="13292" y="10800"/>
                </a:cubicBezTo>
                <a:cubicBezTo>
                  <a:pt x="14953" y="8999"/>
                  <a:pt x="14953" y="8999"/>
                  <a:pt x="16615" y="7199"/>
                </a:cubicBezTo>
                <a:cubicBezTo>
                  <a:pt x="16615" y="7199"/>
                  <a:pt x="18276" y="5400"/>
                  <a:pt x="21600" y="1800"/>
                </a:cubicBezTo>
                <a:cubicBezTo>
                  <a:pt x="21600" y="1800"/>
                  <a:pt x="21600" y="0"/>
                  <a:pt x="21600" y="0"/>
                </a:cubicBezTo>
                <a:cubicBezTo>
                  <a:pt x="21600" y="0"/>
                  <a:pt x="19938" y="0"/>
                  <a:pt x="19938" y="0"/>
                </a:cubicBezTo>
                <a:cubicBezTo>
                  <a:pt x="13292" y="3599"/>
                  <a:pt x="6646" y="7199"/>
                  <a:pt x="1661" y="12599"/>
                </a:cubicBezTo>
                <a:cubicBezTo>
                  <a:pt x="0" y="14399"/>
                  <a:pt x="0" y="14399"/>
                  <a:pt x="0" y="16199"/>
                </a:cubicBezTo>
                <a:cubicBezTo>
                  <a:pt x="0" y="17999"/>
                  <a:pt x="0" y="17999"/>
                  <a:pt x="1661" y="19799"/>
                </a:cubicBezTo>
                <a:cubicBezTo>
                  <a:pt x="4984" y="21599"/>
                  <a:pt x="8307" y="19799"/>
                  <a:pt x="9969" y="16199"/>
                </a:cubicBezTo>
                <a:cubicBezTo>
                  <a:pt x="11630" y="14399"/>
                  <a:pt x="11630" y="14399"/>
                  <a:pt x="13292" y="12599"/>
                </a:cubicBezTo>
                <a:cubicBezTo>
                  <a:pt x="13292" y="12599"/>
                  <a:pt x="13292" y="12599"/>
                  <a:pt x="13292" y="12599"/>
                </a:cubicBezTo>
                <a:cubicBezTo>
                  <a:pt x="13292" y="12599"/>
                  <a:pt x="13292" y="12599"/>
                  <a:pt x="13292" y="1080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1" name="AutoShape 40"/>
          <p:cNvSpPr>
            <a:spLocks/>
          </p:cNvSpPr>
          <p:nvPr/>
        </p:nvSpPr>
        <p:spPr bwMode="auto">
          <a:xfrm>
            <a:off x="3943351" y="4057650"/>
            <a:ext cx="63500" cy="55563"/>
          </a:xfrm>
          <a:custGeom>
            <a:avLst/>
            <a:gdLst>
              <a:gd name="T0" fmla="*/ 8307 w 21600"/>
              <a:gd name="T1" fmla="*/ 10800 h 20506"/>
              <a:gd name="T2" fmla="*/ 8307 w 21600"/>
              <a:gd name="T3" fmla="*/ 10800 h 20506"/>
              <a:gd name="T4" fmla="*/ 4984 w 21600"/>
              <a:gd name="T5" fmla="*/ 7199 h 20506"/>
              <a:gd name="T6" fmla="*/ 0 w 21600"/>
              <a:gd name="T7" fmla="*/ 1800 h 20506"/>
              <a:gd name="T8" fmla="*/ 0 w 21600"/>
              <a:gd name="T9" fmla="*/ 0 h 20506"/>
              <a:gd name="T10" fmla="*/ 1661 w 21600"/>
              <a:gd name="T11" fmla="*/ 0 h 20506"/>
              <a:gd name="T12" fmla="*/ 19938 w 21600"/>
              <a:gd name="T13" fmla="*/ 12599 h 20506"/>
              <a:gd name="T14" fmla="*/ 21600 w 21600"/>
              <a:gd name="T15" fmla="*/ 16199 h 20506"/>
              <a:gd name="T16" fmla="*/ 19938 w 21600"/>
              <a:gd name="T17" fmla="*/ 19799 h 20506"/>
              <a:gd name="T18" fmla="*/ 11630 w 21600"/>
              <a:gd name="T19" fmla="*/ 16199 h 20506"/>
              <a:gd name="T20" fmla="*/ 8307 w 21600"/>
              <a:gd name="T21" fmla="*/ 12599 h 20506"/>
              <a:gd name="T22" fmla="*/ 8307 w 21600"/>
              <a:gd name="T23" fmla="*/ 12599 h 20506"/>
              <a:gd name="T24" fmla="*/ 8307 w 21600"/>
              <a:gd name="T25" fmla="*/ 10800 h 20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00" h="20506">
                <a:moveTo>
                  <a:pt x="8307" y="10800"/>
                </a:moveTo>
                <a:cubicBezTo>
                  <a:pt x="8307" y="10800"/>
                  <a:pt x="8307" y="10800"/>
                  <a:pt x="8307" y="10800"/>
                </a:cubicBezTo>
                <a:cubicBezTo>
                  <a:pt x="6646" y="8999"/>
                  <a:pt x="6646" y="8999"/>
                  <a:pt x="4984" y="7199"/>
                </a:cubicBezTo>
                <a:cubicBezTo>
                  <a:pt x="4984" y="7199"/>
                  <a:pt x="3323" y="5400"/>
                  <a:pt x="0" y="1800"/>
                </a:cubicBezTo>
                <a:cubicBezTo>
                  <a:pt x="0" y="1800"/>
                  <a:pt x="0" y="0"/>
                  <a:pt x="0" y="0"/>
                </a:cubicBezTo>
                <a:cubicBezTo>
                  <a:pt x="1661" y="0"/>
                  <a:pt x="1661" y="0"/>
                  <a:pt x="1661" y="0"/>
                </a:cubicBezTo>
                <a:cubicBezTo>
                  <a:pt x="8307" y="3599"/>
                  <a:pt x="14953" y="7199"/>
                  <a:pt x="19938" y="12599"/>
                </a:cubicBezTo>
                <a:cubicBezTo>
                  <a:pt x="21600" y="14399"/>
                  <a:pt x="21600" y="14399"/>
                  <a:pt x="21600" y="16199"/>
                </a:cubicBezTo>
                <a:cubicBezTo>
                  <a:pt x="21600" y="17999"/>
                  <a:pt x="21600" y="17999"/>
                  <a:pt x="19938" y="19799"/>
                </a:cubicBezTo>
                <a:cubicBezTo>
                  <a:pt x="16615" y="21599"/>
                  <a:pt x="13292" y="19799"/>
                  <a:pt x="11630" y="16199"/>
                </a:cubicBezTo>
                <a:cubicBezTo>
                  <a:pt x="9969" y="14399"/>
                  <a:pt x="9969" y="14399"/>
                  <a:pt x="8307" y="12599"/>
                </a:cubicBezTo>
                <a:cubicBezTo>
                  <a:pt x="8307" y="12599"/>
                  <a:pt x="8307" y="12599"/>
                  <a:pt x="8307" y="12599"/>
                </a:cubicBezTo>
                <a:cubicBezTo>
                  <a:pt x="8307" y="12599"/>
                  <a:pt x="8307" y="12599"/>
                  <a:pt x="8307" y="1080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2" name="AutoShape 41"/>
          <p:cNvSpPr>
            <a:spLocks/>
          </p:cNvSpPr>
          <p:nvPr/>
        </p:nvSpPr>
        <p:spPr bwMode="auto">
          <a:xfrm>
            <a:off x="3673493" y="4487889"/>
            <a:ext cx="61913" cy="47625"/>
          </a:xfrm>
          <a:custGeom>
            <a:avLst/>
            <a:gdLst>
              <a:gd name="T0" fmla="*/ 13292 w 21600"/>
              <a:gd name="T1" fmla="*/ 8668 h 20450"/>
              <a:gd name="T2" fmla="*/ 13292 w 21600"/>
              <a:gd name="T3" fmla="*/ 10631 h 20450"/>
              <a:gd name="T4" fmla="*/ 16615 w 21600"/>
              <a:gd name="T5" fmla="*/ 12595 h 20450"/>
              <a:gd name="T6" fmla="*/ 21600 w 21600"/>
              <a:gd name="T7" fmla="*/ 18486 h 20450"/>
              <a:gd name="T8" fmla="*/ 21600 w 21600"/>
              <a:gd name="T9" fmla="*/ 20449 h 20450"/>
              <a:gd name="T10" fmla="*/ 19938 w 21600"/>
              <a:gd name="T11" fmla="*/ 20449 h 20450"/>
              <a:gd name="T12" fmla="*/ 1661 w 21600"/>
              <a:gd name="T13" fmla="*/ 6704 h 20450"/>
              <a:gd name="T14" fmla="*/ 0 w 21600"/>
              <a:gd name="T15" fmla="*/ 2777 h 20450"/>
              <a:gd name="T16" fmla="*/ 1661 w 21600"/>
              <a:gd name="T17" fmla="*/ 813 h 20450"/>
              <a:gd name="T18" fmla="*/ 9969 w 21600"/>
              <a:gd name="T19" fmla="*/ 2777 h 20450"/>
              <a:gd name="T20" fmla="*/ 13292 w 21600"/>
              <a:gd name="T21" fmla="*/ 6704 h 20450"/>
              <a:gd name="T22" fmla="*/ 13292 w 21600"/>
              <a:gd name="T23" fmla="*/ 8668 h 20450"/>
              <a:gd name="T24" fmla="*/ 13292 w 21600"/>
              <a:gd name="T25" fmla="*/ 8668 h 20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00" h="20450">
                <a:moveTo>
                  <a:pt x="13292" y="8668"/>
                </a:moveTo>
                <a:cubicBezTo>
                  <a:pt x="13292" y="8668"/>
                  <a:pt x="13292" y="8668"/>
                  <a:pt x="13292" y="10631"/>
                </a:cubicBezTo>
                <a:cubicBezTo>
                  <a:pt x="14953" y="10631"/>
                  <a:pt x="14953" y="12595"/>
                  <a:pt x="16615" y="12595"/>
                </a:cubicBezTo>
                <a:cubicBezTo>
                  <a:pt x="16615" y="12595"/>
                  <a:pt x="18276" y="16522"/>
                  <a:pt x="21600" y="18486"/>
                </a:cubicBezTo>
                <a:cubicBezTo>
                  <a:pt x="21600" y="20449"/>
                  <a:pt x="21600" y="20449"/>
                  <a:pt x="21600" y="20449"/>
                </a:cubicBezTo>
                <a:cubicBezTo>
                  <a:pt x="21600" y="20449"/>
                  <a:pt x="19938" y="20449"/>
                  <a:pt x="19938" y="20449"/>
                </a:cubicBezTo>
                <a:cubicBezTo>
                  <a:pt x="13292" y="16522"/>
                  <a:pt x="6646" y="12595"/>
                  <a:pt x="1661" y="6704"/>
                </a:cubicBezTo>
                <a:cubicBezTo>
                  <a:pt x="0" y="6704"/>
                  <a:pt x="0" y="4740"/>
                  <a:pt x="0" y="2777"/>
                </a:cubicBezTo>
                <a:cubicBezTo>
                  <a:pt x="0" y="2777"/>
                  <a:pt x="0" y="813"/>
                  <a:pt x="1661" y="813"/>
                </a:cubicBezTo>
                <a:cubicBezTo>
                  <a:pt x="4984" y="-1150"/>
                  <a:pt x="8307" y="813"/>
                  <a:pt x="9969" y="2777"/>
                </a:cubicBezTo>
                <a:cubicBezTo>
                  <a:pt x="11630" y="4740"/>
                  <a:pt x="11630" y="6704"/>
                  <a:pt x="13292" y="6704"/>
                </a:cubicBezTo>
                <a:cubicBezTo>
                  <a:pt x="13292" y="6704"/>
                  <a:pt x="13292" y="8668"/>
                  <a:pt x="13292" y="8668"/>
                </a:cubicBezTo>
                <a:cubicBezTo>
                  <a:pt x="13292" y="8668"/>
                  <a:pt x="13292" y="8668"/>
                  <a:pt x="13292" y="8668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3" name="AutoShape 42"/>
          <p:cNvSpPr>
            <a:spLocks/>
          </p:cNvSpPr>
          <p:nvPr/>
        </p:nvSpPr>
        <p:spPr bwMode="auto">
          <a:xfrm>
            <a:off x="3943351" y="4487889"/>
            <a:ext cx="63500" cy="47625"/>
          </a:xfrm>
          <a:custGeom>
            <a:avLst/>
            <a:gdLst>
              <a:gd name="T0" fmla="*/ 8307 w 21600"/>
              <a:gd name="T1" fmla="*/ 8668 h 20450"/>
              <a:gd name="T2" fmla="*/ 8307 w 21600"/>
              <a:gd name="T3" fmla="*/ 10631 h 20450"/>
              <a:gd name="T4" fmla="*/ 4984 w 21600"/>
              <a:gd name="T5" fmla="*/ 12595 h 20450"/>
              <a:gd name="T6" fmla="*/ 0 w 21600"/>
              <a:gd name="T7" fmla="*/ 18486 h 20450"/>
              <a:gd name="T8" fmla="*/ 0 w 21600"/>
              <a:gd name="T9" fmla="*/ 20449 h 20450"/>
              <a:gd name="T10" fmla="*/ 1661 w 21600"/>
              <a:gd name="T11" fmla="*/ 20449 h 20450"/>
              <a:gd name="T12" fmla="*/ 19938 w 21600"/>
              <a:gd name="T13" fmla="*/ 6704 h 20450"/>
              <a:gd name="T14" fmla="*/ 21600 w 21600"/>
              <a:gd name="T15" fmla="*/ 2777 h 20450"/>
              <a:gd name="T16" fmla="*/ 19938 w 21600"/>
              <a:gd name="T17" fmla="*/ 813 h 20450"/>
              <a:gd name="T18" fmla="*/ 11630 w 21600"/>
              <a:gd name="T19" fmla="*/ 2777 h 20450"/>
              <a:gd name="T20" fmla="*/ 8307 w 21600"/>
              <a:gd name="T21" fmla="*/ 6704 h 20450"/>
              <a:gd name="T22" fmla="*/ 8307 w 21600"/>
              <a:gd name="T23" fmla="*/ 8668 h 20450"/>
              <a:gd name="T24" fmla="*/ 8307 w 21600"/>
              <a:gd name="T25" fmla="*/ 8668 h 204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600" h="20450">
                <a:moveTo>
                  <a:pt x="8307" y="8668"/>
                </a:moveTo>
                <a:cubicBezTo>
                  <a:pt x="8307" y="8668"/>
                  <a:pt x="8307" y="8668"/>
                  <a:pt x="8307" y="10631"/>
                </a:cubicBezTo>
                <a:cubicBezTo>
                  <a:pt x="6646" y="10631"/>
                  <a:pt x="6646" y="12595"/>
                  <a:pt x="4984" y="12595"/>
                </a:cubicBezTo>
                <a:cubicBezTo>
                  <a:pt x="4984" y="12595"/>
                  <a:pt x="3323" y="16522"/>
                  <a:pt x="0" y="18486"/>
                </a:cubicBezTo>
                <a:cubicBezTo>
                  <a:pt x="0" y="20449"/>
                  <a:pt x="0" y="20449"/>
                  <a:pt x="0" y="20449"/>
                </a:cubicBezTo>
                <a:cubicBezTo>
                  <a:pt x="1661" y="20449"/>
                  <a:pt x="1661" y="20449"/>
                  <a:pt x="1661" y="20449"/>
                </a:cubicBezTo>
                <a:cubicBezTo>
                  <a:pt x="8307" y="16522"/>
                  <a:pt x="14953" y="12595"/>
                  <a:pt x="19938" y="6704"/>
                </a:cubicBezTo>
                <a:cubicBezTo>
                  <a:pt x="21600" y="6704"/>
                  <a:pt x="21600" y="4740"/>
                  <a:pt x="21600" y="2777"/>
                </a:cubicBezTo>
                <a:cubicBezTo>
                  <a:pt x="21600" y="2777"/>
                  <a:pt x="21600" y="813"/>
                  <a:pt x="19938" y="813"/>
                </a:cubicBezTo>
                <a:cubicBezTo>
                  <a:pt x="16615" y="-1150"/>
                  <a:pt x="13292" y="813"/>
                  <a:pt x="11630" y="2777"/>
                </a:cubicBezTo>
                <a:cubicBezTo>
                  <a:pt x="9969" y="4740"/>
                  <a:pt x="9969" y="6704"/>
                  <a:pt x="8307" y="6704"/>
                </a:cubicBezTo>
                <a:cubicBezTo>
                  <a:pt x="8307" y="6704"/>
                  <a:pt x="8307" y="8668"/>
                  <a:pt x="8307" y="8668"/>
                </a:cubicBezTo>
                <a:cubicBezTo>
                  <a:pt x="8307" y="8668"/>
                  <a:pt x="8307" y="8668"/>
                  <a:pt x="8307" y="8668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4" name="AutoShape 45"/>
          <p:cNvSpPr>
            <a:spLocks/>
          </p:cNvSpPr>
          <p:nvPr/>
        </p:nvSpPr>
        <p:spPr bwMode="auto">
          <a:xfrm>
            <a:off x="5597525" y="3814763"/>
            <a:ext cx="954088" cy="965200"/>
          </a:xfrm>
          <a:custGeom>
            <a:avLst/>
            <a:gdLst>
              <a:gd name="T0" fmla="*/ 10746 w 21600"/>
              <a:gd name="T1" fmla="*/ 21600 h 21600"/>
              <a:gd name="T2" fmla="*/ 0 w 21600"/>
              <a:gd name="T3" fmla="*/ 10800 h 21600"/>
              <a:gd name="T4" fmla="*/ 10746 w 21600"/>
              <a:gd name="T5" fmla="*/ 0 h 21600"/>
              <a:gd name="T6" fmla="*/ 21599 w 21600"/>
              <a:gd name="T7" fmla="*/ 10800 h 21600"/>
              <a:gd name="T8" fmla="*/ 10746 w 21600"/>
              <a:gd name="T9" fmla="*/ 21600 h 21600"/>
              <a:gd name="T10" fmla="*/ 10746 w 21600"/>
              <a:gd name="T11" fmla="*/ 534 h 21600"/>
              <a:gd name="T12" fmla="*/ 537 w 21600"/>
              <a:gd name="T13" fmla="*/ 10800 h 21600"/>
              <a:gd name="T14" fmla="*/ 10746 w 21600"/>
              <a:gd name="T15" fmla="*/ 21065 h 21600"/>
              <a:gd name="T16" fmla="*/ 21062 w 21600"/>
              <a:gd name="T17" fmla="*/ 10800 h 21600"/>
              <a:gd name="T18" fmla="*/ 10746 w 21600"/>
              <a:gd name="T19" fmla="*/ 5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0746" y="21600"/>
                </a:moveTo>
                <a:cubicBezTo>
                  <a:pt x="4835" y="21600"/>
                  <a:pt x="0" y="16681"/>
                  <a:pt x="0" y="10800"/>
                </a:cubicBezTo>
                <a:cubicBezTo>
                  <a:pt x="0" y="4918"/>
                  <a:pt x="4835" y="0"/>
                  <a:pt x="10746" y="0"/>
                </a:cubicBezTo>
                <a:cubicBezTo>
                  <a:pt x="16764" y="0"/>
                  <a:pt x="21599" y="4918"/>
                  <a:pt x="21599" y="10800"/>
                </a:cubicBezTo>
                <a:cubicBezTo>
                  <a:pt x="21599" y="16681"/>
                  <a:pt x="16764" y="21600"/>
                  <a:pt x="10746" y="21600"/>
                </a:cubicBezTo>
                <a:close/>
                <a:moveTo>
                  <a:pt x="10746" y="534"/>
                </a:moveTo>
                <a:cubicBezTo>
                  <a:pt x="5158" y="534"/>
                  <a:pt x="537" y="5132"/>
                  <a:pt x="537" y="10800"/>
                </a:cubicBezTo>
                <a:cubicBezTo>
                  <a:pt x="537" y="16467"/>
                  <a:pt x="5158" y="21065"/>
                  <a:pt x="10746" y="21065"/>
                </a:cubicBezTo>
                <a:cubicBezTo>
                  <a:pt x="16441" y="21065"/>
                  <a:pt x="21062" y="16467"/>
                  <a:pt x="21062" y="10800"/>
                </a:cubicBezTo>
                <a:cubicBezTo>
                  <a:pt x="21062" y="5132"/>
                  <a:pt x="16441" y="534"/>
                  <a:pt x="10746" y="534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pic>
        <p:nvPicPr>
          <p:cNvPr id="33825" name="Group 4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7713" y="4102126"/>
            <a:ext cx="487363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26" name="AutoShape 56"/>
          <p:cNvSpPr>
            <a:spLocks/>
          </p:cNvSpPr>
          <p:nvPr/>
        </p:nvSpPr>
        <p:spPr bwMode="auto">
          <a:xfrm>
            <a:off x="7827980" y="3816376"/>
            <a:ext cx="954087" cy="963613"/>
          </a:xfrm>
          <a:custGeom>
            <a:avLst/>
            <a:gdLst>
              <a:gd name="T0" fmla="*/ 10746 w 21600"/>
              <a:gd name="T1" fmla="*/ 21600 h 21600"/>
              <a:gd name="T2" fmla="*/ 0 w 21600"/>
              <a:gd name="T3" fmla="*/ 10800 h 21600"/>
              <a:gd name="T4" fmla="*/ 10746 w 21600"/>
              <a:gd name="T5" fmla="*/ 0 h 21600"/>
              <a:gd name="T6" fmla="*/ 21599 w 21600"/>
              <a:gd name="T7" fmla="*/ 10800 h 21600"/>
              <a:gd name="T8" fmla="*/ 10746 w 21600"/>
              <a:gd name="T9" fmla="*/ 21600 h 21600"/>
              <a:gd name="T10" fmla="*/ 10746 w 21600"/>
              <a:gd name="T11" fmla="*/ 534 h 21600"/>
              <a:gd name="T12" fmla="*/ 429 w 21600"/>
              <a:gd name="T13" fmla="*/ 10800 h 21600"/>
              <a:gd name="T14" fmla="*/ 10746 w 21600"/>
              <a:gd name="T15" fmla="*/ 21065 h 21600"/>
              <a:gd name="T16" fmla="*/ 21062 w 21600"/>
              <a:gd name="T17" fmla="*/ 10800 h 21600"/>
              <a:gd name="T18" fmla="*/ 10746 w 21600"/>
              <a:gd name="T19" fmla="*/ 53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0746" y="21600"/>
                </a:moveTo>
                <a:cubicBezTo>
                  <a:pt x="4835" y="21600"/>
                  <a:pt x="0" y="16681"/>
                  <a:pt x="0" y="10800"/>
                </a:cubicBezTo>
                <a:cubicBezTo>
                  <a:pt x="0" y="4918"/>
                  <a:pt x="4835" y="0"/>
                  <a:pt x="10746" y="0"/>
                </a:cubicBezTo>
                <a:cubicBezTo>
                  <a:pt x="16764" y="0"/>
                  <a:pt x="21599" y="4918"/>
                  <a:pt x="21599" y="10800"/>
                </a:cubicBezTo>
                <a:cubicBezTo>
                  <a:pt x="21599" y="16681"/>
                  <a:pt x="16764" y="21600"/>
                  <a:pt x="10746" y="21600"/>
                </a:cubicBezTo>
                <a:close/>
                <a:moveTo>
                  <a:pt x="10746" y="534"/>
                </a:moveTo>
                <a:cubicBezTo>
                  <a:pt x="5050" y="534"/>
                  <a:pt x="429" y="5132"/>
                  <a:pt x="429" y="10800"/>
                </a:cubicBezTo>
                <a:cubicBezTo>
                  <a:pt x="429" y="16467"/>
                  <a:pt x="5050" y="21065"/>
                  <a:pt x="10746" y="21065"/>
                </a:cubicBezTo>
                <a:cubicBezTo>
                  <a:pt x="16441" y="21065"/>
                  <a:pt x="21062" y="16467"/>
                  <a:pt x="21062" y="10800"/>
                </a:cubicBezTo>
                <a:cubicBezTo>
                  <a:pt x="21062" y="5132"/>
                  <a:pt x="16441" y="534"/>
                  <a:pt x="10746" y="534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7" name="AutoShape 58"/>
          <p:cNvSpPr>
            <a:spLocks/>
          </p:cNvSpPr>
          <p:nvPr/>
        </p:nvSpPr>
        <p:spPr bwMode="auto">
          <a:xfrm>
            <a:off x="8089901" y="4083076"/>
            <a:ext cx="425451" cy="315913"/>
          </a:xfrm>
          <a:custGeom>
            <a:avLst/>
            <a:gdLst>
              <a:gd name="T0" fmla="*/ 1439 w 21600"/>
              <a:gd name="T1" fmla="*/ 21599 h 21600"/>
              <a:gd name="T2" fmla="*/ 20399 w 21600"/>
              <a:gd name="T3" fmla="*/ 21599 h 21600"/>
              <a:gd name="T4" fmla="*/ 21600 w 21600"/>
              <a:gd name="T5" fmla="*/ 19636 h 21600"/>
              <a:gd name="T6" fmla="*/ 21600 w 21600"/>
              <a:gd name="T7" fmla="*/ 1963 h 21600"/>
              <a:gd name="T8" fmla="*/ 20399 w 21600"/>
              <a:gd name="T9" fmla="*/ 0 h 21600"/>
              <a:gd name="T10" fmla="*/ 1439 w 21600"/>
              <a:gd name="T11" fmla="*/ 0 h 21600"/>
              <a:gd name="T12" fmla="*/ 0 w 21600"/>
              <a:gd name="T13" fmla="*/ 1963 h 21600"/>
              <a:gd name="T14" fmla="*/ 0 w 21600"/>
              <a:gd name="T15" fmla="*/ 19636 h 21600"/>
              <a:gd name="T16" fmla="*/ 1439 w 21600"/>
              <a:gd name="T17" fmla="*/ 21599 h 21600"/>
              <a:gd name="T18" fmla="*/ 1679 w 21600"/>
              <a:gd name="T19" fmla="*/ 3272 h 21600"/>
              <a:gd name="T20" fmla="*/ 2399 w 21600"/>
              <a:gd name="T21" fmla="*/ 1963 h 21600"/>
              <a:gd name="T22" fmla="*/ 19199 w 21600"/>
              <a:gd name="T23" fmla="*/ 1963 h 21600"/>
              <a:gd name="T24" fmla="*/ 20159 w 21600"/>
              <a:gd name="T25" fmla="*/ 3272 h 21600"/>
              <a:gd name="T26" fmla="*/ 20159 w 21600"/>
              <a:gd name="T27" fmla="*/ 18327 h 21600"/>
              <a:gd name="T28" fmla="*/ 19199 w 21600"/>
              <a:gd name="T29" fmla="*/ 19309 h 21600"/>
              <a:gd name="T30" fmla="*/ 2399 w 21600"/>
              <a:gd name="T31" fmla="*/ 19309 h 21600"/>
              <a:gd name="T32" fmla="*/ 1679 w 21600"/>
              <a:gd name="T33" fmla="*/ 18327 h 21600"/>
              <a:gd name="T34" fmla="*/ 1679 w 21600"/>
              <a:gd name="T35" fmla="*/ 3272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1600" h="21600">
                <a:moveTo>
                  <a:pt x="1439" y="21599"/>
                </a:moveTo>
                <a:cubicBezTo>
                  <a:pt x="20399" y="21599"/>
                  <a:pt x="20399" y="21599"/>
                  <a:pt x="20399" y="21599"/>
                </a:cubicBezTo>
                <a:cubicBezTo>
                  <a:pt x="21119" y="21599"/>
                  <a:pt x="21600" y="20618"/>
                  <a:pt x="21600" y="19636"/>
                </a:cubicBezTo>
                <a:cubicBezTo>
                  <a:pt x="21600" y="1963"/>
                  <a:pt x="21600" y="1963"/>
                  <a:pt x="21600" y="1963"/>
                </a:cubicBezTo>
                <a:cubicBezTo>
                  <a:pt x="21600" y="654"/>
                  <a:pt x="21119" y="0"/>
                  <a:pt x="20399" y="0"/>
                </a:cubicBezTo>
                <a:cubicBezTo>
                  <a:pt x="1439" y="0"/>
                  <a:pt x="1439" y="0"/>
                  <a:pt x="1439" y="0"/>
                </a:cubicBezTo>
                <a:cubicBezTo>
                  <a:pt x="719" y="0"/>
                  <a:pt x="0" y="654"/>
                  <a:pt x="0" y="1963"/>
                </a:cubicBezTo>
                <a:cubicBezTo>
                  <a:pt x="0" y="19636"/>
                  <a:pt x="0" y="19636"/>
                  <a:pt x="0" y="19636"/>
                </a:cubicBezTo>
                <a:cubicBezTo>
                  <a:pt x="0" y="20618"/>
                  <a:pt x="719" y="21599"/>
                  <a:pt x="1439" y="21599"/>
                </a:cubicBezTo>
                <a:close/>
                <a:moveTo>
                  <a:pt x="1679" y="3272"/>
                </a:moveTo>
                <a:cubicBezTo>
                  <a:pt x="1679" y="2618"/>
                  <a:pt x="1919" y="1963"/>
                  <a:pt x="2399" y="1963"/>
                </a:cubicBezTo>
                <a:cubicBezTo>
                  <a:pt x="19199" y="1963"/>
                  <a:pt x="19199" y="1963"/>
                  <a:pt x="19199" y="1963"/>
                </a:cubicBezTo>
                <a:cubicBezTo>
                  <a:pt x="19679" y="1963"/>
                  <a:pt x="20159" y="2618"/>
                  <a:pt x="20159" y="3272"/>
                </a:cubicBezTo>
                <a:cubicBezTo>
                  <a:pt x="20159" y="18327"/>
                  <a:pt x="20159" y="18327"/>
                  <a:pt x="20159" y="18327"/>
                </a:cubicBezTo>
                <a:cubicBezTo>
                  <a:pt x="20159" y="18981"/>
                  <a:pt x="19679" y="19309"/>
                  <a:pt x="19199" y="19309"/>
                </a:cubicBezTo>
                <a:cubicBezTo>
                  <a:pt x="2399" y="19309"/>
                  <a:pt x="2399" y="19309"/>
                  <a:pt x="2399" y="19309"/>
                </a:cubicBezTo>
                <a:cubicBezTo>
                  <a:pt x="1919" y="19309"/>
                  <a:pt x="1679" y="18981"/>
                  <a:pt x="1679" y="18327"/>
                </a:cubicBezTo>
                <a:lnTo>
                  <a:pt x="1679" y="3272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8" name="AutoShape 59"/>
          <p:cNvSpPr>
            <a:spLocks/>
          </p:cNvSpPr>
          <p:nvPr/>
        </p:nvSpPr>
        <p:spPr bwMode="auto">
          <a:xfrm>
            <a:off x="8051817" y="4418013"/>
            <a:ext cx="504825" cy="95250"/>
          </a:xfrm>
          <a:custGeom>
            <a:avLst/>
            <a:gdLst>
              <a:gd name="T0" fmla="*/ 21146 w 21379"/>
              <a:gd name="T1" fmla="*/ 8640 h 21600"/>
              <a:gd name="T2" fmla="*/ 20338 w 21379"/>
              <a:gd name="T3" fmla="*/ 2160 h 21600"/>
              <a:gd name="T4" fmla="*/ 19531 w 21379"/>
              <a:gd name="T5" fmla="*/ 0 h 21600"/>
              <a:gd name="T6" fmla="*/ 19329 w 21379"/>
              <a:gd name="T7" fmla="*/ 0 h 21600"/>
              <a:gd name="T8" fmla="*/ 1968 w 21379"/>
              <a:gd name="T9" fmla="*/ 0 h 21600"/>
              <a:gd name="T10" fmla="*/ 1968 w 21379"/>
              <a:gd name="T11" fmla="*/ 0 h 21600"/>
              <a:gd name="T12" fmla="*/ 959 w 21379"/>
              <a:gd name="T13" fmla="*/ 2160 h 21600"/>
              <a:gd name="T14" fmla="*/ 151 w 21379"/>
              <a:gd name="T15" fmla="*/ 8640 h 21600"/>
              <a:gd name="T16" fmla="*/ 151 w 21379"/>
              <a:gd name="T17" fmla="*/ 17280 h 21600"/>
              <a:gd name="T18" fmla="*/ 1161 w 21379"/>
              <a:gd name="T19" fmla="*/ 21599 h 21600"/>
              <a:gd name="T20" fmla="*/ 20136 w 21379"/>
              <a:gd name="T21" fmla="*/ 21599 h 21600"/>
              <a:gd name="T22" fmla="*/ 21146 w 21379"/>
              <a:gd name="T23" fmla="*/ 17280 h 21600"/>
              <a:gd name="T24" fmla="*/ 21146 w 21379"/>
              <a:gd name="T25" fmla="*/ 864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379" h="21600">
                <a:moveTo>
                  <a:pt x="21146" y="8640"/>
                </a:moveTo>
                <a:cubicBezTo>
                  <a:pt x="20338" y="2160"/>
                  <a:pt x="20338" y="2160"/>
                  <a:pt x="20338" y="2160"/>
                </a:cubicBezTo>
                <a:cubicBezTo>
                  <a:pt x="20136" y="1080"/>
                  <a:pt x="19733" y="0"/>
                  <a:pt x="19531" y="0"/>
                </a:cubicBezTo>
                <a:cubicBezTo>
                  <a:pt x="19329" y="0"/>
                  <a:pt x="19329" y="0"/>
                  <a:pt x="19329" y="0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968" y="0"/>
                  <a:pt x="1968" y="0"/>
                  <a:pt x="1968" y="0"/>
                </a:cubicBezTo>
                <a:cubicBezTo>
                  <a:pt x="1564" y="0"/>
                  <a:pt x="1161" y="1080"/>
                  <a:pt x="959" y="2160"/>
                </a:cubicBezTo>
                <a:cubicBezTo>
                  <a:pt x="151" y="8640"/>
                  <a:pt x="151" y="8640"/>
                  <a:pt x="151" y="8640"/>
                </a:cubicBezTo>
                <a:cubicBezTo>
                  <a:pt x="-50" y="10800"/>
                  <a:pt x="-50" y="14040"/>
                  <a:pt x="151" y="17280"/>
                </a:cubicBezTo>
                <a:cubicBezTo>
                  <a:pt x="353" y="19440"/>
                  <a:pt x="757" y="21599"/>
                  <a:pt x="1161" y="21599"/>
                </a:cubicBezTo>
                <a:cubicBezTo>
                  <a:pt x="20136" y="21599"/>
                  <a:pt x="20136" y="21599"/>
                  <a:pt x="20136" y="21599"/>
                </a:cubicBezTo>
                <a:cubicBezTo>
                  <a:pt x="20540" y="21599"/>
                  <a:pt x="20944" y="19440"/>
                  <a:pt x="21146" y="17280"/>
                </a:cubicBezTo>
                <a:cubicBezTo>
                  <a:pt x="21549" y="14040"/>
                  <a:pt x="21348" y="10800"/>
                  <a:pt x="21146" y="864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29" name="AutoShape 18"/>
          <p:cNvSpPr>
            <a:spLocks/>
          </p:cNvSpPr>
          <p:nvPr/>
        </p:nvSpPr>
        <p:spPr bwMode="auto">
          <a:xfrm>
            <a:off x="1598615" y="3146425"/>
            <a:ext cx="23812" cy="68421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0" name="AutoShape 24"/>
          <p:cNvSpPr>
            <a:spLocks/>
          </p:cNvSpPr>
          <p:nvPr/>
        </p:nvSpPr>
        <p:spPr bwMode="auto">
          <a:xfrm>
            <a:off x="3830639" y="3154363"/>
            <a:ext cx="23812" cy="68421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1" name="AutoShape 47"/>
          <p:cNvSpPr>
            <a:spLocks/>
          </p:cNvSpPr>
          <p:nvPr/>
        </p:nvSpPr>
        <p:spPr bwMode="auto">
          <a:xfrm>
            <a:off x="6062681" y="3144838"/>
            <a:ext cx="22225" cy="684212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2" name="AutoShape 55"/>
          <p:cNvSpPr>
            <a:spLocks/>
          </p:cNvSpPr>
          <p:nvPr/>
        </p:nvSpPr>
        <p:spPr bwMode="auto">
          <a:xfrm>
            <a:off x="8294689" y="3146425"/>
            <a:ext cx="19051" cy="684213"/>
          </a:xfrm>
          <a:custGeom>
            <a:avLst/>
            <a:gdLst>
              <a:gd name="T0" fmla="*/ 0 w 21600"/>
              <a:gd name="T1" fmla="*/ 0 h 21600"/>
              <a:gd name="T2" fmla="*/ 21599 w 21600"/>
              <a:gd name="T3" fmla="*/ 0 h 21600"/>
              <a:gd name="T4" fmla="*/ 21599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3" name="AutoShape 62"/>
          <p:cNvSpPr>
            <a:spLocks/>
          </p:cNvSpPr>
          <p:nvPr/>
        </p:nvSpPr>
        <p:spPr bwMode="auto">
          <a:xfrm>
            <a:off x="10521952" y="3146425"/>
            <a:ext cx="23813" cy="684213"/>
          </a:xfrm>
          <a:custGeom>
            <a:avLst/>
            <a:gdLst>
              <a:gd name="T0" fmla="*/ 0 w 21600"/>
              <a:gd name="T1" fmla="*/ 0 h 21600"/>
              <a:gd name="T2" fmla="*/ 21600 w 21600"/>
              <a:gd name="T3" fmla="*/ 0 h 21600"/>
              <a:gd name="T4" fmla="*/ 21600 w 21600"/>
              <a:gd name="T5" fmla="*/ 21599 h 21600"/>
              <a:gd name="T6" fmla="*/ 0 w 21600"/>
              <a:gd name="T7" fmla="*/ 21599 h 21600"/>
              <a:gd name="T8" fmla="*/ 0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4" name="AutoShape 63"/>
          <p:cNvSpPr>
            <a:spLocks/>
          </p:cNvSpPr>
          <p:nvPr/>
        </p:nvSpPr>
        <p:spPr bwMode="auto">
          <a:xfrm>
            <a:off x="10064749" y="3849714"/>
            <a:ext cx="958851" cy="960437"/>
          </a:xfrm>
          <a:custGeom>
            <a:avLst/>
            <a:gdLst>
              <a:gd name="T0" fmla="*/ 10800 w 21600"/>
              <a:gd name="T1" fmla="*/ 21600 h 21600"/>
              <a:gd name="T2" fmla="*/ 0 w 21600"/>
              <a:gd name="T3" fmla="*/ 10746 h 21600"/>
              <a:gd name="T4" fmla="*/ 10800 w 21600"/>
              <a:gd name="T5" fmla="*/ 0 h 21600"/>
              <a:gd name="T6" fmla="*/ 21599 w 21600"/>
              <a:gd name="T7" fmla="*/ 10746 h 21600"/>
              <a:gd name="T8" fmla="*/ 10800 w 21600"/>
              <a:gd name="T9" fmla="*/ 21600 h 21600"/>
              <a:gd name="T10" fmla="*/ 10800 w 21600"/>
              <a:gd name="T11" fmla="*/ 429 h 21600"/>
              <a:gd name="T12" fmla="*/ 534 w 21600"/>
              <a:gd name="T13" fmla="*/ 10746 h 21600"/>
              <a:gd name="T14" fmla="*/ 10800 w 21600"/>
              <a:gd name="T15" fmla="*/ 21062 h 21600"/>
              <a:gd name="T16" fmla="*/ 21065 w 21600"/>
              <a:gd name="T17" fmla="*/ 10746 h 21600"/>
              <a:gd name="T18" fmla="*/ 10800 w 21600"/>
              <a:gd name="T19" fmla="*/ 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>
                <a:moveTo>
                  <a:pt x="10800" y="21600"/>
                </a:moveTo>
                <a:cubicBezTo>
                  <a:pt x="4811" y="21600"/>
                  <a:pt x="0" y="16764"/>
                  <a:pt x="0" y="10746"/>
                </a:cubicBezTo>
                <a:cubicBezTo>
                  <a:pt x="0" y="4835"/>
                  <a:pt x="4811" y="0"/>
                  <a:pt x="10800" y="0"/>
                </a:cubicBezTo>
                <a:cubicBezTo>
                  <a:pt x="16681" y="0"/>
                  <a:pt x="21599" y="4835"/>
                  <a:pt x="21599" y="10746"/>
                </a:cubicBezTo>
                <a:cubicBezTo>
                  <a:pt x="21599" y="16764"/>
                  <a:pt x="16681" y="21600"/>
                  <a:pt x="10800" y="21600"/>
                </a:cubicBezTo>
                <a:close/>
                <a:moveTo>
                  <a:pt x="10800" y="429"/>
                </a:moveTo>
                <a:cubicBezTo>
                  <a:pt x="5132" y="429"/>
                  <a:pt x="534" y="5050"/>
                  <a:pt x="534" y="10746"/>
                </a:cubicBezTo>
                <a:cubicBezTo>
                  <a:pt x="534" y="16441"/>
                  <a:pt x="5132" y="21062"/>
                  <a:pt x="10800" y="21062"/>
                </a:cubicBezTo>
                <a:cubicBezTo>
                  <a:pt x="16467" y="21062"/>
                  <a:pt x="21065" y="16441"/>
                  <a:pt x="21065" y="10746"/>
                </a:cubicBezTo>
                <a:cubicBezTo>
                  <a:pt x="21065" y="5050"/>
                  <a:pt x="16467" y="429"/>
                  <a:pt x="10800" y="429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5" name="AutoShape 65"/>
          <p:cNvSpPr>
            <a:spLocks/>
          </p:cNvSpPr>
          <p:nvPr/>
        </p:nvSpPr>
        <p:spPr bwMode="auto">
          <a:xfrm>
            <a:off x="10304481" y="4225925"/>
            <a:ext cx="460375" cy="153988"/>
          </a:xfrm>
          <a:custGeom>
            <a:avLst/>
            <a:gdLst>
              <a:gd name="T0" fmla="*/ 445 w 21600"/>
              <a:gd name="T1" fmla="*/ 21599 h 21600"/>
              <a:gd name="T2" fmla="*/ 668 w 21600"/>
              <a:gd name="T3" fmla="*/ 21599 h 21600"/>
              <a:gd name="T4" fmla="*/ 1113 w 21600"/>
              <a:gd name="T5" fmla="*/ 20250 h 21600"/>
              <a:gd name="T6" fmla="*/ 1113 w 21600"/>
              <a:gd name="T7" fmla="*/ 17550 h 21600"/>
              <a:gd name="T8" fmla="*/ 2894 w 21600"/>
              <a:gd name="T9" fmla="*/ 12150 h 21600"/>
              <a:gd name="T10" fmla="*/ 9575 w 21600"/>
              <a:gd name="T11" fmla="*/ 12150 h 21600"/>
              <a:gd name="T12" fmla="*/ 10465 w 21600"/>
              <a:gd name="T13" fmla="*/ 14175 h 21600"/>
              <a:gd name="T14" fmla="*/ 10465 w 21600"/>
              <a:gd name="T15" fmla="*/ 20250 h 21600"/>
              <a:gd name="T16" fmla="*/ 10911 w 21600"/>
              <a:gd name="T17" fmla="*/ 21599 h 21600"/>
              <a:gd name="T18" fmla="*/ 10911 w 21600"/>
              <a:gd name="T19" fmla="*/ 21599 h 21600"/>
              <a:gd name="T20" fmla="*/ 11356 w 21600"/>
              <a:gd name="T21" fmla="*/ 20250 h 21600"/>
              <a:gd name="T22" fmla="*/ 11356 w 21600"/>
              <a:gd name="T23" fmla="*/ 14175 h 21600"/>
              <a:gd name="T24" fmla="*/ 12024 w 21600"/>
              <a:gd name="T25" fmla="*/ 12150 h 21600"/>
              <a:gd name="T26" fmla="*/ 18927 w 21600"/>
              <a:gd name="T27" fmla="*/ 12150 h 21600"/>
              <a:gd name="T28" fmla="*/ 20709 w 21600"/>
              <a:gd name="T29" fmla="*/ 17550 h 21600"/>
              <a:gd name="T30" fmla="*/ 20709 w 21600"/>
              <a:gd name="T31" fmla="*/ 20250 h 21600"/>
              <a:gd name="T32" fmla="*/ 21154 w 21600"/>
              <a:gd name="T33" fmla="*/ 21599 h 21600"/>
              <a:gd name="T34" fmla="*/ 21154 w 21600"/>
              <a:gd name="T35" fmla="*/ 21599 h 21600"/>
              <a:gd name="T36" fmla="*/ 21599 w 21600"/>
              <a:gd name="T37" fmla="*/ 20250 h 21600"/>
              <a:gd name="T38" fmla="*/ 21599 w 21600"/>
              <a:gd name="T39" fmla="*/ 17550 h 21600"/>
              <a:gd name="T40" fmla="*/ 18927 w 21600"/>
              <a:gd name="T41" fmla="*/ 8775 h 21600"/>
              <a:gd name="T42" fmla="*/ 12024 w 21600"/>
              <a:gd name="T43" fmla="*/ 8775 h 21600"/>
              <a:gd name="T44" fmla="*/ 11356 w 21600"/>
              <a:gd name="T45" fmla="*/ 6750 h 21600"/>
              <a:gd name="T46" fmla="*/ 11356 w 21600"/>
              <a:gd name="T47" fmla="*/ 1350 h 21600"/>
              <a:gd name="T48" fmla="*/ 10911 w 21600"/>
              <a:gd name="T49" fmla="*/ 0 h 21600"/>
              <a:gd name="T50" fmla="*/ 10911 w 21600"/>
              <a:gd name="T51" fmla="*/ 0 h 21600"/>
              <a:gd name="T52" fmla="*/ 10465 w 21600"/>
              <a:gd name="T53" fmla="*/ 1350 h 21600"/>
              <a:gd name="T54" fmla="*/ 10465 w 21600"/>
              <a:gd name="T55" fmla="*/ 6750 h 21600"/>
              <a:gd name="T56" fmla="*/ 9575 w 21600"/>
              <a:gd name="T57" fmla="*/ 8775 h 21600"/>
              <a:gd name="T58" fmla="*/ 2894 w 21600"/>
              <a:gd name="T59" fmla="*/ 8775 h 21600"/>
              <a:gd name="T60" fmla="*/ 0 w 21600"/>
              <a:gd name="T61" fmla="*/ 17550 h 21600"/>
              <a:gd name="T62" fmla="*/ 0 w 21600"/>
              <a:gd name="T63" fmla="*/ 20250 h 21600"/>
              <a:gd name="T64" fmla="*/ 445 w 21600"/>
              <a:gd name="T65" fmla="*/ 215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1600" h="21600">
                <a:moveTo>
                  <a:pt x="445" y="21599"/>
                </a:moveTo>
                <a:cubicBezTo>
                  <a:pt x="668" y="21599"/>
                  <a:pt x="668" y="21599"/>
                  <a:pt x="668" y="21599"/>
                </a:cubicBezTo>
                <a:cubicBezTo>
                  <a:pt x="890" y="21599"/>
                  <a:pt x="1113" y="20925"/>
                  <a:pt x="1113" y="20250"/>
                </a:cubicBezTo>
                <a:cubicBezTo>
                  <a:pt x="1113" y="17550"/>
                  <a:pt x="1113" y="17550"/>
                  <a:pt x="1113" y="17550"/>
                </a:cubicBezTo>
                <a:cubicBezTo>
                  <a:pt x="1113" y="14175"/>
                  <a:pt x="1781" y="12150"/>
                  <a:pt x="2894" y="12150"/>
                </a:cubicBezTo>
                <a:cubicBezTo>
                  <a:pt x="9575" y="12150"/>
                  <a:pt x="9575" y="12150"/>
                  <a:pt x="9575" y="12150"/>
                </a:cubicBezTo>
                <a:cubicBezTo>
                  <a:pt x="10020" y="12150"/>
                  <a:pt x="10465" y="12825"/>
                  <a:pt x="10465" y="14175"/>
                </a:cubicBezTo>
                <a:cubicBezTo>
                  <a:pt x="10465" y="20250"/>
                  <a:pt x="10465" y="20250"/>
                  <a:pt x="10465" y="20250"/>
                </a:cubicBezTo>
                <a:cubicBezTo>
                  <a:pt x="10465" y="20925"/>
                  <a:pt x="10688" y="21599"/>
                  <a:pt x="10911" y="21599"/>
                </a:cubicBezTo>
                <a:cubicBezTo>
                  <a:pt x="10911" y="21599"/>
                  <a:pt x="10911" y="21599"/>
                  <a:pt x="10911" y="21599"/>
                </a:cubicBezTo>
                <a:cubicBezTo>
                  <a:pt x="11134" y="21599"/>
                  <a:pt x="11356" y="20925"/>
                  <a:pt x="11356" y="20250"/>
                </a:cubicBezTo>
                <a:cubicBezTo>
                  <a:pt x="11356" y="14175"/>
                  <a:pt x="11356" y="14175"/>
                  <a:pt x="11356" y="14175"/>
                </a:cubicBezTo>
                <a:cubicBezTo>
                  <a:pt x="11356" y="12825"/>
                  <a:pt x="11579" y="12150"/>
                  <a:pt x="12024" y="12150"/>
                </a:cubicBezTo>
                <a:cubicBezTo>
                  <a:pt x="18927" y="12150"/>
                  <a:pt x="18927" y="12150"/>
                  <a:pt x="18927" y="12150"/>
                </a:cubicBezTo>
                <a:cubicBezTo>
                  <a:pt x="19818" y="12150"/>
                  <a:pt x="20709" y="14175"/>
                  <a:pt x="20709" y="17550"/>
                </a:cubicBezTo>
                <a:cubicBezTo>
                  <a:pt x="20709" y="20250"/>
                  <a:pt x="20709" y="20250"/>
                  <a:pt x="20709" y="20250"/>
                </a:cubicBezTo>
                <a:cubicBezTo>
                  <a:pt x="20709" y="20925"/>
                  <a:pt x="20931" y="21599"/>
                  <a:pt x="21154" y="21599"/>
                </a:cubicBezTo>
                <a:cubicBezTo>
                  <a:pt x="21154" y="21599"/>
                  <a:pt x="21154" y="21599"/>
                  <a:pt x="21154" y="21599"/>
                </a:cubicBezTo>
                <a:cubicBezTo>
                  <a:pt x="21599" y="21599"/>
                  <a:pt x="21599" y="20925"/>
                  <a:pt x="21599" y="20250"/>
                </a:cubicBezTo>
                <a:cubicBezTo>
                  <a:pt x="21599" y="17550"/>
                  <a:pt x="21599" y="17550"/>
                  <a:pt x="21599" y="17550"/>
                </a:cubicBezTo>
                <a:cubicBezTo>
                  <a:pt x="21599" y="12825"/>
                  <a:pt x="20486" y="8775"/>
                  <a:pt x="18927" y="8775"/>
                </a:cubicBezTo>
                <a:cubicBezTo>
                  <a:pt x="12024" y="8775"/>
                  <a:pt x="12024" y="8775"/>
                  <a:pt x="12024" y="8775"/>
                </a:cubicBezTo>
                <a:cubicBezTo>
                  <a:pt x="11579" y="8775"/>
                  <a:pt x="11356" y="8100"/>
                  <a:pt x="11356" y="6750"/>
                </a:cubicBezTo>
                <a:cubicBezTo>
                  <a:pt x="11356" y="1350"/>
                  <a:pt x="11356" y="1350"/>
                  <a:pt x="11356" y="1350"/>
                </a:cubicBezTo>
                <a:cubicBezTo>
                  <a:pt x="11356" y="675"/>
                  <a:pt x="11134" y="0"/>
                  <a:pt x="10911" y="0"/>
                </a:cubicBezTo>
                <a:cubicBezTo>
                  <a:pt x="10911" y="0"/>
                  <a:pt x="10911" y="0"/>
                  <a:pt x="10911" y="0"/>
                </a:cubicBezTo>
                <a:cubicBezTo>
                  <a:pt x="10688" y="0"/>
                  <a:pt x="10465" y="675"/>
                  <a:pt x="10465" y="1350"/>
                </a:cubicBezTo>
                <a:cubicBezTo>
                  <a:pt x="10465" y="6750"/>
                  <a:pt x="10465" y="6750"/>
                  <a:pt x="10465" y="6750"/>
                </a:cubicBezTo>
                <a:cubicBezTo>
                  <a:pt x="10465" y="8100"/>
                  <a:pt x="10020" y="8775"/>
                  <a:pt x="9575" y="8775"/>
                </a:cubicBezTo>
                <a:cubicBezTo>
                  <a:pt x="2894" y="8775"/>
                  <a:pt x="2894" y="8775"/>
                  <a:pt x="2894" y="8775"/>
                </a:cubicBezTo>
                <a:cubicBezTo>
                  <a:pt x="1336" y="8775"/>
                  <a:pt x="0" y="12825"/>
                  <a:pt x="0" y="17550"/>
                </a:cubicBezTo>
                <a:cubicBezTo>
                  <a:pt x="0" y="20250"/>
                  <a:pt x="0" y="20250"/>
                  <a:pt x="0" y="20250"/>
                </a:cubicBezTo>
                <a:cubicBezTo>
                  <a:pt x="0" y="20925"/>
                  <a:pt x="222" y="21599"/>
                  <a:pt x="445" y="21599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6" name="AutoShape 66"/>
          <p:cNvSpPr>
            <a:spLocks/>
          </p:cNvSpPr>
          <p:nvPr/>
        </p:nvSpPr>
        <p:spPr bwMode="auto">
          <a:xfrm>
            <a:off x="10442593" y="4035425"/>
            <a:ext cx="188913" cy="171450"/>
          </a:xfrm>
          <a:custGeom>
            <a:avLst/>
            <a:gdLst>
              <a:gd name="T0" fmla="*/ 4320 w 21600"/>
              <a:gd name="T1" fmla="*/ 21600 h 21600"/>
              <a:gd name="T2" fmla="*/ 9720 w 21600"/>
              <a:gd name="T3" fmla="*/ 21600 h 21600"/>
              <a:gd name="T4" fmla="*/ 11880 w 21600"/>
              <a:gd name="T5" fmla="*/ 21600 h 21600"/>
              <a:gd name="T6" fmla="*/ 17280 w 21600"/>
              <a:gd name="T7" fmla="*/ 21600 h 21600"/>
              <a:gd name="T8" fmla="*/ 21600 w 21600"/>
              <a:gd name="T9" fmla="*/ 16799 h 21600"/>
              <a:gd name="T10" fmla="*/ 21600 w 21600"/>
              <a:gd name="T11" fmla="*/ 4799 h 21600"/>
              <a:gd name="T12" fmla="*/ 17280 w 21600"/>
              <a:gd name="T13" fmla="*/ 0 h 21600"/>
              <a:gd name="T14" fmla="*/ 4320 w 21600"/>
              <a:gd name="T15" fmla="*/ 0 h 21600"/>
              <a:gd name="T16" fmla="*/ 0 w 21600"/>
              <a:gd name="T17" fmla="*/ 4799 h 21600"/>
              <a:gd name="T18" fmla="*/ 0 w 21600"/>
              <a:gd name="T19" fmla="*/ 16799 h 21600"/>
              <a:gd name="T20" fmla="*/ 4320 w 21600"/>
              <a:gd name="T21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600" h="21600">
                <a:moveTo>
                  <a:pt x="4320" y="21600"/>
                </a:moveTo>
                <a:cubicBezTo>
                  <a:pt x="9720" y="21600"/>
                  <a:pt x="9720" y="21600"/>
                  <a:pt x="9720" y="21600"/>
                </a:cubicBezTo>
                <a:cubicBezTo>
                  <a:pt x="11880" y="21600"/>
                  <a:pt x="11880" y="21600"/>
                  <a:pt x="11880" y="21600"/>
                </a:cubicBezTo>
                <a:cubicBezTo>
                  <a:pt x="17280" y="21600"/>
                  <a:pt x="17280" y="21600"/>
                  <a:pt x="17280" y="21600"/>
                </a:cubicBezTo>
                <a:cubicBezTo>
                  <a:pt x="19440" y="21600"/>
                  <a:pt x="21600" y="19199"/>
                  <a:pt x="21600" y="16799"/>
                </a:cubicBezTo>
                <a:cubicBezTo>
                  <a:pt x="21600" y="4799"/>
                  <a:pt x="21600" y="4799"/>
                  <a:pt x="21600" y="4799"/>
                </a:cubicBezTo>
                <a:cubicBezTo>
                  <a:pt x="21600" y="1799"/>
                  <a:pt x="19440" y="0"/>
                  <a:pt x="17280" y="0"/>
                </a:cubicBezTo>
                <a:cubicBezTo>
                  <a:pt x="4320" y="0"/>
                  <a:pt x="4320" y="0"/>
                  <a:pt x="4320" y="0"/>
                </a:cubicBezTo>
                <a:cubicBezTo>
                  <a:pt x="2160" y="0"/>
                  <a:pt x="0" y="1799"/>
                  <a:pt x="0" y="4799"/>
                </a:cubicBezTo>
                <a:cubicBezTo>
                  <a:pt x="0" y="16799"/>
                  <a:pt x="0" y="16799"/>
                  <a:pt x="0" y="16799"/>
                </a:cubicBezTo>
                <a:cubicBezTo>
                  <a:pt x="0" y="19199"/>
                  <a:pt x="2160" y="21600"/>
                  <a:pt x="4320" y="2160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7" name="AutoShape 67"/>
          <p:cNvSpPr>
            <a:spLocks/>
          </p:cNvSpPr>
          <p:nvPr/>
        </p:nvSpPr>
        <p:spPr bwMode="auto">
          <a:xfrm>
            <a:off x="10247313" y="4398989"/>
            <a:ext cx="138112" cy="128587"/>
          </a:xfrm>
          <a:custGeom>
            <a:avLst/>
            <a:gdLst>
              <a:gd name="T0" fmla="*/ 17131 w 21600"/>
              <a:gd name="T1" fmla="*/ 0 h 21600"/>
              <a:gd name="T2" fmla="*/ 4468 w 21600"/>
              <a:gd name="T3" fmla="*/ 0 h 21600"/>
              <a:gd name="T4" fmla="*/ 0 w 21600"/>
              <a:gd name="T5" fmla="*/ 4800 h 21600"/>
              <a:gd name="T6" fmla="*/ 0 w 21600"/>
              <a:gd name="T7" fmla="*/ 16799 h 21600"/>
              <a:gd name="T8" fmla="*/ 4468 w 21600"/>
              <a:gd name="T9" fmla="*/ 21599 h 21600"/>
              <a:gd name="T10" fmla="*/ 17131 w 21600"/>
              <a:gd name="T11" fmla="*/ 21599 h 21600"/>
              <a:gd name="T12" fmla="*/ 21599 w 21600"/>
              <a:gd name="T13" fmla="*/ 16799 h 21600"/>
              <a:gd name="T14" fmla="*/ 21599 w 21600"/>
              <a:gd name="T15" fmla="*/ 4800 h 21600"/>
              <a:gd name="T16" fmla="*/ 17131 w 21600"/>
              <a:gd name="T1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21600">
                <a:moveTo>
                  <a:pt x="17131" y="0"/>
                </a:moveTo>
                <a:cubicBezTo>
                  <a:pt x="4468" y="0"/>
                  <a:pt x="4468" y="0"/>
                  <a:pt x="4468" y="0"/>
                </a:cubicBezTo>
                <a:cubicBezTo>
                  <a:pt x="1489" y="0"/>
                  <a:pt x="0" y="2400"/>
                  <a:pt x="0" y="4800"/>
                </a:cubicBezTo>
                <a:cubicBezTo>
                  <a:pt x="0" y="16799"/>
                  <a:pt x="0" y="16799"/>
                  <a:pt x="0" y="16799"/>
                </a:cubicBezTo>
                <a:cubicBezTo>
                  <a:pt x="0" y="19200"/>
                  <a:pt x="1489" y="21599"/>
                  <a:pt x="4468" y="21599"/>
                </a:cubicBezTo>
                <a:cubicBezTo>
                  <a:pt x="17131" y="21599"/>
                  <a:pt x="17131" y="21599"/>
                  <a:pt x="17131" y="21599"/>
                </a:cubicBezTo>
                <a:cubicBezTo>
                  <a:pt x="20110" y="21599"/>
                  <a:pt x="21599" y="19200"/>
                  <a:pt x="21599" y="16799"/>
                </a:cubicBezTo>
                <a:cubicBezTo>
                  <a:pt x="21599" y="4800"/>
                  <a:pt x="21599" y="4800"/>
                  <a:pt x="21599" y="4800"/>
                </a:cubicBezTo>
                <a:cubicBezTo>
                  <a:pt x="21599" y="2400"/>
                  <a:pt x="20110" y="0"/>
                  <a:pt x="17131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8" name="AutoShape 68"/>
          <p:cNvSpPr>
            <a:spLocks/>
          </p:cNvSpPr>
          <p:nvPr/>
        </p:nvSpPr>
        <p:spPr bwMode="auto">
          <a:xfrm>
            <a:off x="10464800" y="4398989"/>
            <a:ext cx="141288" cy="128587"/>
          </a:xfrm>
          <a:custGeom>
            <a:avLst/>
            <a:gdLst>
              <a:gd name="T0" fmla="*/ 17279 w 21600"/>
              <a:gd name="T1" fmla="*/ 0 h 21600"/>
              <a:gd name="T2" fmla="*/ 4319 w 21600"/>
              <a:gd name="T3" fmla="*/ 0 h 21600"/>
              <a:gd name="T4" fmla="*/ 0 w 21600"/>
              <a:gd name="T5" fmla="*/ 4800 h 21600"/>
              <a:gd name="T6" fmla="*/ 0 w 21600"/>
              <a:gd name="T7" fmla="*/ 16799 h 21600"/>
              <a:gd name="T8" fmla="*/ 4319 w 21600"/>
              <a:gd name="T9" fmla="*/ 21599 h 21600"/>
              <a:gd name="T10" fmla="*/ 17279 w 21600"/>
              <a:gd name="T11" fmla="*/ 21599 h 21600"/>
              <a:gd name="T12" fmla="*/ 21600 w 21600"/>
              <a:gd name="T13" fmla="*/ 16799 h 21600"/>
              <a:gd name="T14" fmla="*/ 21600 w 21600"/>
              <a:gd name="T15" fmla="*/ 4800 h 21600"/>
              <a:gd name="T16" fmla="*/ 17279 w 21600"/>
              <a:gd name="T1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21600">
                <a:moveTo>
                  <a:pt x="17279" y="0"/>
                </a:moveTo>
                <a:cubicBezTo>
                  <a:pt x="4319" y="0"/>
                  <a:pt x="4319" y="0"/>
                  <a:pt x="4319" y="0"/>
                </a:cubicBezTo>
                <a:cubicBezTo>
                  <a:pt x="2159" y="0"/>
                  <a:pt x="0" y="2400"/>
                  <a:pt x="0" y="4800"/>
                </a:cubicBezTo>
                <a:cubicBezTo>
                  <a:pt x="0" y="16799"/>
                  <a:pt x="0" y="16799"/>
                  <a:pt x="0" y="16799"/>
                </a:cubicBezTo>
                <a:cubicBezTo>
                  <a:pt x="0" y="19200"/>
                  <a:pt x="2159" y="21599"/>
                  <a:pt x="4319" y="21599"/>
                </a:cubicBezTo>
                <a:cubicBezTo>
                  <a:pt x="17279" y="21599"/>
                  <a:pt x="17279" y="21599"/>
                  <a:pt x="17279" y="21599"/>
                </a:cubicBezTo>
                <a:cubicBezTo>
                  <a:pt x="19439" y="21599"/>
                  <a:pt x="21600" y="19200"/>
                  <a:pt x="21600" y="16799"/>
                </a:cubicBezTo>
                <a:cubicBezTo>
                  <a:pt x="21600" y="4800"/>
                  <a:pt x="21600" y="4800"/>
                  <a:pt x="21600" y="4800"/>
                </a:cubicBezTo>
                <a:cubicBezTo>
                  <a:pt x="21600" y="2400"/>
                  <a:pt x="19439" y="0"/>
                  <a:pt x="17279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39" name="AutoShape 69"/>
          <p:cNvSpPr>
            <a:spLocks/>
          </p:cNvSpPr>
          <p:nvPr/>
        </p:nvSpPr>
        <p:spPr bwMode="auto">
          <a:xfrm>
            <a:off x="10682305" y="4398989"/>
            <a:ext cx="144463" cy="128587"/>
          </a:xfrm>
          <a:custGeom>
            <a:avLst/>
            <a:gdLst>
              <a:gd name="T0" fmla="*/ 17279 w 21600"/>
              <a:gd name="T1" fmla="*/ 0 h 21600"/>
              <a:gd name="T2" fmla="*/ 4319 w 21600"/>
              <a:gd name="T3" fmla="*/ 0 h 21600"/>
              <a:gd name="T4" fmla="*/ 0 w 21600"/>
              <a:gd name="T5" fmla="*/ 4800 h 21600"/>
              <a:gd name="T6" fmla="*/ 0 w 21600"/>
              <a:gd name="T7" fmla="*/ 16799 h 21600"/>
              <a:gd name="T8" fmla="*/ 4319 w 21600"/>
              <a:gd name="T9" fmla="*/ 21599 h 21600"/>
              <a:gd name="T10" fmla="*/ 17279 w 21600"/>
              <a:gd name="T11" fmla="*/ 21599 h 21600"/>
              <a:gd name="T12" fmla="*/ 21600 w 21600"/>
              <a:gd name="T13" fmla="*/ 16799 h 21600"/>
              <a:gd name="T14" fmla="*/ 21600 w 21600"/>
              <a:gd name="T15" fmla="*/ 4800 h 21600"/>
              <a:gd name="T16" fmla="*/ 17279 w 21600"/>
              <a:gd name="T17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600" h="21600">
                <a:moveTo>
                  <a:pt x="17279" y="0"/>
                </a:moveTo>
                <a:cubicBezTo>
                  <a:pt x="4319" y="0"/>
                  <a:pt x="4319" y="0"/>
                  <a:pt x="4319" y="0"/>
                </a:cubicBezTo>
                <a:cubicBezTo>
                  <a:pt x="2159" y="0"/>
                  <a:pt x="0" y="2400"/>
                  <a:pt x="0" y="4800"/>
                </a:cubicBezTo>
                <a:cubicBezTo>
                  <a:pt x="0" y="16799"/>
                  <a:pt x="0" y="16799"/>
                  <a:pt x="0" y="16799"/>
                </a:cubicBezTo>
                <a:cubicBezTo>
                  <a:pt x="0" y="19200"/>
                  <a:pt x="2159" y="21599"/>
                  <a:pt x="4319" y="21599"/>
                </a:cubicBezTo>
                <a:cubicBezTo>
                  <a:pt x="17279" y="21599"/>
                  <a:pt x="17279" y="21599"/>
                  <a:pt x="17279" y="21599"/>
                </a:cubicBezTo>
                <a:cubicBezTo>
                  <a:pt x="19440" y="21599"/>
                  <a:pt x="21600" y="19200"/>
                  <a:pt x="21600" y="16799"/>
                </a:cubicBezTo>
                <a:cubicBezTo>
                  <a:pt x="21600" y="4800"/>
                  <a:pt x="21600" y="4800"/>
                  <a:pt x="21600" y="4800"/>
                </a:cubicBezTo>
                <a:cubicBezTo>
                  <a:pt x="21600" y="2400"/>
                  <a:pt x="19440" y="0"/>
                  <a:pt x="17279" y="0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0" name="AutoShape 72"/>
          <p:cNvSpPr>
            <a:spLocks/>
          </p:cNvSpPr>
          <p:nvPr/>
        </p:nvSpPr>
        <p:spPr bwMode="auto">
          <a:xfrm>
            <a:off x="1216042" y="1908201"/>
            <a:ext cx="809625" cy="931863"/>
          </a:xfrm>
          <a:custGeom>
            <a:avLst/>
            <a:gdLst>
              <a:gd name="T0" fmla="*/ 0 w 21600"/>
              <a:gd name="T1" fmla="*/ 9446 h 21600"/>
              <a:gd name="T2" fmla="*/ 10860 w 21600"/>
              <a:gd name="T3" fmla="*/ 0 h 21600"/>
              <a:gd name="T4" fmla="*/ 21600 w 21600"/>
              <a:gd name="T5" fmla="*/ 9446 h 21600"/>
              <a:gd name="T6" fmla="*/ 12489 w 21600"/>
              <a:gd name="T7" fmla="*/ 18415 h 21600"/>
              <a:gd name="T8" fmla="*/ 10618 w 21600"/>
              <a:gd name="T9" fmla="*/ 21599 h 21600"/>
              <a:gd name="T10" fmla="*/ 8929 w 21600"/>
              <a:gd name="T11" fmla="*/ 18415 h 21600"/>
              <a:gd name="T12" fmla="*/ 0 w 21600"/>
              <a:gd name="T13" fmla="*/ 944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0" y="9446"/>
                </a:moveTo>
                <a:cubicBezTo>
                  <a:pt x="0" y="4245"/>
                  <a:pt x="4826" y="0"/>
                  <a:pt x="10860" y="0"/>
                </a:cubicBezTo>
                <a:cubicBezTo>
                  <a:pt x="16773" y="0"/>
                  <a:pt x="21600" y="4245"/>
                  <a:pt x="21600" y="9446"/>
                </a:cubicBezTo>
                <a:cubicBezTo>
                  <a:pt x="21600" y="13957"/>
                  <a:pt x="17678" y="17725"/>
                  <a:pt x="12489" y="18415"/>
                </a:cubicBezTo>
                <a:cubicBezTo>
                  <a:pt x="10618" y="21599"/>
                  <a:pt x="10618" y="21599"/>
                  <a:pt x="10618" y="21599"/>
                </a:cubicBezTo>
                <a:cubicBezTo>
                  <a:pt x="8929" y="18415"/>
                  <a:pt x="8929" y="18415"/>
                  <a:pt x="8929" y="18415"/>
                </a:cubicBezTo>
                <a:cubicBezTo>
                  <a:pt x="3801" y="17566"/>
                  <a:pt x="0" y="13798"/>
                  <a:pt x="0" y="9446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1" name="AutoShape 73"/>
          <p:cNvSpPr>
            <a:spLocks noChangeArrowheads="1"/>
          </p:cNvSpPr>
          <p:nvPr/>
        </p:nvSpPr>
        <p:spPr bwMode="auto">
          <a:xfrm>
            <a:off x="1187451" y="2205064"/>
            <a:ext cx="838200" cy="307975"/>
          </a:xfrm>
          <a:custGeom>
            <a:avLst/>
            <a:gdLst>
              <a:gd name="T0" fmla="*/ 419338 w 21600"/>
              <a:gd name="T1" fmla="*/ 153889 h 21600"/>
              <a:gd name="T2" fmla="*/ 419338 w 21600"/>
              <a:gd name="T3" fmla="*/ 153889 h 21600"/>
              <a:gd name="T4" fmla="*/ 419338 w 21600"/>
              <a:gd name="T5" fmla="*/ 153889 h 21600"/>
              <a:gd name="T6" fmla="*/ 419338 w 21600"/>
              <a:gd name="T7" fmla="*/ 1538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>
              <a:spcBef>
                <a:spcPts val="538"/>
              </a:spcBef>
            </a:pPr>
            <a:r>
              <a:rPr lang="es-ES" altLang="en-US" sz="20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2015</a:t>
            </a:r>
            <a:endParaRPr lang="es-ES" altLang="en-US" sz="20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42" name="AutoShape 75"/>
          <p:cNvSpPr>
            <a:spLocks/>
          </p:cNvSpPr>
          <p:nvPr/>
        </p:nvSpPr>
        <p:spPr bwMode="auto">
          <a:xfrm>
            <a:off x="3448052" y="1908201"/>
            <a:ext cx="811213" cy="931863"/>
          </a:xfrm>
          <a:custGeom>
            <a:avLst/>
            <a:gdLst>
              <a:gd name="T0" fmla="*/ 0 w 21600"/>
              <a:gd name="T1" fmla="*/ 9446 h 21600"/>
              <a:gd name="T2" fmla="*/ 10860 w 21600"/>
              <a:gd name="T3" fmla="*/ 0 h 21600"/>
              <a:gd name="T4" fmla="*/ 21600 w 21600"/>
              <a:gd name="T5" fmla="*/ 9446 h 21600"/>
              <a:gd name="T6" fmla="*/ 12489 w 21600"/>
              <a:gd name="T7" fmla="*/ 18415 h 21600"/>
              <a:gd name="T8" fmla="*/ 10618 w 21600"/>
              <a:gd name="T9" fmla="*/ 21599 h 21600"/>
              <a:gd name="T10" fmla="*/ 8929 w 21600"/>
              <a:gd name="T11" fmla="*/ 18415 h 21600"/>
              <a:gd name="T12" fmla="*/ 0 w 21600"/>
              <a:gd name="T13" fmla="*/ 944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0" y="9446"/>
                </a:moveTo>
                <a:cubicBezTo>
                  <a:pt x="0" y="4245"/>
                  <a:pt x="4826" y="0"/>
                  <a:pt x="10860" y="0"/>
                </a:cubicBezTo>
                <a:cubicBezTo>
                  <a:pt x="16773" y="0"/>
                  <a:pt x="21600" y="4245"/>
                  <a:pt x="21600" y="9446"/>
                </a:cubicBezTo>
                <a:cubicBezTo>
                  <a:pt x="21600" y="13957"/>
                  <a:pt x="17678" y="17725"/>
                  <a:pt x="12489" y="18415"/>
                </a:cubicBezTo>
                <a:cubicBezTo>
                  <a:pt x="10618" y="21599"/>
                  <a:pt x="10618" y="21599"/>
                  <a:pt x="10618" y="21599"/>
                </a:cubicBezTo>
                <a:cubicBezTo>
                  <a:pt x="8929" y="18415"/>
                  <a:pt x="8929" y="18415"/>
                  <a:pt x="8929" y="18415"/>
                </a:cubicBezTo>
                <a:cubicBezTo>
                  <a:pt x="3801" y="17566"/>
                  <a:pt x="0" y="13798"/>
                  <a:pt x="0" y="9446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3" name="AutoShape 76"/>
          <p:cNvSpPr>
            <a:spLocks noChangeArrowheads="1"/>
          </p:cNvSpPr>
          <p:nvPr/>
        </p:nvSpPr>
        <p:spPr bwMode="auto">
          <a:xfrm>
            <a:off x="3417906" y="2208239"/>
            <a:ext cx="841375" cy="307975"/>
          </a:xfrm>
          <a:custGeom>
            <a:avLst/>
            <a:gdLst>
              <a:gd name="T0" fmla="*/ 420394 w 21600"/>
              <a:gd name="T1" fmla="*/ 153889 h 21600"/>
              <a:gd name="T2" fmla="*/ 420394 w 21600"/>
              <a:gd name="T3" fmla="*/ 153889 h 21600"/>
              <a:gd name="T4" fmla="*/ 420394 w 21600"/>
              <a:gd name="T5" fmla="*/ 153889 h 21600"/>
              <a:gd name="T6" fmla="*/ 420394 w 21600"/>
              <a:gd name="T7" fmla="*/ 1538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>
              <a:spcBef>
                <a:spcPts val="538"/>
              </a:spcBef>
            </a:pPr>
            <a:r>
              <a:rPr lang="es-ES" altLang="en-US" sz="20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2020</a:t>
            </a:r>
            <a:endParaRPr lang="es-ES" altLang="en-US" sz="20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44" name="AutoShape 78"/>
          <p:cNvSpPr>
            <a:spLocks/>
          </p:cNvSpPr>
          <p:nvPr/>
        </p:nvSpPr>
        <p:spPr bwMode="auto">
          <a:xfrm>
            <a:off x="5676900" y="1908201"/>
            <a:ext cx="811213" cy="931863"/>
          </a:xfrm>
          <a:custGeom>
            <a:avLst/>
            <a:gdLst>
              <a:gd name="T0" fmla="*/ 0 w 21600"/>
              <a:gd name="T1" fmla="*/ 9446 h 21600"/>
              <a:gd name="T2" fmla="*/ 10860 w 21600"/>
              <a:gd name="T3" fmla="*/ 0 h 21600"/>
              <a:gd name="T4" fmla="*/ 21600 w 21600"/>
              <a:gd name="T5" fmla="*/ 9446 h 21600"/>
              <a:gd name="T6" fmla="*/ 12489 w 21600"/>
              <a:gd name="T7" fmla="*/ 18415 h 21600"/>
              <a:gd name="T8" fmla="*/ 10618 w 21600"/>
              <a:gd name="T9" fmla="*/ 21599 h 21600"/>
              <a:gd name="T10" fmla="*/ 8929 w 21600"/>
              <a:gd name="T11" fmla="*/ 18415 h 21600"/>
              <a:gd name="T12" fmla="*/ 0 w 21600"/>
              <a:gd name="T13" fmla="*/ 944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0" y="9446"/>
                </a:moveTo>
                <a:cubicBezTo>
                  <a:pt x="0" y="4245"/>
                  <a:pt x="4826" y="0"/>
                  <a:pt x="10860" y="0"/>
                </a:cubicBezTo>
                <a:cubicBezTo>
                  <a:pt x="16773" y="0"/>
                  <a:pt x="21600" y="4245"/>
                  <a:pt x="21600" y="9446"/>
                </a:cubicBezTo>
                <a:cubicBezTo>
                  <a:pt x="21600" y="13957"/>
                  <a:pt x="17678" y="17725"/>
                  <a:pt x="12489" y="18415"/>
                </a:cubicBezTo>
                <a:cubicBezTo>
                  <a:pt x="10618" y="21599"/>
                  <a:pt x="10618" y="21599"/>
                  <a:pt x="10618" y="21599"/>
                </a:cubicBezTo>
                <a:cubicBezTo>
                  <a:pt x="8929" y="18415"/>
                  <a:pt x="8929" y="18415"/>
                  <a:pt x="8929" y="18415"/>
                </a:cubicBezTo>
                <a:cubicBezTo>
                  <a:pt x="3801" y="17566"/>
                  <a:pt x="0" y="13798"/>
                  <a:pt x="0" y="9446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5" name="AutoShape 79"/>
          <p:cNvSpPr>
            <a:spLocks noChangeArrowheads="1"/>
          </p:cNvSpPr>
          <p:nvPr/>
        </p:nvSpPr>
        <p:spPr bwMode="auto">
          <a:xfrm>
            <a:off x="5676903" y="2189189"/>
            <a:ext cx="839788" cy="307975"/>
          </a:xfrm>
          <a:custGeom>
            <a:avLst/>
            <a:gdLst>
              <a:gd name="T0" fmla="*/ 420394 w 21600"/>
              <a:gd name="T1" fmla="*/ 153889 h 21600"/>
              <a:gd name="T2" fmla="*/ 420394 w 21600"/>
              <a:gd name="T3" fmla="*/ 153889 h 21600"/>
              <a:gd name="T4" fmla="*/ 420394 w 21600"/>
              <a:gd name="T5" fmla="*/ 153889 h 21600"/>
              <a:gd name="T6" fmla="*/ 420394 w 21600"/>
              <a:gd name="T7" fmla="*/ 1538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>
              <a:spcBef>
                <a:spcPts val="538"/>
              </a:spcBef>
            </a:pPr>
            <a:r>
              <a:rPr lang="es-ES" altLang="en-US" sz="20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2025</a:t>
            </a:r>
            <a:endParaRPr lang="es-ES" altLang="en-US" sz="20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46" name="AutoShape 81"/>
          <p:cNvSpPr>
            <a:spLocks/>
          </p:cNvSpPr>
          <p:nvPr/>
        </p:nvSpPr>
        <p:spPr bwMode="auto">
          <a:xfrm>
            <a:off x="7908925" y="1908201"/>
            <a:ext cx="811213" cy="931863"/>
          </a:xfrm>
          <a:custGeom>
            <a:avLst/>
            <a:gdLst>
              <a:gd name="T0" fmla="*/ 0 w 21600"/>
              <a:gd name="T1" fmla="*/ 9446 h 21600"/>
              <a:gd name="T2" fmla="*/ 10860 w 21600"/>
              <a:gd name="T3" fmla="*/ 0 h 21600"/>
              <a:gd name="T4" fmla="*/ 21600 w 21600"/>
              <a:gd name="T5" fmla="*/ 9446 h 21600"/>
              <a:gd name="T6" fmla="*/ 12489 w 21600"/>
              <a:gd name="T7" fmla="*/ 18415 h 21600"/>
              <a:gd name="T8" fmla="*/ 10618 w 21600"/>
              <a:gd name="T9" fmla="*/ 21599 h 21600"/>
              <a:gd name="T10" fmla="*/ 8929 w 21600"/>
              <a:gd name="T11" fmla="*/ 18415 h 21600"/>
              <a:gd name="T12" fmla="*/ 0 w 21600"/>
              <a:gd name="T13" fmla="*/ 944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0" y="9446"/>
                </a:moveTo>
                <a:cubicBezTo>
                  <a:pt x="0" y="4245"/>
                  <a:pt x="4826" y="0"/>
                  <a:pt x="10860" y="0"/>
                </a:cubicBezTo>
                <a:cubicBezTo>
                  <a:pt x="16773" y="0"/>
                  <a:pt x="21600" y="4245"/>
                  <a:pt x="21600" y="9446"/>
                </a:cubicBezTo>
                <a:cubicBezTo>
                  <a:pt x="21600" y="13957"/>
                  <a:pt x="17678" y="17725"/>
                  <a:pt x="12489" y="18415"/>
                </a:cubicBezTo>
                <a:cubicBezTo>
                  <a:pt x="10618" y="21599"/>
                  <a:pt x="10618" y="21599"/>
                  <a:pt x="10618" y="21599"/>
                </a:cubicBezTo>
                <a:cubicBezTo>
                  <a:pt x="8929" y="18415"/>
                  <a:pt x="8929" y="18415"/>
                  <a:pt x="8929" y="18415"/>
                </a:cubicBezTo>
                <a:cubicBezTo>
                  <a:pt x="3801" y="17566"/>
                  <a:pt x="0" y="13798"/>
                  <a:pt x="0" y="9446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7" name="AutoShape 82"/>
          <p:cNvSpPr>
            <a:spLocks noChangeArrowheads="1"/>
          </p:cNvSpPr>
          <p:nvPr/>
        </p:nvSpPr>
        <p:spPr bwMode="auto">
          <a:xfrm>
            <a:off x="7880351" y="2174901"/>
            <a:ext cx="839788" cy="307975"/>
          </a:xfrm>
          <a:custGeom>
            <a:avLst/>
            <a:gdLst>
              <a:gd name="T0" fmla="*/ 420394 w 21600"/>
              <a:gd name="T1" fmla="*/ 153889 h 21600"/>
              <a:gd name="T2" fmla="*/ 420394 w 21600"/>
              <a:gd name="T3" fmla="*/ 153889 h 21600"/>
              <a:gd name="T4" fmla="*/ 420394 w 21600"/>
              <a:gd name="T5" fmla="*/ 153889 h 21600"/>
              <a:gd name="T6" fmla="*/ 420394 w 21600"/>
              <a:gd name="T7" fmla="*/ 1538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>
              <a:spcBef>
                <a:spcPts val="538"/>
              </a:spcBef>
            </a:pPr>
            <a:r>
              <a:rPr lang="es-ES" altLang="en-US" sz="20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2030</a:t>
            </a:r>
            <a:endParaRPr lang="es-ES" altLang="en-US" sz="20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48" name="AutoShape 84"/>
          <p:cNvSpPr>
            <a:spLocks/>
          </p:cNvSpPr>
          <p:nvPr/>
        </p:nvSpPr>
        <p:spPr bwMode="auto">
          <a:xfrm>
            <a:off x="10139381" y="1908201"/>
            <a:ext cx="809625" cy="931863"/>
          </a:xfrm>
          <a:custGeom>
            <a:avLst/>
            <a:gdLst>
              <a:gd name="T0" fmla="*/ 0 w 21600"/>
              <a:gd name="T1" fmla="*/ 9446 h 21600"/>
              <a:gd name="T2" fmla="*/ 10860 w 21600"/>
              <a:gd name="T3" fmla="*/ 0 h 21600"/>
              <a:gd name="T4" fmla="*/ 21600 w 21600"/>
              <a:gd name="T5" fmla="*/ 9446 h 21600"/>
              <a:gd name="T6" fmla="*/ 12489 w 21600"/>
              <a:gd name="T7" fmla="*/ 18415 h 21600"/>
              <a:gd name="T8" fmla="*/ 10618 w 21600"/>
              <a:gd name="T9" fmla="*/ 21599 h 21600"/>
              <a:gd name="T10" fmla="*/ 8929 w 21600"/>
              <a:gd name="T11" fmla="*/ 18415 h 21600"/>
              <a:gd name="T12" fmla="*/ 0 w 21600"/>
              <a:gd name="T13" fmla="*/ 944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600" h="21600">
                <a:moveTo>
                  <a:pt x="0" y="9446"/>
                </a:moveTo>
                <a:cubicBezTo>
                  <a:pt x="0" y="4245"/>
                  <a:pt x="4826" y="0"/>
                  <a:pt x="10860" y="0"/>
                </a:cubicBezTo>
                <a:cubicBezTo>
                  <a:pt x="16773" y="0"/>
                  <a:pt x="21600" y="4245"/>
                  <a:pt x="21600" y="9446"/>
                </a:cubicBezTo>
                <a:cubicBezTo>
                  <a:pt x="21600" y="13957"/>
                  <a:pt x="17678" y="17725"/>
                  <a:pt x="12489" y="18415"/>
                </a:cubicBezTo>
                <a:cubicBezTo>
                  <a:pt x="10618" y="21599"/>
                  <a:pt x="10618" y="21599"/>
                  <a:pt x="10618" y="21599"/>
                </a:cubicBezTo>
                <a:cubicBezTo>
                  <a:pt x="8929" y="18415"/>
                  <a:pt x="8929" y="18415"/>
                  <a:pt x="8929" y="18415"/>
                </a:cubicBezTo>
                <a:cubicBezTo>
                  <a:pt x="3801" y="17566"/>
                  <a:pt x="0" y="13798"/>
                  <a:pt x="0" y="9446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zh-CN" altLang="en-US"/>
          </a:p>
        </p:txBody>
      </p:sp>
      <p:sp>
        <p:nvSpPr>
          <p:cNvPr id="33849" name="AutoShape 85"/>
          <p:cNvSpPr>
            <a:spLocks noChangeArrowheads="1"/>
          </p:cNvSpPr>
          <p:nvPr/>
        </p:nvSpPr>
        <p:spPr bwMode="auto">
          <a:xfrm>
            <a:off x="10125075" y="2174901"/>
            <a:ext cx="838200" cy="307975"/>
          </a:xfrm>
          <a:custGeom>
            <a:avLst/>
            <a:gdLst>
              <a:gd name="T0" fmla="*/ 419338 w 21600"/>
              <a:gd name="T1" fmla="*/ 153889 h 21600"/>
              <a:gd name="T2" fmla="*/ 419338 w 21600"/>
              <a:gd name="T3" fmla="*/ 153889 h 21600"/>
              <a:gd name="T4" fmla="*/ 419338 w 21600"/>
              <a:gd name="T5" fmla="*/ 153889 h 21600"/>
              <a:gd name="T6" fmla="*/ 419338 w 21600"/>
              <a:gd name="T7" fmla="*/ 1538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 eaLnBrk="1">
              <a:spcBef>
                <a:spcPts val="538"/>
              </a:spcBef>
            </a:pPr>
            <a:r>
              <a:rPr lang="es-ES" altLang="en-US" sz="2000" b="1">
                <a:solidFill>
                  <a:srgbClr val="F2F2F2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2035</a:t>
            </a:r>
            <a:endParaRPr lang="es-ES" altLang="en-US" sz="20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0" name="TextBox 13"/>
          <p:cNvSpPr txBox="1">
            <a:spLocks noChangeArrowheads="1"/>
          </p:cNvSpPr>
          <p:nvPr/>
        </p:nvSpPr>
        <p:spPr bwMode="auto">
          <a:xfrm>
            <a:off x="969965" y="4918101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1" name="TextBox 13"/>
          <p:cNvSpPr txBox="1">
            <a:spLocks noChangeArrowheads="1"/>
          </p:cNvSpPr>
          <p:nvPr/>
        </p:nvSpPr>
        <p:spPr bwMode="auto">
          <a:xfrm>
            <a:off x="974728" y="5203825"/>
            <a:ext cx="1381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2" name="TextBox 13"/>
          <p:cNvSpPr txBox="1">
            <a:spLocks noChangeArrowheads="1"/>
          </p:cNvSpPr>
          <p:nvPr/>
        </p:nvSpPr>
        <p:spPr bwMode="auto">
          <a:xfrm>
            <a:off x="3143250" y="4918101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3" name="TextBox 13"/>
          <p:cNvSpPr txBox="1">
            <a:spLocks noChangeArrowheads="1"/>
          </p:cNvSpPr>
          <p:nvPr/>
        </p:nvSpPr>
        <p:spPr bwMode="auto">
          <a:xfrm>
            <a:off x="3146442" y="5203825"/>
            <a:ext cx="13827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4" name="TextBox 13"/>
          <p:cNvSpPr txBox="1">
            <a:spLocks noChangeArrowheads="1"/>
          </p:cNvSpPr>
          <p:nvPr/>
        </p:nvSpPr>
        <p:spPr bwMode="auto">
          <a:xfrm>
            <a:off x="5392737" y="4918101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5" name="TextBox 13"/>
          <p:cNvSpPr txBox="1">
            <a:spLocks noChangeArrowheads="1"/>
          </p:cNvSpPr>
          <p:nvPr/>
        </p:nvSpPr>
        <p:spPr bwMode="auto">
          <a:xfrm>
            <a:off x="5395913" y="5203825"/>
            <a:ext cx="1382712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6" name="TextBox 13"/>
          <p:cNvSpPr txBox="1">
            <a:spLocks noChangeArrowheads="1"/>
          </p:cNvSpPr>
          <p:nvPr/>
        </p:nvSpPr>
        <p:spPr bwMode="auto">
          <a:xfrm>
            <a:off x="7681916" y="4918101"/>
            <a:ext cx="137795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7" name="TextBox 13"/>
          <p:cNvSpPr txBox="1">
            <a:spLocks noChangeArrowheads="1"/>
          </p:cNvSpPr>
          <p:nvPr/>
        </p:nvSpPr>
        <p:spPr bwMode="auto">
          <a:xfrm>
            <a:off x="7686676" y="5203825"/>
            <a:ext cx="138112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8" name="TextBox 13"/>
          <p:cNvSpPr txBox="1">
            <a:spLocks noChangeArrowheads="1"/>
          </p:cNvSpPr>
          <p:nvPr/>
        </p:nvSpPr>
        <p:spPr bwMode="auto">
          <a:xfrm>
            <a:off x="9918701" y="4918101"/>
            <a:ext cx="137636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33859" name="TextBox 13"/>
          <p:cNvSpPr txBox="1">
            <a:spLocks noChangeArrowheads="1"/>
          </p:cNvSpPr>
          <p:nvPr/>
        </p:nvSpPr>
        <p:spPr bwMode="auto">
          <a:xfrm>
            <a:off x="9921893" y="5203825"/>
            <a:ext cx="138271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5" y="1419225"/>
            <a:ext cx="4381500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图片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5540" y="3348064"/>
            <a:ext cx="3119437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20" name="矩形 8"/>
          <p:cNvSpPr>
            <a:spLocks noChangeArrowheads="1"/>
          </p:cNvSpPr>
          <p:nvPr/>
        </p:nvSpPr>
        <p:spPr bwMode="auto">
          <a:xfrm>
            <a:off x="5584842" y="3729052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34821" name="矩形 9"/>
          <p:cNvSpPr>
            <a:spLocks noChangeArrowheads="1"/>
          </p:cNvSpPr>
          <p:nvPr/>
        </p:nvSpPr>
        <p:spPr bwMode="auto">
          <a:xfrm>
            <a:off x="5584842" y="2932127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8303" y="0"/>
            <a:ext cx="67437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矩形 5"/>
          <p:cNvSpPr>
            <a:spLocks noChangeArrowheads="1"/>
          </p:cNvSpPr>
          <p:nvPr/>
        </p:nvSpPr>
        <p:spPr bwMode="auto">
          <a:xfrm>
            <a:off x="803276" y="4241813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35844" name="组合 6"/>
          <p:cNvGrpSpPr>
            <a:grpSpLocks/>
          </p:cNvGrpSpPr>
          <p:nvPr/>
        </p:nvGrpSpPr>
        <p:grpSpPr bwMode="auto">
          <a:xfrm>
            <a:off x="803277" y="3171825"/>
            <a:ext cx="3789363" cy="955675"/>
            <a:chOff x="0" y="0"/>
            <a:chExt cx="3788756" cy="955148"/>
          </a:xfrm>
        </p:grpSpPr>
        <p:pic>
          <p:nvPicPr>
            <p:cNvPr id="35845" name="图片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46" name="文本框 8"/>
            <p:cNvSpPr txBox="1">
              <a:spLocks noChangeArrowheads="1"/>
            </p:cNvSpPr>
            <p:nvPr/>
          </p:nvSpPr>
          <p:spPr bwMode="auto">
            <a:xfrm>
              <a:off x="384577" y="180329"/>
              <a:ext cx="1657351" cy="369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图片 1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014" t="13071" r="22543" b="24129"/>
          <a:stretch>
            <a:fillRect/>
          </a:stretch>
        </p:blipFill>
        <p:spPr bwMode="auto">
          <a:xfrm>
            <a:off x="682625" y="779489"/>
            <a:ext cx="2743200" cy="356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7" name="图片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676" y="0"/>
            <a:ext cx="5521325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图片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4142" y="4057650"/>
            <a:ext cx="327025" cy="33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69" name="文本框 9"/>
          <p:cNvSpPr txBox="1">
            <a:spLocks noChangeArrowheads="1"/>
          </p:cNvSpPr>
          <p:nvPr/>
        </p:nvSpPr>
        <p:spPr bwMode="auto">
          <a:xfrm>
            <a:off x="1229283" y="4098925"/>
            <a:ext cx="369332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rgbClr val="FFFFFF"/>
                </a:solidFill>
                <a:latin typeface="汉仪星宇体简" pitchFamily="2" charset="-122"/>
                <a:ea typeface="汉仪星宇体简" pitchFamily="2" charset="-122"/>
              </a:rPr>
              <a:t>印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222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" y="26"/>
            <a:ext cx="6067425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83" name="组合 29"/>
          <p:cNvGrpSpPr>
            <a:grpSpLocks/>
          </p:cNvGrpSpPr>
          <p:nvPr/>
        </p:nvGrpSpPr>
        <p:grpSpPr bwMode="auto">
          <a:xfrm>
            <a:off x="10018730" y="0"/>
            <a:ext cx="971551" cy="1828800"/>
            <a:chOff x="0" y="0"/>
            <a:chExt cx="971550" cy="1828800"/>
          </a:xfrm>
        </p:grpSpPr>
        <p:sp>
          <p:nvSpPr>
            <p:cNvPr id="20484" name="矩形 30"/>
            <p:cNvSpPr>
              <a:spLocks noChangeArrowheads="1"/>
            </p:cNvSpPr>
            <p:nvPr/>
          </p:nvSpPr>
          <p:spPr bwMode="auto">
            <a:xfrm>
              <a:off x="0" y="0"/>
              <a:ext cx="971550" cy="1828800"/>
            </a:xfrm>
            <a:prstGeom prst="rect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485" name="文本框 31"/>
            <p:cNvSpPr txBox="1">
              <a:spLocks noChangeArrowheads="1"/>
            </p:cNvSpPr>
            <p:nvPr/>
          </p:nvSpPr>
          <p:spPr bwMode="auto">
            <a:xfrm>
              <a:off x="0" y="382250"/>
              <a:ext cx="720254" cy="144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4400" dirty="0">
                  <a:solidFill>
                    <a:schemeClr val="bg1"/>
                  </a:solidFill>
                  <a:latin typeface="华文行楷" pitchFamily="2" charset="-122"/>
                  <a:ea typeface="华文行楷" pitchFamily="2" charset="-122"/>
                </a:rPr>
                <a:t>目录</a:t>
              </a:r>
            </a:p>
          </p:txBody>
        </p:sp>
      </p:grpSp>
      <p:grpSp>
        <p:nvGrpSpPr>
          <p:cNvPr id="20486" name="组合 32"/>
          <p:cNvGrpSpPr>
            <a:grpSpLocks/>
          </p:cNvGrpSpPr>
          <p:nvPr/>
        </p:nvGrpSpPr>
        <p:grpSpPr bwMode="auto">
          <a:xfrm>
            <a:off x="6669106" y="2946426"/>
            <a:ext cx="4321175" cy="461665"/>
            <a:chOff x="0" y="0"/>
            <a:chExt cx="4320742" cy="462959"/>
          </a:xfrm>
        </p:grpSpPr>
        <p:sp>
          <p:nvSpPr>
            <p:cNvPr id="20487" name="TextBox 2"/>
            <p:cNvSpPr txBox="1">
              <a:spLocks noChangeArrowheads="1"/>
            </p:cNvSpPr>
            <p:nvPr/>
          </p:nvSpPr>
          <p:spPr bwMode="auto">
            <a:xfrm>
              <a:off x="1339362" y="0"/>
              <a:ext cx="2981380" cy="46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单击此处添加标题</a:t>
              </a:r>
            </a:p>
          </p:txBody>
        </p:sp>
        <p:sp>
          <p:nvSpPr>
            <p:cNvPr id="20488" name="文本框 34"/>
            <p:cNvSpPr txBox="1">
              <a:spLocks noChangeArrowheads="1"/>
            </p:cNvSpPr>
            <p:nvPr/>
          </p:nvSpPr>
          <p:spPr bwMode="auto">
            <a:xfrm>
              <a:off x="619108" y="0"/>
              <a:ext cx="720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2F2F2F"/>
                  </a:solidFill>
                  <a:latin typeface="楷体" pitchFamily="49" charset="-122"/>
                  <a:ea typeface="楷体" pitchFamily="49" charset="-122"/>
                </a:rPr>
                <a:t>壹</a:t>
              </a:r>
            </a:p>
          </p:txBody>
        </p:sp>
        <p:pic>
          <p:nvPicPr>
            <p:cNvPr id="20489" name="图片 3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393"/>
              <a:ext cx="662634" cy="34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0" name="流程图: 联系 36"/>
            <p:cNvSpPr>
              <a:spLocks noChangeArrowheads="1"/>
            </p:cNvSpPr>
            <p:nvPr/>
          </p:nvSpPr>
          <p:spPr bwMode="auto">
            <a:xfrm>
              <a:off x="1233069" y="177685"/>
              <a:ext cx="106293" cy="106293"/>
            </a:xfrm>
            <a:prstGeom prst="flowChartConnector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0491" name="组合 37"/>
          <p:cNvGrpSpPr>
            <a:grpSpLocks/>
          </p:cNvGrpSpPr>
          <p:nvPr/>
        </p:nvGrpSpPr>
        <p:grpSpPr bwMode="auto">
          <a:xfrm>
            <a:off x="6669106" y="3819548"/>
            <a:ext cx="4321175" cy="461963"/>
            <a:chOff x="0" y="0"/>
            <a:chExt cx="4320742" cy="461665"/>
          </a:xfrm>
        </p:grpSpPr>
        <p:sp>
          <p:nvSpPr>
            <p:cNvPr id="20492" name="TextBox 2"/>
            <p:cNvSpPr txBox="1">
              <a:spLocks noChangeArrowheads="1"/>
            </p:cNvSpPr>
            <p:nvPr/>
          </p:nvSpPr>
          <p:spPr bwMode="auto">
            <a:xfrm>
              <a:off x="1339362" y="0"/>
              <a:ext cx="2981380" cy="4613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单击此处添加标题</a:t>
              </a:r>
            </a:p>
          </p:txBody>
        </p:sp>
        <p:sp>
          <p:nvSpPr>
            <p:cNvPr id="20493" name="文本框 39"/>
            <p:cNvSpPr txBox="1">
              <a:spLocks noChangeArrowheads="1"/>
            </p:cNvSpPr>
            <p:nvPr/>
          </p:nvSpPr>
          <p:spPr bwMode="auto">
            <a:xfrm>
              <a:off x="619108" y="0"/>
              <a:ext cx="720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2F2F2F"/>
                  </a:solidFill>
                  <a:latin typeface="楷体" pitchFamily="49" charset="-122"/>
                  <a:ea typeface="楷体" pitchFamily="49" charset="-122"/>
                </a:rPr>
                <a:t>贰</a:t>
              </a:r>
            </a:p>
          </p:txBody>
        </p:sp>
        <p:pic>
          <p:nvPicPr>
            <p:cNvPr id="20494" name="图片 4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393"/>
              <a:ext cx="662634" cy="34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5" name="流程图: 联系 41"/>
            <p:cNvSpPr>
              <a:spLocks noChangeArrowheads="1"/>
            </p:cNvSpPr>
            <p:nvPr/>
          </p:nvSpPr>
          <p:spPr bwMode="auto">
            <a:xfrm>
              <a:off x="1233069" y="177685"/>
              <a:ext cx="106293" cy="106293"/>
            </a:xfrm>
            <a:prstGeom prst="flowChartConnector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0496" name="组合 42"/>
          <p:cNvGrpSpPr>
            <a:grpSpLocks/>
          </p:cNvGrpSpPr>
          <p:nvPr/>
        </p:nvGrpSpPr>
        <p:grpSpPr bwMode="auto">
          <a:xfrm>
            <a:off x="6669106" y="4694264"/>
            <a:ext cx="4321175" cy="461665"/>
            <a:chOff x="0" y="0"/>
            <a:chExt cx="4320742" cy="462959"/>
          </a:xfrm>
        </p:grpSpPr>
        <p:sp>
          <p:nvSpPr>
            <p:cNvPr id="20497" name="TextBox 2"/>
            <p:cNvSpPr txBox="1">
              <a:spLocks noChangeArrowheads="1"/>
            </p:cNvSpPr>
            <p:nvPr/>
          </p:nvSpPr>
          <p:spPr bwMode="auto">
            <a:xfrm>
              <a:off x="1339362" y="0"/>
              <a:ext cx="2981380" cy="462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楷体" pitchFamily="49" charset="-122"/>
                  <a:ea typeface="楷体" pitchFamily="49" charset="-122"/>
                </a:rPr>
                <a:t>单击此处添加标题</a:t>
              </a:r>
            </a:p>
          </p:txBody>
        </p:sp>
        <p:sp>
          <p:nvSpPr>
            <p:cNvPr id="20498" name="文本框 44"/>
            <p:cNvSpPr txBox="1">
              <a:spLocks noChangeArrowheads="1"/>
            </p:cNvSpPr>
            <p:nvPr/>
          </p:nvSpPr>
          <p:spPr bwMode="auto">
            <a:xfrm>
              <a:off x="619108" y="0"/>
              <a:ext cx="720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2F2F2F"/>
                  </a:solidFill>
                  <a:latin typeface="楷体" pitchFamily="49" charset="-122"/>
                  <a:ea typeface="楷体" pitchFamily="49" charset="-122"/>
                </a:rPr>
                <a:t>叁</a:t>
              </a:r>
            </a:p>
          </p:txBody>
        </p:sp>
        <p:pic>
          <p:nvPicPr>
            <p:cNvPr id="20499" name="图片 45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393"/>
              <a:ext cx="662634" cy="34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0" name="流程图: 联系 46"/>
            <p:cNvSpPr>
              <a:spLocks noChangeArrowheads="1"/>
            </p:cNvSpPr>
            <p:nvPr/>
          </p:nvSpPr>
          <p:spPr bwMode="auto">
            <a:xfrm>
              <a:off x="1233069" y="177685"/>
              <a:ext cx="106293" cy="106293"/>
            </a:xfrm>
            <a:prstGeom prst="flowChartConnector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0501" name="组合 47"/>
          <p:cNvGrpSpPr>
            <a:grpSpLocks/>
          </p:cNvGrpSpPr>
          <p:nvPr/>
        </p:nvGrpSpPr>
        <p:grpSpPr bwMode="auto">
          <a:xfrm>
            <a:off x="6669106" y="5567376"/>
            <a:ext cx="4321175" cy="461962"/>
            <a:chOff x="0" y="0"/>
            <a:chExt cx="4320742" cy="461665"/>
          </a:xfrm>
        </p:grpSpPr>
        <p:sp>
          <p:nvSpPr>
            <p:cNvPr id="20502" name="TextBox 2"/>
            <p:cNvSpPr txBox="1">
              <a:spLocks noChangeArrowheads="1"/>
            </p:cNvSpPr>
            <p:nvPr/>
          </p:nvSpPr>
          <p:spPr bwMode="auto">
            <a:xfrm>
              <a:off x="1339362" y="0"/>
              <a:ext cx="2981380" cy="461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单击此处添加标题</a:t>
              </a:r>
            </a:p>
          </p:txBody>
        </p:sp>
        <p:sp>
          <p:nvSpPr>
            <p:cNvPr id="20503" name="文本框 49"/>
            <p:cNvSpPr txBox="1">
              <a:spLocks noChangeArrowheads="1"/>
            </p:cNvSpPr>
            <p:nvPr/>
          </p:nvSpPr>
          <p:spPr bwMode="auto">
            <a:xfrm>
              <a:off x="619108" y="0"/>
              <a:ext cx="720254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algn="ctr" eaLnBrk="1" hangingPunct="1"/>
              <a:r>
                <a:rPr lang="zh-CN" altLang="en-US" sz="2400" b="1">
                  <a:solidFill>
                    <a:srgbClr val="2F2F2F"/>
                  </a:solidFill>
                  <a:latin typeface="楷体" pitchFamily="49" charset="-122"/>
                  <a:ea typeface="楷体" pitchFamily="49" charset="-122"/>
                </a:rPr>
                <a:t>肆</a:t>
              </a:r>
            </a:p>
          </p:txBody>
        </p:sp>
        <p:pic>
          <p:nvPicPr>
            <p:cNvPr id="20504" name="图片 5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393"/>
              <a:ext cx="662634" cy="342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05" name="流程图: 联系 51"/>
            <p:cNvSpPr>
              <a:spLocks noChangeArrowheads="1"/>
            </p:cNvSpPr>
            <p:nvPr/>
          </p:nvSpPr>
          <p:spPr bwMode="auto">
            <a:xfrm>
              <a:off x="1233069" y="177685"/>
              <a:ext cx="106293" cy="106293"/>
            </a:xfrm>
            <a:prstGeom prst="flowChartConnector">
              <a:avLst/>
            </a:prstGeom>
            <a:solidFill>
              <a:srgbClr val="2F2F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组合 3"/>
          <p:cNvGrpSpPr>
            <a:grpSpLocks/>
          </p:cNvGrpSpPr>
          <p:nvPr/>
        </p:nvGrpSpPr>
        <p:grpSpPr bwMode="auto">
          <a:xfrm>
            <a:off x="152417" y="214313"/>
            <a:ext cx="5365751" cy="965200"/>
            <a:chOff x="0" y="0"/>
            <a:chExt cx="6466453" cy="1163332"/>
          </a:xfrm>
        </p:grpSpPr>
        <p:pic>
          <p:nvPicPr>
            <p:cNvPr id="21507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84210" y="-2418911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08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09" name="TextBox 2"/>
            <p:cNvSpPr txBox="1">
              <a:spLocks noChangeArrowheads="1"/>
            </p:cNvSpPr>
            <p:nvPr/>
          </p:nvSpPr>
          <p:spPr bwMode="auto">
            <a:xfrm>
              <a:off x="1391404" y="593610"/>
              <a:ext cx="2674360" cy="55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pic>
        <p:nvPicPr>
          <p:cNvPr id="21510" name="图片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7137" y="3579839"/>
            <a:ext cx="4159251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图片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9417" y="2933700"/>
            <a:ext cx="3516313" cy="181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图片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7881" y="2495576"/>
            <a:ext cx="2547937" cy="131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3" name="图片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4142" y="2095500"/>
            <a:ext cx="1504951" cy="77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4" name="组合 12"/>
          <p:cNvGrpSpPr>
            <a:grpSpLocks/>
          </p:cNvGrpSpPr>
          <p:nvPr/>
        </p:nvGrpSpPr>
        <p:grpSpPr bwMode="auto">
          <a:xfrm>
            <a:off x="1500189" y="2741613"/>
            <a:ext cx="3876675" cy="1066800"/>
            <a:chOff x="0" y="0"/>
            <a:chExt cx="3877973" cy="1065858"/>
          </a:xfrm>
        </p:grpSpPr>
        <p:pic>
          <p:nvPicPr>
            <p:cNvPr id="21515" name="图片 13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6" name="矩形 14"/>
            <p:cNvSpPr>
              <a:spLocks noChangeArrowheads="1"/>
            </p:cNvSpPr>
            <p:nvPr/>
          </p:nvSpPr>
          <p:spPr bwMode="auto">
            <a:xfrm>
              <a:off x="242189" y="304623"/>
              <a:ext cx="2032005" cy="36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517" name="组合 15"/>
          <p:cNvGrpSpPr>
            <a:grpSpLocks/>
          </p:cNvGrpSpPr>
          <p:nvPr/>
        </p:nvGrpSpPr>
        <p:grpSpPr bwMode="auto">
          <a:xfrm>
            <a:off x="1541479" y="3613150"/>
            <a:ext cx="3878263" cy="1066800"/>
            <a:chOff x="0" y="0"/>
            <a:chExt cx="3877973" cy="1065858"/>
          </a:xfrm>
        </p:grpSpPr>
        <p:pic>
          <p:nvPicPr>
            <p:cNvPr id="21518" name="图片 16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19" name="矩形 17"/>
            <p:cNvSpPr>
              <a:spLocks noChangeArrowheads="1"/>
            </p:cNvSpPr>
            <p:nvPr/>
          </p:nvSpPr>
          <p:spPr bwMode="auto">
            <a:xfrm>
              <a:off x="242189" y="304623"/>
              <a:ext cx="2031173" cy="3690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520" name="组合 18"/>
          <p:cNvGrpSpPr>
            <a:grpSpLocks/>
          </p:cNvGrpSpPr>
          <p:nvPr/>
        </p:nvGrpSpPr>
        <p:grpSpPr bwMode="auto">
          <a:xfrm>
            <a:off x="1541479" y="4489476"/>
            <a:ext cx="3878263" cy="1065213"/>
            <a:chOff x="0" y="0"/>
            <a:chExt cx="3877973" cy="1065858"/>
          </a:xfrm>
        </p:grpSpPr>
        <p:pic>
          <p:nvPicPr>
            <p:cNvPr id="21521" name="图片 19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877973" cy="10658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22" name="矩形 20"/>
            <p:cNvSpPr>
              <a:spLocks noChangeArrowheads="1"/>
            </p:cNvSpPr>
            <p:nvPr/>
          </p:nvSpPr>
          <p:spPr bwMode="auto">
            <a:xfrm>
              <a:off x="242189" y="304623"/>
              <a:ext cx="2031173" cy="3695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单击此处添加标题</a:t>
              </a:r>
              <a:endParaRPr lang="en-US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21523" name="图片 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83321">
            <a:off x="4722830" y="2992438"/>
            <a:ext cx="28225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组合 3"/>
          <p:cNvGrpSpPr>
            <a:grpSpLocks/>
          </p:cNvGrpSpPr>
          <p:nvPr/>
        </p:nvGrpSpPr>
        <p:grpSpPr bwMode="auto">
          <a:xfrm>
            <a:off x="152417" y="214313"/>
            <a:ext cx="5365751" cy="965200"/>
            <a:chOff x="0" y="0"/>
            <a:chExt cx="6466453" cy="1163332"/>
          </a:xfrm>
        </p:grpSpPr>
        <p:pic>
          <p:nvPicPr>
            <p:cNvPr id="22531" name="Picture 9" descr="F:\ppt素材\图标\我收集的图标\字体\3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2884210" y="-2418911"/>
              <a:ext cx="899790" cy="6264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532" name="Picture 6" descr="F:\超棒ppt模板\中国风\中国风物件\maobi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85348" cy="9853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3" name="TextBox 2"/>
            <p:cNvSpPr txBox="1">
              <a:spLocks noChangeArrowheads="1"/>
            </p:cNvSpPr>
            <p:nvPr/>
          </p:nvSpPr>
          <p:spPr bwMode="auto">
            <a:xfrm>
              <a:off x="1391404" y="593610"/>
              <a:ext cx="2674360" cy="5564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楷体" pitchFamily="49" charset="-122"/>
                  <a:ea typeface="楷体" pitchFamily="49" charset="-122"/>
                </a:rPr>
                <a:t>单击此处添加标题</a:t>
              </a:r>
              <a:endParaRPr lang="zh-CN" altLang="en-US" sz="2400" b="1">
                <a:solidFill>
                  <a:schemeClr val="bg1"/>
                </a:solidFill>
                <a:latin typeface="楷体" pitchFamily="49" charset="-122"/>
                <a:ea typeface="楷体" pitchFamily="49" charset="-122"/>
              </a:endParaRPr>
            </a:p>
          </p:txBody>
        </p:sp>
      </p:grpSp>
      <p:grpSp>
        <p:nvGrpSpPr>
          <p:cNvPr id="22534" name="组合 7"/>
          <p:cNvGrpSpPr>
            <a:grpSpLocks/>
          </p:cNvGrpSpPr>
          <p:nvPr/>
        </p:nvGrpSpPr>
        <p:grpSpPr bwMode="auto">
          <a:xfrm>
            <a:off x="1128730" y="1941539"/>
            <a:ext cx="1987551" cy="2143125"/>
            <a:chOff x="0" y="0"/>
            <a:chExt cx="1987606" cy="2143181"/>
          </a:xfrm>
        </p:grpSpPr>
        <p:pic>
          <p:nvPicPr>
            <p:cNvPr id="22535" name="图片 8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6" name="文本框 9"/>
            <p:cNvSpPr txBox="1">
              <a:spLocks noChangeArrowheads="1"/>
            </p:cNvSpPr>
            <p:nvPr/>
          </p:nvSpPr>
          <p:spPr bwMode="auto">
            <a:xfrm>
              <a:off x="571448" y="656092"/>
              <a:ext cx="129614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sz="2400" b="1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400" b="1" dirty="0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22537" name="组合 11"/>
          <p:cNvGrpSpPr>
            <a:grpSpLocks/>
          </p:cNvGrpSpPr>
          <p:nvPr/>
        </p:nvGrpSpPr>
        <p:grpSpPr bwMode="auto">
          <a:xfrm>
            <a:off x="3649679" y="1941539"/>
            <a:ext cx="1987551" cy="2143125"/>
            <a:chOff x="0" y="0"/>
            <a:chExt cx="1987606" cy="2143181"/>
          </a:xfrm>
        </p:grpSpPr>
        <p:pic>
          <p:nvPicPr>
            <p:cNvPr id="22538" name="图片 1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39" name="文本框 13"/>
            <p:cNvSpPr txBox="1">
              <a:spLocks noChangeArrowheads="1"/>
            </p:cNvSpPr>
            <p:nvPr/>
          </p:nvSpPr>
          <p:spPr bwMode="auto">
            <a:xfrm>
              <a:off x="574264" y="656092"/>
              <a:ext cx="129614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22540" name="组合 15"/>
          <p:cNvGrpSpPr>
            <a:grpSpLocks/>
          </p:cNvGrpSpPr>
          <p:nvPr/>
        </p:nvGrpSpPr>
        <p:grpSpPr bwMode="auto">
          <a:xfrm>
            <a:off x="6284930" y="1838351"/>
            <a:ext cx="1987551" cy="2143125"/>
            <a:chOff x="0" y="0"/>
            <a:chExt cx="1987606" cy="2143181"/>
          </a:xfrm>
        </p:grpSpPr>
        <p:pic>
          <p:nvPicPr>
            <p:cNvPr id="22541" name="图片 16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2" name="文本框 17"/>
            <p:cNvSpPr txBox="1">
              <a:spLocks noChangeArrowheads="1"/>
            </p:cNvSpPr>
            <p:nvPr/>
          </p:nvSpPr>
          <p:spPr bwMode="auto">
            <a:xfrm>
              <a:off x="617491" y="758352"/>
              <a:ext cx="129614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grpSp>
        <p:nvGrpSpPr>
          <p:cNvPr id="22543" name="组合 19"/>
          <p:cNvGrpSpPr>
            <a:grpSpLocks/>
          </p:cNvGrpSpPr>
          <p:nvPr/>
        </p:nvGrpSpPr>
        <p:grpSpPr bwMode="auto">
          <a:xfrm>
            <a:off x="8805879" y="1838351"/>
            <a:ext cx="1987551" cy="2143125"/>
            <a:chOff x="0" y="0"/>
            <a:chExt cx="1987606" cy="2143181"/>
          </a:xfrm>
        </p:grpSpPr>
        <p:pic>
          <p:nvPicPr>
            <p:cNvPr id="22544" name="图片 20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-77788" y="77788"/>
              <a:ext cx="2143181" cy="19876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5" name="文本框 21"/>
            <p:cNvSpPr txBox="1">
              <a:spLocks noChangeArrowheads="1"/>
            </p:cNvSpPr>
            <p:nvPr/>
          </p:nvSpPr>
          <p:spPr bwMode="auto">
            <a:xfrm>
              <a:off x="556675" y="758352"/>
              <a:ext cx="129614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添加</a:t>
              </a:r>
              <a:endParaRPr lang="en-US" sz="2400" b="1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 eaLnBrk="1" hangingPunct="1"/>
              <a:r>
                <a:rPr lang="zh-CN" altLang="en-US" sz="2400" b="1">
                  <a:solidFill>
                    <a:srgbClr val="C00000"/>
                  </a:solidFill>
                  <a:latin typeface="微软雅黑" pitchFamily="34" charset="-122"/>
                  <a:ea typeface="微软雅黑" pitchFamily="34" charset="-122"/>
                </a:rPr>
                <a:t>标题</a:t>
              </a:r>
            </a:p>
          </p:txBody>
        </p:sp>
      </p:grpSp>
      <p:sp>
        <p:nvSpPr>
          <p:cNvPr id="22546" name="TextBox 13"/>
          <p:cNvSpPr txBox="1">
            <a:spLocks noChangeArrowheads="1"/>
          </p:cNvSpPr>
          <p:nvPr/>
        </p:nvSpPr>
        <p:spPr bwMode="auto">
          <a:xfrm>
            <a:off x="969965" y="4559326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7" name="TextBox 13"/>
          <p:cNvSpPr txBox="1">
            <a:spLocks noChangeArrowheads="1"/>
          </p:cNvSpPr>
          <p:nvPr/>
        </p:nvSpPr>
        <p:spPr bwMode="auto">
          <a:xfrm>
            <a:off x="1028701" y="4845050"/>
            <a:ext cx="21129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 dirty="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8" name="TextBox 13"/>
          <p:cNvSpPr txBox="1">
            <a:spLocks noChangeArrowheads="1"/>
          </p:cNvSpPr>
          <p:nvPr/>
        </p:nvSpPr>
        <p:spPr bwMode="auto">
          <a:xfrm>
            <a:off x="3475039" y="4559326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49" name="TextBox 13"/>
          <p:cNvSpPr txBox="1">
            <a:spLocks noChangeArrowheads="1"/>
          </p:cNvSpPr>
          <p:nvPr/>
        </p:nvSpPr>
        <p:spPr bwMode="auto">
          <a:xfrm>
            <a:off x="3532188" y="4845050"/>
            <a:ext cx="21129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0" name="TextBox 13"/>
          <p:cNvSpPr txBox="1">
            <a:spLocks noChangeArrowheads="1"/>
          </p:cNvSpPr>
          <p:nvPr/>
        </p:nvSpPr>
        <p:spPr bwMode="auto">
          <a:xfrm>
            <a:off x="6102351" y="4559326"/>
            <a:ext cx="23368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1" name="TextBox 13"/>
          <p:cNvSpPr txBox="1">
            <a:spLocks noChangeArrowheads="1"/>
          </p:cNvSpPr>
          <p:nvPr/>
        </p:nvSpPr>
        <p:spPr bwMode="auto">
          <a:xfrm>
            <a:off x="6159501" y="4845050"/>
            <a:ext cx="21129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2" name="TextBox 13"/>
          <p:cNvSpPr txBox="1">
            <a:spLocks noChangeArrowheads="1"/>
          </p:cNvSpPr>
          <p:nvPr/>
        </p:nvSpPr>
        <p:spPr bwMode="auto">
          <a:xfrm>
            <a:off x="8621713" y="4559326"/>
            <a:ext cx="2338387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2553" name="TextBox 13"/>
          <p:cNvSpPr txBox="1">
            <a:spLocks noChangeArrowheads="1"/>
          </p:cNvSpPr>
          <p:nvPr/>
        </p:nvSpPr>
        <p:spPr bwMode="auto">
          <a:xfrm>
            <a:off x="8680453" y="4845050"/>
            <a:ext cx="211296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000000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000000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"/>
          <p:cNvSpPr>
            <a:spLocks noChangeArrowheads="1"/>
          </p:cNvSpPr>
          <p:nvPr/>
        </p:nvSpPr>
        <p:spPr bwMode="auto">
          <a:xfrm>
            <a:off x="0" y="1816103"/>
            <a:ext cx="12192000" cy="3375025"/>
          </a:xfrm>
          <a:prstGeom prst="rect">
            <a:avLst/>
          </a:pr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55" name="Oval 16"/>
          <p:cNvSpPr>
            <a:spLocks noChangeArrowheads="1"/>
          </p:cNvSpPr>
          <p:nvPr/>
        </p:nvSpPr>
        <p:spPr bwMode="auto">
          <a:xfrm>
            <a:off x="1409700" y="2541588"/>
            <a:ext cx="1168400" cy="1166812"/>
          </a:xfrm>
          <a:prstGeom prst="ellipse">
            <a:avLst/>
          </a:prstGeom>
          <a:noFill/>
          <a:ln w="635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56" name="Arc 20"/>
          <p:cNvSpPr>
            <a:spLocks/>
          </p:cNvSpPr>
          <p:nvPr/>
        </p:nvSpPr>
        <p:spPr bwMode="auto">
          <a:xfrm>
            <a:off x="1222393" y="2354289"/>
            <a:ext cx="1546225" cy="1544637"/>
          </a:xfrm>
          <a:custGeom>
            <a:avLst/>
            <a:gdLst>
              <a:gd name="T0" fmla="*/ 1479680 w 1545336"/>
              <a:gd name="T1" fmla="*/ 460980 h 1545336"/>
              <a:gd name="T2" fmla="*/ 1268676 w 1545336"/>
              <a:gd name="T3" fmla="*/ 1365113 h 1545336"/>
              <a:gd name="T4" fmla="*/ 341528 w 1545336"/>
              <a:gd name="T5" fmla="*/ 1413866 h 1545336"/>
              <a:gd name="T6" fmla="*/ 36865 w 1545336"/>
              <a:gd name="T7" fmla="*/ 536848 h 1545336"/>
              <a:gd name="T8" fmla="*/ 794563 w 1545336"/>
              <a:gd name="T9" fmla="*/ 310 h 1545336"/>
              <a:gd name="T10" fmla="*/ 772668 w 1545336"/>
              <a:gd name="T11" fmla="*/ 772668 h 1545336"/>
              <a:gd name="T12" fmla="*/ 1479680 w 1545336"/>
              <a:gd name="T13" fmla="*/ 460980 h 1545336"/>
              <a:gd name="T14" fmla="*/ 1479680 w 1545336"/>
              <a:gd name="T15" fmla="*/ 460980 h 1545336"/>
              <a:gd name="T16" fmla="*/ 1268676 w 1545336"/>
              <a:gd name="T17" fmla="*/ 1365113 h 1545336"/>
              <a:gd name="T18" fmla="*/ 341528 w 1545336"/>
              <a:gd name="T19" fmla="*/ 1413866 h 1545336"/>
              <a:gd name="T20" fmla="*/ 36865 w 1545336"/>
              <a:gd name="T21" fmla="*/ 536848 h 1545336"/>
              <a:gd name="T22" fmla="*/ 794563 w 1545336"/>
              <a:gd name="T23" fmla="*/ 310 h 1545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5336" h="1545336" stroke="0">
                <a:moveTo>
                  <a:pt x="1479680" y="460980"/>
                </a:moveTo>
                <a:cubicBezTo>
                  <a:pt x="1618437" y="775728"/>
                  <a:pt x="1532421" y="1144300"/>
                  <a:pt x="1268676" y="1365113"/>
                </a:cubicBezTo>
                <a:cubicBezTo>
                  <a:pt x="1004931" y="1585926"/>
                  <a:pt x="626977" y="1605800"/>
                  <a:pt x="341528" y="1413866"/>
                </a:cubicBezTo>
                <a:cubicBezTo>
                  <a:pt x="56080" y="1221931"/>
                  <a:pt x="-68117" y="864413"/>
                  <a:pt x="36865" y="536848"/>
                </a:cubicBezTo>
                <a:cubicBezTo>
                  <a:pt x="141847" y="209284"/>
                  <a:pt x="450725" y="-9437"/>
                  <a:pt x="794563" y="310"/>
                </a:cubicBezTo>
                <a:lnTo>
                  <a:pt x="772668" y="772668"/>
                </a:lnTo>
                <a:lnTo>
                  <a:pt x="1479680" y="460980"/>
                </a:lnTo>
                <a:close/>
              </a:path>
              <a:path w="1545336" h="1545336" fill="none">
                <a:moveTo>
                  <a:pt x="1479680" y="460980"/>
                </a:moveTo>
                <a:cubicBezTo>
                  <a:pt x="1618437" y="775728"/>
                  <a:pt x="1532421" y="1144300"/>
                  <a:pt x="1268676" y="1365113"/>
                </a:cubicBezTo>
                <a:cubicBezTo>
                  <a:pt x="1004931" y="1585926"/>
                  <a:pt x="626977" y="1605800"/>
                  <a:pt x="341528" y="1413866"/>
                </a:cubicBezTo>
                <a:cubicBezTo>
                  <a:pt x="56080" y="1221931"/>
                  <a:pt x="-68117" y="864413"/>
                  <a:pt x="36865" y="536848"/>
                </a:cubicBezTo>
                <a:cubicBezTo>
                  <a:pt x="141847" y="209284"/>
                  <a:pt x="450725" y="-9437"/>
                  <a:pt x="794563" y="310"/>
                </a:cubicBezTo>
              </a:path>
            </a:pathLst>
          </a:custGeom>
          <a:noFill/>
          <a:ln w="76200" cap="flat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57" name="TextBox 24"/>
          <p:cNvSpPr txBox="1">
            <a:spLocks noChangeArrowheads="1"/>
          </p:cNvSpPr>
          <p:nvPr/>
        </p:nvSpPr>
        <p:spPr bwMode="auto">
          <a:xfrm>
            <a:off x="1608164" y="2894038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85%</a:t>
            </a:r>
          </a:p>
        </p:txBody>
      </p:sp>
      <p:sp>
        <p:nvSpPr>
          <p:cNvPr id="23558" name="Oval 17"/>
          <p:cNvSpPr>
            <a:spLocks noChangeArrowheads="1"/>
          </p:cNvSpPr>
          <p:nvPr/>
        </p:nvSpPr>
        <p:spPr bwMode="auto">
          <a:xfrm>
            <a:off x="4132263" y="2541588"/>
            <a:ext cx="1168400" cy="1166812"/>
          </a:xfrm>
          <a:prstGeom prst="ellipse">
            <a:avLst/>
          </a:prstGeom>
          <a:noFill/>
          <a:ln w="6350" cmpd="sng">
            <a:solidFill>
              <a:srgbClr val="6C71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59" name="Arc 21"/>
          <p:cNvSpPr>
            <a:spLocks/>
          </p:cNvSpPr>
          <p:nvPr/>
        </p:nvSpPr>
        <p:spPr bwMode="auto">
          <a:xfrm>
            <a:off x="3941764" y="2351114"/>
            <a:ext cx="1544637" cy="1544637"/>
          </a:xfrm>
          <a:custGeom>
            <a:avLst/>
            <a:gdLst>
              <a:gd name="T0" fmla="*/ 1032558 w 1545336"/>
              <a:gd name="T1" fmla="*/ 45019 h 1545336"/>
              <a:gd name="T2" fmla="*/ 1544800 w 1545336"/>
              <a:gd name="T3" fmla="*/ 801453 h 1545336"/>
              <a:gd name="T4" fmla="*/ 977659 w 1545336"/>
              <a:gd name="T5" fmla="*/ 1517648 h 1545336"/>
              <a:gd name="T6" fmla="*/ 123956 w 1545336"/>
              <a:gd name="T7" fmla="*/ 1192417 h 1545336"/>
              <a:gd name="T8" fmla="*/ 772668 w 1545336"/>
              <a:gd name="T9" fmla="*/ 772668 h 1545336"/>
              <a:gd name="T10" fmla="*/ 1032558 w 1545336"/>
              <a:gd name="T11" fmla="*/ 45019 h 1545336"/>
              <a:gd name="T12" fmla="*/ 1032558 w 1545336"/>
              <a:gd name="T13" fmla="*/ 45019 h 1545336"/>
              <a:gd name="T14" fmla="*/ 1544800 w 1545336"/>
              <a:gd name="T15" fmla="*/ 801453 h 1545336"/>
              <a:gd name="T16" fmla="*/ 977659 w 1545336"/>
              <a:gd name="T17" fmla="*/ 1517648 h 1545336"/>
              <a:gd name="T18" fmla="*/ 123956 w 1545336"/>
              <a:gd name="T19" fmla="*/ 1192417 h 1545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5336" h="1545336" stroke="0">
                <a:moveTo>
                  <a:pt x="1032558" y="45019"/>
                </a:moveTo>
                <a:cubicBezTo>
                  <a:pt x="1350043" y="158413"/>
                  <a:pt x="1557359" y="464559"/>
                  <a:pt x="1544800" y="801453"/>
                </a:cubicBezTo>
                <a:cubicBezTo>
                  <a:pt x="1532241" y="1138347"/>
                  <a:pt x="1302706" y="1428207"/>
                  <a:pt x="977659" y="1517648"/>
                </a:cubicBezTo>
                <a:cubicBezTo>
                  <a:pt x="652612" y="1607089"/>
                  <a:pt x="307099" y="1475460"/>
                  <a:pt x="123956" y="1192417"/>
                </a:cubicBezTo>
                <a:lnTo>
                  <a:pt x="772668" y="772668"/>
                </a:lnTo>
                <a:lnTo>
                  <a:pt x="1032558" y="45019"/>
                </a:lnTo>
                <a:close/>
              </a:path>
              <a:path w="1545336" h="1545336" fill="none">
                <a:moveTo>
                  <a:pt x="1032558" y="45019"/>
                </a:moveTo>
                <a:cubicBezTo>
                  <a:pt x="1350043" y="158413"/>
                  <a:pt x="1557359" y="464559"/>
                  <a:pt x="1544800" y="801453"/>
                </a:cubicBezTo>
                <a:cubicBezTo>
                  <a:pt x="1532241" y="1138347"/>
                  <a:pt x="1302706" y="1428207"/>
                  <a:pt x="977659" y="1517648"/>
                </a:cubicBezTo>
                <a:cubicBezTo>
                  <a:pt x="652612" y="1607089"/>
                  <a:pt x="307099" y="1475460"/>
                  <a:pt x="123956" y="1192417"/>
                </a:cubicBezTo>
              </a:path>
            </a:pathLst>
          </a:custGeom>
          <a:noFill/>
          <a:ln w="76200" cap="flat" cmpd="sng">
            <a:solidFill>
              <a:srgbClr val="6C717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0" name="TextBox 27"/>
          <p:cNvSpPr txBox="1">
            <a:spLocks noChangeArrowheads="1"/>
          </p:cNvSpPr>
          <p:nvPr/>
        </p:nvSpPr>
        <p:spPr bwMode="auto">
          <a:xfrm>
            <a:off x="4352950" y="2894038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73%</a:t>
            </a:r>
          </a:p>
        </p:txBody>
      </p:sp>
      <p:sp>
        <p:nvSpPr>
          <p:cNvPr id="23561" name="Oval 18"/>
          <p:cNvSpPr>
            <a:spLocks noChangeArrowheads="1"/>
          </p:cNvSpPr>
          <p:nvPr/>
        </p:nvSpPr>
        <p:spPr bwMode="auto">
          <a:xfrm>
            <a:off x="6854825" y="2541588"/>
            <a:ext cx="1168400" cy="1166812"/>
          </a:xfrm>
          <a:prstGeom prst="ellipse">
            <a:avLst/>
          </a:prstGeom>
          <a:noFill/>
          <a:ln w="635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2" name="Arc 22"/>
          <p:cNvSpPr>
            <a:spLocks/>
          </p:cNvSpPr>
          <p:nvPr/>
        </p:nvSpPr>
        <p:spPr bwMode="auto">
          <a:xfrm>
            <a:off x="6661166" y="2351114"/>
            <a:ext cx="1544639" cy="1544637"/>
          </a:xfrm>
          <a:custGeom>
            <a:avLst/>
            <a:gdLst>
              <a:gd name="T0" fmla="*/ 363795 w 1545336"/>
              <a:gd name="T1" fmla="*/ 117047 h 1545336"/>
              <a:gd name="T2" fmla="*/ 1402758 w 1545336"/>
              <a:gd name="T3" fmla="*/ 325451 h 1545336"/>
              <a:gd name="T4" fmla="*/ 1256639 w 1545336"/>
              <a:gd name="T5" fmla="*/ 1374987 h 1545336"/>
              <a:gd name="T6" fmla="*/ 200261 w 1545336"/>
              <a:gd name="T7" fmla="*/ 1291673 h 1545336"/>
              <a:gd name="T8" fmla="*/ 772668 w 1545336"/>
              <a:gd name="T9" fmla="*/ 772668 h 1545336"/>
              <a:gd name="T10" fmla="*/ 363795 w 1545336"/>
              <a:gd name="T11" fmla="*/ 117047 h 1545336"/>
              <a:gd name="T12" fmla="*/ 363795 w 1545336"/>
              <a:gd name="T13" fmla="*/ 117047 h 1545336"/>
              <a:gd name="T14" fmla="*/ 1402758 w 1545336"/>
              <a:gd name="T15" fmla="*/ 325451 h 1545336"/>
              <a:gd name="T16" fmla="*/ 1256639 w 1545336"/>
              <a:gd name="T17" fmla="*/ 1374987 h 1545336"/>
              <a:gd name="T18" fmla="*/ 200261 w 1545336"/>
              <a:gd name="T19" fmla="*/ 1291673 h 1545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45336" h="1545336" stroke="0">
                <a:moveTo>
                  <a:pt x="363795" y="117047"/>
                </a:moveTo>
                <a:cubicBezTo>
                  <a:pt x="710710" y="-99304"/>
                  <a:pt x="1166118" y="-7954"/>
                  <a:pt x="1402758" y="325451"/>
                </a:cubicBezTo>
                <a:cubicBezTo>
                  <a:pt x="1639398" y="658856"/>
                  <a:pt x="1575350" y="1118898"/>
                  <a:pt x="1256639" y="1374987"/>
                </a:cubicBezTo>
                <a:cubicBezTo>
                  <a:pt x="937928" y="1631075"/>
                  <a:pt x="474887" y="1594556"/>
                  <a:pt x="200261" y="1291673"/>
                </a:cubicBezTo>
                <a:lnTo>
                  <a:pt x="772668" y="772668"/>
                </a:lnTo>
                <a:lnTo>
                  <a:pt x="363795" y="117047"/>
                </a:lnTo>
                <a:close/>
              </a:path>
              <a:path w="1545336" h="1545336" fill="none">
                <a:moveTo>
                  <a:pt x="363795" y="117047"/>
                </a:moveTo>
                <a:cubicBezTo>
                  <a:pt x="710710" y="-99304"/>
                  <a:pt x="1166118" y="-7954"/>
                  <a:pt x="1402758" y="325451"/>
                </a:cubicBezTo>
                <a:cubicBezTo>
                  <a:pt x="1639398" y="658856"/>
                  <a:pt x="1575350" y="1118898"/>
                  <a:pt x="1256639" y="1374987"/>
                </a:cubicBezTo>
                <a:cubicBezTo>
                  <a:pt x="937928" y="1631075"/>
                  <a:pt x="474887" y="1594556"/>
                  <a:pt x="200261" y="1291673"/>
                </a:cubicBezTo>
              </a:path>
            </a:pathLst>
          </a:custGeom>
          <a:noFill/>
          <a:ln w="76200" cap="flat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3" name="TextBox 28"/>
          <p:cNvSpPr txBox="1">
            <a:spLocks noChangeArrowheads="1"/>
          </p:cNvSpPr>
          <p:nvPr/>
        </p:nvSpPr>
        <p:spPr bwMode="auto">
          <a:xfrm>
            <a:off x="7045346" y="2895626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78%</a:t>
            </a:r>
          </a:p>
        </p:txBody>
      </p:sp>
      <p:sp>
        <p:nvSpPr>
          <p:cNvPr id="23564" name="Oval 19"/>
          <p:cNvSpPr>
            <a:spLocks noChangeArrowheads="1"/>
          </p:cNvSpPr>
          <p:nvPr/>
        </p:nvSpPr>
        <p:spPr bwMode="auto">
          <a:xfrm>
            <a:off x="9577388" y="2541588"/>
            <a:ext cx="1168400" cy="1166812"/>
          </a:xfrm>
          <a:prstGeom prst="ellipse">
            <a:avLst/>
          </a:prstGeom>
          <a:noFill/>
          <a:ln w="6350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5" name="Arc 23"/>
          <p:cNvSpPr>
            <a:spLocks/>
          </p:cNvSpPr>
          <p:nvPr/>
        </p:nvSpPr>
        <p:spPr bwMode="auto">
          <a:xfrm>
            <a:off x="9390081" y="2351114"/>
            <a:ext cx="1546225" cy="1544637"/>
          </a:xfrm>
          <a:custGeom>
            <a:avLst/>
            <a:gdLst>
              <a:gd name="T0" fmla="*/ 956686 w 1545336"/>
              <a:gd name="T1" fmla="*/ 22233 h 1545336"/>
              <a:gd name="T2" fmla="*/ 1544404 w 1545336"/>
              <a:gd name="T3" fmla="*/ 734734 h 1545336"/>
              <a:gd name="T4" fmla="*/ 1029396 w 1545336"/>
              <a:gd name="T5" fmla="*/ 1501439 h 1545336"/>
              <a:gd name="T6" fmla="*/ 147552 w 1545336"/>
              <a:gd name="T7" fmla="*/ 1226811 h 1545336"/>
              <a:gd name="T8" fmla="*/ 158930 w 1545336"/>
              <a:gd name="T9" fmla="*/ 303263 h 1545336"/>
              <a:gd name="T10" fmla="*/ 772668 w 1545336"/>
              <a:gd name="T11" fmla="*/ 772668 h 1545336"/>
              <a:gd name="T12" fmla="*/ 956686 w 1545336"/>
              <a:gd name="T13" fmla="*/ 22233 h 1545336"/>
              <a:gd name="T14" fmla="*/ 956686 w 1545336"/>
              <a:gd name="T15" fmla="*/ 22233 h 1545336"/>
              <a:gd name="T16" fmla="*/ 1544404 w 1545336"/>
              <a:gd name="T17" fmla="*/ 734734 h 1545336"/>
              <a:gd name="T18" fmla="*/ 1029396 w 1545336"/>
              <a:gd name="T19" fmla="*/ 1501439 h 1545336"/>
              <a:gd name="T20" fmla="*/ 147552 w 1545336"/>
              <a:gd name="T21" fmla="*/ 1226811 h 1545336"/>
              <a:gd name="T22" fmla="*/ 158930 w 1545336"/>
              <a:gd name="T23" fmla="*/ 303263 h 1545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45336" h="1545336" stroke="0">
                <a:moveTo>
                  <a:pt x="956686" y="22233"/>
                </a:moveTo>
                <a:cubicBezTo>
                  <a:pt x="1288604" y="103624"/>
                  <a:pt x="1527626" y="393394"/>
                  <a:pt x="1544404" y="734734"/>
                </a:cubicBezTo>
                <a:cubicBezTo>
                  <a:pt x="1561182" y="1076073"/>
                  <a:pt x="1351732" y="1387888"/>
                  <a:pt x="1029396" y="1501439"/>
                </a:cubicBezTo>
                <a:cubicBezTo>
                  <a:pt x="707060" y="1614990"/>
                  <a:pt x="348419" y="1503301"/>
                  <a:pt x="147552" y="1226811"/>
                </a:cubicBezTo>
                <a:cubicBezTo>
                  <a:pt x="-53316" y="950322"/>
                  <a:pt x="-48688" y="574720"/>
                  <a:pt x="158930" y="303263"/>
                </a:cubicBezTo>
                <a:lnTo>
                  <a:pt x="772668" y="772668"/>
                </a:lnTo>
                <a:lnTo>
                  <a:pt x="956686" y="22233"/>
                </a:lnTo>
                <a:close/>
              </a:path>
              <a:path w="1545336" h="1545336" fill="none">
                <a:moveTo>
                  <a:pt x="956686" y="22233"/>
                </a:moveTo>
                <a:cubicBezTo>
                  <a:pt x="1288604" y="103624"/>
                  <a:pt x="1527626" y="393394"/>
                  <a:pt x="1544404" y="734734"/>
                </a:cubicBezTo>
                <a:cubicBezTo>
                  <a:pt x="1561182" y="1076073"/>
                  <a:pt x="1351732" y="1387888"/>
                  <a:pt x="1029396" y="1501439"/>
                </a:cubicBezTo>
                <a:cubicBezTo>
                  <a:pt x="707060" y="1614990"/>
                  <a:pt x="348419" y="1503301"/>
                  <a:pt x="147552" y="1226811"/>
                </a:cubicBezTo>
                <a:cubicBezTo>
                  <a:pt x="-53316" y="950322"/>
                  <a:pt x="-48688" y="574720"/>
                  <a:pt x="158930" y="303263"/>
                </a:cubicBezTo>
              </a:path>
            </a:pathLst>
          </a:custGeom>
          <a:noFill/>
          <a:ln w="76200" cap="flat" cmpd="sng">
            <a:solidFill>
              <a:srgbClr val="A8A8A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3566" name="TextBox 29"/>
          <p:cNvSpPr txBox="1">
            <a:spLocks noChangeArrowheads="1"/>
          </p:cNvSpPr>
          <p:nvPr/>
        </p:nvSpPr>
        <p:spPr bwMode="auto">
          <a:xfrm>
            <a:off x="9772676" y="2894038"/>
            <a:ext cx="80182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en-US" sz="24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90%</a:t>
            </a:r>
          </a:p>
        </p:txBody>
      </p:sp>
      <p:sp>
        <p:nvSpPr>
          <p:cNvPr id="23567" name="TextBox 13"/>
          <p:cNvSpPr txBox="1">
            <a:spLocks noChangeArrowheads="1"/>
          </p:cNvSpPr>
          <p:nvPr/>
        </p:nvSpPr>
        <p:spPr bwMode="auto">
          <a:xfrm>
            <a:off x="7270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8" name="TextBox 13"/>
          <p:cNvSpPr txBox="1">
            <a:spLocks noChangeArrowheads="1"/>
          </p:cNvSpPr>
          <p:nvPr/>
        </p:nvSpPr>
        <p:spPr bwMode="auto">
          <a:xfrm>
            <a:off x="731856" y="44592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 dirty="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69" name="TextBox 13"/>
          <p:cNvSpPr txBox="1">
            <a:spLocks noChangeArrowheads="1"/>
          </p:cNvSpPr>
          <p:nvPr/>
        </p:nvSpPr>
        <p:spPr bwMode="auto">
          <a:xfrm>
            <a:off x="35337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0" name="TextBox 13"/>
          <p:cNvSpPr txBox="1">
            <a:spLocks noChangeArrowheads="1"/>
          </p:cNvSpPr>
          <p:nvPr/>
        </p:nvSpPr>
        <p:spPr bwMode="auto">
          <a:xfrm>
            <a:off x="3538556" y="44592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1" name="TextBox 13"/>
          <p:cNvSpPr txBox="1">
            <a:spLocks noChangeArrowheads="1"/>
          </p:cNvSpPr>
          <p:nvPr/>
        </p:nvSpPr>
        <p:spPr bwMode="auto">
          <a:xfrm>
            <a:off x="6337300" y="4171950"/>
            <a:ext cx="23368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2" name="TextBox 13"/>
          <p:cNvSpPr txBox="1">
            <a:spLocks noChangeArrowheads="1"/>
          </p:cNvSpPr>
          <p:nvPr/>
        </p:nvSpPr>
        <p:spPr bwMode="auto">
          <a:xfrm>
            <a:off x="6340475" y="44592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3" name="TextBox 13"/>
          <p:cNvSpPr txBox="1">
            <a:spLocks noChangeArrowheads="1"/>
          </p:cNvSpPr>
          <p:nvPr/>
        </p:nvSpPr>
        <p:spPr bwMode="auto">
          <a:xfrm>
            <a:off x="9134475" y="4171950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3574" name="TextBox 13"/>
          <p:cNvSpPr txBox="1">
            <a:spLocks noChangeArrowheads="1"/>
          </p:cNvSpPr>
          <p:nvPr/>
        </p:nvSpPr>
        <p:spPr bwMode="auto">
          <a:xfrm>
            <a:off x="9139256" y="44592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reeform 16"/>
          <p:cNvSpPr>
            <a:spLocks/>
          </p:cNvSpPr>
          <p:nvPr/>
        </p:nvSpPr>
        <p:spPr bwMode="auto">
          <a:xfrm>
            <a:off x="5767391" y="3856064"/>
            <a:ext cx="1333500" cy="1747837"/>
          </a:xfrm>
          <a:custGeom>
            <a:avLst/>
            <a:gdLst>
              <a:gd name="T0" fmla="*/ 26 w 111"/>
              <a:gd name="T1" fmla="*/ 3 h 145"/>
              <a:gd name="T2" fmla="*/ 12 w 111"/>
              <a:gd name="T3" fmla="*/ 68 h 145"/>
              <a:gd name="T4" fmla="*/ 81 w 111"/>
              <a:gd name="T5" fmla="*/ 143 h 145"/>
              <a:gd name="T6" fmla="*/ 93 w 111"/>
              <a:gd name="T7" fmla="*/ 78 h 145"/>
              <a:gd name="T8" fmla="*/ 26 w 111"/>
              <a:gd name="T9" fmla="*/ 3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45">
                <a:moveTo>
                  <a:pt x="26" y="3"/>
                </a:moveTo>
                <a:cubicBezTo>
                  <a:pt x="14" y="0"/>
                  <a:pt x="0" y="30"/>
                  <a:pt x="12" y="68"/>
                </a:cubicBezTo>
                <a:cubicBezTo>
                  <a:pt x="26" y="112"/>
                  <a:pt x="50" y="142"/>
                  <a:pt x="81" y="143"/>
                </a:cubicBezTo>
                <a:cubicBezTo>
                  <a:pt x="110" y="145"/>
                  <a:pt x="111" y="119"/>
                  <a:pt x="93" y="78"/>
                </a:cubicBezTo>
                <a:cubicBezTo>
                  <a:pt x="76" y="43"/>
                  <a:pt x="38" y="5"/>
                  <a:pt x="26" y="3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79" name="Freeform 14"/>
          <p:cNvSpPr>
            <a:spLocks/>
          </p:cNvSpPr>
          <p:nvPr/>
        </p:nvSpPr>
        <p:spPr bwMode="auto">
          <a:xfrm>
            <a:off x="6357937" y="3744939"/>
            <a:ext cx="1466851" cy="1157287"/>
          </a:xfrm>
          <a:custGeom>
            <a:avLst/>
            <a:gdLst>
              <a:gd name="T0" fmla="*/ 2 w 122"/>
              <a:gd name="T1" fmla="*/ 5 h 96"/>
              <a:gd name="T2" fmla="*/ 69 w 122"/>
              <a:gd name="T3" fmla="*/ 74 h 96"/>
              <a:gd name="T4" fmla="*/ 119 w 122"/>
              <a:gd name="T5" fmla="*/ 75 h 96"/>
              <a:gd name="T6" fmla="*/ 67 w 122"/>
              <a:gd name="T7" fmla="*/ 19 h 96"/>
              <a:gd name="T8" fmla="*/ 24 w 122"/>
              <a:gd name="T9" fmla="*/ 2 h 96"/>
              <a:gd name="T10" fmla="*/ 2 w 122"/>
              <a:gd name="T11" fmla="*/ 5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2" h="96">
                <a:moveTo>
                  <a:pt x="2" y="5"/>
                </a:moveTo>
                <a:cubicBezTo>
                  <a:pt x="0" y="13"/>
                  <a:pt x="34" y="53"/>
                  <a:pt x="69" y="74"/>
                </a:cubicBezTo>
                <a:cubicBezTo>
                  <a:pt x="103" y="94"/>
                  <a:pt x="122" y="96"/>
                  <a:pt x="119" y="75"/>
                </a:cubicBezTo>
                <a:cubicBezTo>
                  <a:pt x="116" y="55"/>
                  <a:pt x="97" y="37"/>
                  <a:pt x="67" y="19"/>
                </a:cubicBezTo>
                <a:cubicBezTo>
                  <a:pt x="52" y="10"/>
                  <a:pt x="36" y="4"/>
                  <a:pt x="24" y="2"/>
                </a:cubicBezTo>
                <a:cubicBezTo>
                  <a:pt x="11" y="0"/>
                  <a:pt x="2" y="1"/>
                  <a:pt x="2" y="5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0" name="Freeform 22"/>
          <p:cNvSpPr>
            <a:spLocks/>
          </p:cNvSpPr>
          <p:nvPr/>
        </p:nvSpPr>
        <p:spPr bwMode="auto">
          <a:xfrm>
            <a:off x="5205430" y="2290789"/>
            <a:ext cx="973137" cy="1049337"/>
          </a:xfrm>
          <a:custGeom>
            <a:avLst/>
            <a:gdLst>
              <a:gd name="T0" fmla="*/ 62 w 81"/>
              <a:gd name="T1" fmla="*/ 84 h 87"/>
              <a:gd name="T2" fmla="*/ 71 w 81"/>
              <a:gd name="T3" fmla="*/ 45 h 87"/>
              <a:gd name="T4" fmla="*/ 27 w 81"/>
              <a:gd name="T5" fmla="*/ 6 h 87"/>
              <a:gd name="T6" fmla="*/ 8 w 81"/>
              <a:gd name="T7" fmla="*/ 29 h 87"/>
              <a:gd name="T8" fmla="*/ 62 w 81"/>
              <a:gd name="T9" fmla="*/ 84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" h="87">
                <a:moveTo>
                  <a:pt x="62" y="84"/>
                </a:moveTo>
                <a:cubicBezTo>
                  <a:pt x="73" y="87"/>
                  <a:pt x="81" y="66"/>
                  <a:pt x="71" y="45"/>
                </a:cubicBezTo>
                <a:cubicBezTo>
                  <a:pt x="60" y="24"/>
                  <a:pt x="47" y="12"/>
                  <a:pt x="27" y="6"/>
                </a:cubicBezTo>
                <a:cubicBezTo>
                  <a:pt x="6" y="0"/>
                  <a:pt x="0" y="8"/>
                  <a:pt x="8" y="29"/>
                </a:cubicBezTo>
                <a:cubicBezTo>
                  <a:pt x="16" y="50"/>
                  <a:pt x="50" y="82"/>
                  <a:pt x="62" y="84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1" name="Freeform 20"/>
          <p:cNvSpPr>
            <a:spLocks/>
          </p:cNvSpPr>
          <p:nvPr/>
        </p:nvSpPr>
        <p:spPr bwMode="auto">
          <a:xfrm>
            <a:off x="4017963" y="2435225"/>
            <a:ext cx="1662112" cy="1049338"/>
          </a:xfrm>
          <a:custGeom>
            <a:avLst/>
            <a:gdLst>
              <a:gd name="T0" fmla="*/ 135 w 138"/>
              <a:gd name="T1" fmla="*/ 83 h 87"/>
              <a:gd name="T2" fmla="*/ 79 w 138"/>
              <a:gd name="T3" fmla="*/ 25 h 87"/>
              <a:gd name="T4" fmla="*/ 13 w 138"/>
              <a:gd name="T5" fmla="*/ 12 h 87"/>
              <a:gd name="T6" fmla="*/ 52 w 138"/>
              <a:gd name="T7" fmla="*/ 64 h 87"/>
              <a:gd name="T8" fmla="*/ 107 w 138"/>
              <a:gd name="T9" fmla="*/ 84 h 87"/>
              <a:gd name="T10" fmla="*/ 135 w 138"/>
              <a:gd name="T11" fmla="*/ 8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38" h="87">
                <a:moveTo>
                  <a:pt x="135" y="83"/>
                </a:moveTo>
                <a:cubicBezTo>
                  <a:pt x="138" y="76"/>
                  <a:pt x="111" y="43"/>
                  <a:pt x="79" y="25"/>
                </a:cubicBezTo>
                <a:cubicBezTo>
                  <a:pt x="48" y="6"/>
                  <a:pt x="25" y="0"/>
                  <a:pt x="13" y="12"/>
                </a:cubicBezTo>
                <a:cubicBezTo>
                  <a:pt x="0" y="25"/>
                  <a:pt x="16" y="43"/>
                  <a:pt x="52" y="64"/>
                </a:cubicBezTo>
                <a:cubicBezTo>
                  <a:pt x="71" y="75"/>
                  <a:pt x="91" y="81"/>
                  <a:pt x="107" y="84"/>
                </a:cubicBezTo>
                <a:cubicBezTo>
                  <a:pt x="123" y="87"/>
                  <a:pt x="134" y="87"/>
                  <a:pt x="135" y="83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2" name="Freeform 12"/>
          <p:cNvSpPr>
            <a:spLocks/>
          </p:cNvSpPr>
          <p:nvPr/>
        </p:nvSpPr>
        <p:spPr bwMode="auto">
          <a:xfrm>
            <a:off x="6102352" y="2919413"/>
            <a:ext cx="989013" cy="747712"/>
          </a:xfrm>
          <a:custGeom>
            <a:avLst/>
            <a:gdLst>
              <a:gd name="T0" fmla="*/ 7 w 82"/>
              <a:gd name="T1" fmla="*/ 44 h 62"/>
              <a:gd name="T2" fmla="*/ 36 w 82"/>
              <a:gd name="T3" fmla="*/ 57 h 62"/>
              <a:gd name="T4" fmla="*/ 69 w 82"/>
              <a:gd name="T5" fmla="*/ 56 h 62"/>
              <a:gd name="T6" fmla="*/ 64 w 82"/>
              <a:gd name="T7" fmla="*/ 20 h 62"/>
              <a:gd name="T8" fmla="*/ 16 w 82"/>
              <a:gd name="T9" fmla="*/ 5 h 62"/>
              <a:gd name="T10" fmla="*/ 7 w 82"/>
              <a:gd name="T11" fmla="*/ 44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2" h="62">
                <a:moveTo>
                  <a:pt x="7" y="44"/>
                </a:moveTo>
                <a:cubicBezTo>
                  <a:pt x="14" y="51"/>
                  <a:pt x="24" y="54"/>
                  <a:pt x="36" y="57"/>
                </a:cubicBezTo>
                <a:cubicBezTo>
                  <a:pt x="49" y="59"/>
                  <a:pt x="58" y="62"/>
                  <a:pt x="69" y="56"/>
                </a:cubicBezTo>
                <a:cubicBezTo>
                  <a:pt x="80" y="50"/>
                  <a:pt x="82" y="37"/>
                  <a:pt x="64" y="20"/>
                </a:cubicBezTo>
                <a:cubicBezTo>
                  <a:pt x="47" y="4"/>
                  <a:pt x="32" y="0"/>
                  <a:pt x="16" y="5"/>
                </a:cubicBezTo>
                <a:cubicBezTo>
                  <a:pt x="0" y="10"/>
                  <a:pt x="0" y="37"/>
                  <a:pt x="7" y="44"/>
                </a:cubicBezTo>
                <a:close/>
              </a:path>
            </a:pathLst>
          </a:cu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4583" name="Freeform 18"/>
          <p:cNvSpPr>
            <a:spLocks/>
          </p:cNvSpPr>
          <p:nvPr/>
        </p:nvSpPr>
        <p:spPr bwMode="auto">
          <a:xfrm>
            <a:off x="4152901" y="3532188"/>
            <a:ext cx="1706563" cy="1166812"/>
          </a:xfrm>
          <a:custGeom>
            <a:avLst/>
            <a:gdLst>
              <a:gd name="T0" fmla="*/ 132 w 142"/>
              <a:gd name="T1" fmla="*/ 19 h 97"/>
              <a:gd name="T2" fmla="*/ 98 w 142"/>
              <a:gd name="T3" fmla="*/ 5 h 97"/>
              <a:gd name="T4" fmla="*/ 47 w 142"/>
              <a:gd name="T5" fmla="*/ 5 h 97"/>
              <a:gd name="T6" fmla="*/ 22 w 142"/>
              <a:gd name="T7" fmla="*/ 63 h 97"/>
              <a:gd name="T8" fmla="*/ 110 w 142"/>
              <a:gd name="T9" fmla="*/ 80 h 97"/>
              <a:gd name="T10" fmla="*/ 132 w 142"/>
              <a:gd name="T11" fmla="*/ 19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2" h="97">
                <a:moveTo>
                  <a:pt x="132" y="19"/>
                </a:moveTo>
                <a:cubicBezTo>
                  <a:pt x="127" y="14"/>
                  <a:pt x="114" y="8"/>
                  <a:pt x="98" y="5"/>
                </a:cubicBezTo>
                <a:cubicBezTo>
                  <a:pt x="82" y="1"/>
                  <a:pt x="62" y="0"/>
                  <a:pt x="47" y="5"/>
                </a:cubicBezTo>
                <a:cubicBezTo>
                  <a:pt x="13" y="15"/>
                  <a:pt x="0" y="34"/>
                  <a:pt x="22" y="63"/>
                </a:cubicBezTo>
                <a:cubicBezTo>
                  <a:pt x="46" y="94"/>
                  <a:pt x="78" y="97"/>
                  <a:pt x="110" y="80"/>
                </a:cubicBezTo>
                <a:cubicBezTo>
                  <a:pt x="138" y="66"/>
                  <a:pt x="142" y="30"/>
                  <a:pt x="132" y="19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24584" name="直接箭头连接符 46"/>
          <p:cNvCxnSpPr>
            <a:cxnSpLocks noChangeShapeType="1"/>
          </p:cNvCxnSpPr>
          <p:nvPr/>
        </p:nvCxnSpPr>
        <p:spPr bwMode="auto">
          <a:xfrm flipV="1">
            <a:off x="6808806" y="2816251"/>
            <a:ext cx="1501775" cy="479425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5" name="直接箭头连接符 50"/>
          <p:cNvCxnSpPr>
            <a:cxnSpLocks noChangeShapeType="1"/>
          </p:cNvCxnSpPr>
          <p:nvPr/>
        </p:nvCxnSpPr>
        <p:spPr bwMode="auto">
          <a:xfrm flipV="1">
            <a:off x="5697554" y="1933575"/>
            <a:ext cx="1403351" cy="515938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6" name="直接箭头连接符 52"/>
          <p:cNvCxnSpPr>
            <a:cxnSpLocks noChangeShapeType="1"/>
          </p:cNvCxnSpPr>
          <p:nvPr/>
        </p:nvCxnSpPr>
        <p:spPr bwMode="auto">
          <a:xfrm flipH="1" flipV="1">
            <a:off x="3435351" y="2328863"/>
            <a:ext cx="1296988" cy="44450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7" name="直接箭头连接符 54"/>
          <p:cNvCxnSpPr>
            <a:cxnSpLocks noChangeShapeType="1"/>
          </p:cNvCxnSpPr>
          <p:nvPr/>
        </p:nvCxnSpPr>
        <p:spPr bwMode="auto">
          <a:xfrm flipH="1">
            <a:off x="3435366" y="4003675"/>
            <a:ext cx="1570039" cy="776288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4588" name="直接箭头连接符 56"/>
          <p:cNvCxnSpPr>
            <a:cxnSpLocks noChangeShapeType="1"/>
          </p:cNvCxnSpPr>
          <p:nvPr/>
        </p:nvCxnSpPr>
        <p:spPr bwMode="auto">
          <a:xfrm>
            <a:off x="6789739" y="5348288"/>
            <a:ext cx="1346200" cy="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9" name="TextBox 13"/>
          <p:cNvSpPr txBox="1">
            <a:spLocks noChangeArrowheads="1"/>
          </p:cNvSpPr>
          <p:nvPr/>
        </p:nvSpPr>
        <p:spPr bwMode="auto">
          <a:xfrm>
            <a:off x="1728788" y="1725620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0" name="TextBox 13"/>
          <p:cNvSpPr txBox="1">
            <a:spLocks noChangeArrowheads="1"/>
          </p:cNvSpPr>
          <p:nvPr/>
        </p:nvSpPr>
        <p:spPr bwMode="auto">
          <a:xfrm>
            <a:off x="1736742" y="2020888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1" name="TextBox 13"/>
          <p:cNvSpPr txBox="1">
            <a:spLocks noChangeArrowheads="1"/>
          </p:cNvSpPr>
          <p:nvPr/>
        </p:nvSpPr>
        <p:spPr bwMode="auto">
          <a:xfrm>
            <a:off x="1728788" y="4656163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2" name="TextBox 13"/>
          <p:cNvSpPr txBox="1">
            <a:spLocks noChangeArrowheads="1"/>
          </p:cNvSpPr>
          <p:nvPr/>
        </p:nvSpPr>
        <p:spPr bwMode="auto">
          <a:xfrm>
            <a:off x="1736742" y="4949825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3" name="TextBox 13"/>
          <p:cNvSpPr txBox="1">
            <a:spLocks noChangeArrowheads="1"/>
          </p:cNvSpPr>
          <p:nvPr/>
        </p:nvSpPr>
        <p:spPr bwMode="auto">
          <a:xfrm>
            <a:off x="7165976" y="1579584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4" name="TextBox 13"/>
          <p:cNvSpPr txBox="1">
            <a:spLocks noChangeArrowheads="1"/>
          </p:cNvSpPr>
          <p:nvPr/>
        </p:nvSpPr>
        <p:spPr bwMode="auto">
          <a:xfrm>
            <a:off x="7173915" y="1873250"/>
            <a:ext cx="2335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5" name="TextBox 13"/>
          <p:cNvSpPr txBox="1">
            <a:spLocks noChangeArrowheads="1"/>
          </p:cNvSpPr>
          <p:nvPr/>
        </p:nvSpPr>
        <p:spPr bwMode="auto">
          <a:xfrm>
            <a:off x="8445500" y="2570188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6" name="TextBox 13"/>
          <p:cNvSpPr txBox="1">
            <a:spLocks noChangeArrowheads="1"/>
          </p:cNvSpPr>
          <p:nvPr/>
        </p:nvSpPr>
        <p:spPr bwMode="auto">
          <a:xfrm>
            <a:off x="8453456" y="2863850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7" name="TextBox 13"/>
          <p:cNvSpPr txBox="1">
            <a:spLocks noChangeArrowheads="1"/>
          </p:cNvSpPr>
          <p:nvPr/>
        </p:nvSpPr>
        <p:spPr bwMode="auto">
          <a:xfrm>
            <a:off x="8445500" y="5226076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8" name="TextBox 13"/>
          <p:cNvSpPr txBox="1">
            <a:spLocks noChangeArrowheads="1"/>
          </p:cNvSpPr>
          <p:nvPr/>
        </p:nvSpPr>
        <p:spPr bwMode="auto">
          <a:xfrm>
            <a:off x="8453456" y="5519739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599" name="TextBox 13"/>
          <p:cNvSpPr txBox="1">
            <a:spLocks noChangeArrowheads="1"/>
          </p:cNvSpPr>
          <p:nvPr/>
        </p:nvSpPr>
        <p:spPr bwMode="auto">
          <a:xfrm>
            <a:off x="9085264" y="4003696"/>
            <a:ext cx="127952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4600" name="TextBox 13"/>
          <p:cNvSpPr txBox="1">
            <a:spLocks noChangeArrowheads="1"/>
          </p:cNvSpPr>
          <p:nvPr/>
        </p:nvSpPr>
        <p:spPr bwMode="auto">
          <a:xfrm>
            <a:off x="9093217" y="4297364"/>
            <a:ext cx="23336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24601" name="直接箭头连接符 56"/>
          <p:cNvCxnSpPr>
            <a:cxnSpLocks noChangeShapeType="1"/>
          </p:cNvCxnSpPr>
          <p:nvPr/>
        </p:nvCxnSpPr>
        <p:spPr bwMode="auto">
          <a:xfrm>
            <a:off x="7493000" y="4319588"/>
            <a:ext cx="1346200" cy="0"/>
          </a:xfrm>
          <a:prstGeom prst="straightConnector1">
            <a:avLst/>
          </a:prstGeom>
          <a:noFill/>
          <a:ln w="12700" cmpd="sng">
            <a:solidFill>
              <a:srgbClr val="ADBACA"/>
            </a:solidFill>
            <a:prstDash val="sysDot"/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139" y="1866900"/>
            <a:ext cx="4837112" cy="348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矩形 7"/>
          <p:cNvSpPr>
            <a:spLocks noChangeArrowheads="1"/>
          </p:cNvSpPr>
          <p:nvPr/>
        </p:nvSpPr>
        <p:spPr bwMode="auto">
          <a:xfrm>
            <a:off x="6061093" y="4132277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5604" name="矩形 8"/>
          <p:cNvSpPr>
            <a:spLocks noChangeArrowheads="1"/>
          </p:cNvSpPr>
          <p:nvPr/>
        </p:nvSpPr>
        <p:spPr bwMode="auto">
          <a:xfrm>
            <a:off x="6061093" y="3336927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5605" name="组合 9"/>
          <p:cNvGrpSpPr>
            <a:grpSpLocks/>
          </p:cNvGrpSpPr>
          <p:nvPr/>
        </p:nvGrpSpPr>
        <p:grpSpPr bwMode="auto">
          <a:xfrm>
            <a:off x="6061077" y="2266976"/>
            <a:ext cx="3789363" cy="955675"/>
            <a:chOff x="0" y="0"/>
            <a:chExt cx="3788756" cy="955148"/>
          </a:xfrm>
        </p:grpSpPr>
        <p:pic>
          <p:nvPicPr>
            <p:cNvPr id="25606" name="图片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07" name="文本框 11"/>
            <p:cNvSpPr txBox="1">
              <a:spLocks noChangeArrowheads="1"/>
            </p:cNvSpPr>
            <p:nvPr/>
          </p:nvSpPr>
          <p:spPr bwMode="auto">
            <a:xfrm>
              <a:off x="384577" y="180329"/>
              <a:ext cx="1657351" cy="369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26363" y="1014417"/>
            <a:ext cx="3160712" cy="489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矩形 7"/>
          <p:cNvSpPr>
            <a:spLocks noChangeArrowheads="1"/>
          </p:cNvSpPr>
          <p:nvPr/>
        </p:nvSpPr>
        <p:spPr bwMode="auto">
          <a:xfrm>
            <a:off x="1260493" y="4370402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sp>
        <p:nvSpPr>
          <p:cNvPr id="26628" name="矩形 8"/>
          <p:cNvSpPr>
            <a:spLocks noChangeArrowheads="1"/>
          </p:cNvSpPr>
          <p:nvPr/>
        </p:nvSpPr>
        <p:spPr bwMode="auto">
          <a:xfrm>
            <a:off x="1260493" y="3575051"/>
            <a:ext cx="556577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>
                <a:latin typeface="微软雅黑" pitchFamily="34" charset="-122"/>
                <a:ea typeface="微软雅黑" pitchFamily="34" charset="-122"/>
              </a:rPr>
              <a:t>单击此处编辑您要的内容，建议您在展示时采用微软雅黑字体，本模版所有图形线条及其相应素材均可自由编辑、改色、替换。更多使用说明和作品请详阅模版最末的使用手册。</a:t>
            </a:r>
          </a:p>
        </p:txBody>
      </p:sp>
      <p:grpSp>
        <p:nvGrpSpPr>
          <p:cNvPr id="26629" name="组合 9"/>
          <p:cNvGrpSpPr>
            <a:grpSpLocks/>
          </p:cNvGrpSpPr>
          <p:nvPr/>
        </p:nvGrpSpPr>
        <p:grpSpPr bwMode="auto">
          <a:xfrm>
            <a:off x="1260477" y="2505101"/>
            <a:ext cx="3789363" cy="955675"/>
            <a:chOff x="0" y="0"/>
            <a:chExt cx="3788756" cy="955148"/>
          </a:xfrm>
        </p:grpSpPr>
        <p:pic>
          <p:nvPicPr>
            <p:cNvPr id="26630" name="图片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788756" cy="9551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1" name="文本框 11"/>
            <p:cNvSpPr txBox="1">
              <a:spLocks noChangeArrowheads="1"/>
            </p:cNvSpPr>
            <p:nvPr/>
          </p:nvSpPr>
          <p:spPr bwMode="auto">
            <a:xfrm>
              <a:off x="384577" y="180329"/>
              <a:ext cx="1657351" cy="3691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单击添加标题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50" name="Elbow Connector 12"/>
          <p:cNvCxnSpPr>
            <a:cxnSpLocks noChangeShapeType="1"/>
          </p:cNvCxnSpPr>
          <p:nvPr/>
        </p:nvCxnSpPr>
        <p:spPr bwMode="auto">
          <a:xfrm>
            <a:off x="7019925" y="2347913"/>
            <a:ext cx="1981200" cy="863600"/>
          </a:xfrm>
          <a:prstGeom prst="bentConnector3">
            <a:avLst>
              <a:gd name="adj1" fmla="val 50000"/>
            </a:avLst>
          </a:prstGeom>
          <a:noFill/>
          <a:ln w="12700" cmpd="sng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1" name="Elbow Connector 13"/>
          <p:cNvCxnSpPr>
            <a:cxnSpLocks noChangeShapeType="1"/>
          </p:cNvCxnSpPr>
          <p:nvPr/>
        </p:nvCxnSpPr>
        <p:spPr bwMode="auto">
          <a:xfrm flipV="1">
            <a:off x="7019925" y="4222750"/>
            <a:ext cx="1981200" cy="863600"/>
          </a:xfrm>
          <a:prstGeom prst="bentConnector3">
            <a:avLst>
              <a:gd name="adj1" fmla="val 50000"/>
            </a:avLst>
          </a:prstGeom>
          <a:noFill/>
          <a:ln w="12700" cmpd="sng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2" name="Straight Connector 14"/>
          <p:cNvCxnSpPr>
            <a:cxnSpLocks noChangeShapeType="1"/>
          </p:cNvCxnSpPr>
          <p:nvPr/>
        </p:nvCxnSpPr>
        <p:spPr bwMode="auto">
          <a:xfrm>
            <a:off x="7019925" y="3725863"/>
            <a:ext cx="1981200" cy="1587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Elbow Connector 15"/>
          <p:cNvCxnSpPr>
            <a:cxnSpLocks noChangeShapeType="1"/>
          </p:cNvCxnSpPr>
          <p:nvPr/>
        </p:nvCxnSpPr>
        <p:spPr bwMode="auto">
          <a:xfrm flipV="1">
            <a:off x="2886076" y="2347913"/>
            <a:ext cx="1395413" cy="1073150"/>
          </a:xfrm>
          <a:prstGeom prst="bentConnector3">
            <a:avLst>
              <a:gd name="adj1" fmla="val -931"/>
            </a:avLst>
          </a:prstGeom>
          <a:noFill/>
          <a:ln w="12700" cmpd="sng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4" name="Elbow Connector 16"/>
          <p:cNvCxnSpPr>
            <a:cxnSpLocks noChangeShapeType="1"/>
          </p:cNvCxnSpPr>
          <p:nvPr/>
        </p:nvCxnSpPr>
        <p:spPr bwMode="auto">
          <a:xfrm>
            <a:off x="2886076" y="4013200"/>
            <a:ext cx="1395413" cy="1073150"/>
          </a:xfrm>
          <a:prstGeom prst="bentConnector3">
            <a:avLst>
              <a:gd name="adj1" fmla="val -931"/>
            </a:avLst>
          </a:prstGeom>
          <a:noFill/>
          <a:ln w="12700" cmpd="sng">
            <a:solidFill>
              <a:srgbClr val="ADBACA"/>
            </a:solidFill>
            <a:miter lim="800000"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5" name="Straight Connector 17"/>
          <p:cNvCxnSpPr>
            <a:cxnSpLocks noChangeShapeType="1"/>
          </p:cNvCxnSpPr>
          <p:nvPr/>
        </p:nvCxnSpPr>
        <p:spPr bwMode="auto">
          <a:xfrm>
            <a:off x="2886075" y="3727450"/>
            <a:ext cx="1208088" cy="3175"/>
          </a:xfrm>
          <a:prstGeom prst="line">
            <a:avLst/>
          </a:prstGeom>
          <a:noFill/>
          <a:ln w="12700" cmpd="sng">
            <a:solidFill>
              <a:srgbClr val="ADBACA"/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6" name="Freeform 5"/>
          <p:cNvSpPr>
            <a:spLocks/>
          </p:cNvSpPr>
          <p:nvPr/>
        </p:nvSpPr>
        <p:spPr bwMode="auto">
          <a:xfrm>
            <a:off x="9840916" y="3976692"/>
            <a:ext cx="350837" cy="268287"/>
          </a:xfrm>
          <a:custGeom>
            <a:avLst/>
            <a:gdLst>
              <a:gd name="T0" fmla="*/ 58 w 117"/>
              <a:gd name="T1" fmla="*/ 3 h 90"/>
              <a:gd name="T2" fmla="*/ 43 w 117"/>
              <a:gd name="T3" fmla="*/ 0 h 90"/>
              <a:gd name="T4" fmla="*/ 0 w 117"/>
              <a:gd name="T5" fmla="*/ 90 h 90"/>
              <a:gd name="T6" fmla="*/ 58 w 117"/>
              <a:gd name="T7" fmla="*/ 90 h 90"/>
              <a:gd name="T8" fmla="*/ 117 w 117"/>
              <a:gd name="T9" fmla="*/ 90 h 90"/>
              <a:gd name="T10" fmla="*/ 74 w 117"/>
              <a:gd name="T11" fmla="*/ 0 h 90"/>
              <a:gd name="T12" fmla="*/ 58 w 117"/>
              <a:gd name="T1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7" h="90">
                <a:moveTo>
                  <a:pt x="58" y="3"/>
                </a:moveTo>
                <a:cubicBezTo>
                  <a:pt x="53" y="3"/>
                  <a:pt x="48" y="2"/>
                  <a:pt x="43" y="0"/>
                </a:cubicBezTo>
                <a:cubicBezTo>
                  <a:pt x="33" y="38"/>
                  <a:pt x="8" y="77"/>
                  <a:pt x="0" y="90"/>
                </a:cubicBezTo>
                <a:cubicBezTo>
                  <a:pt x="58" y="90"/>
                  <a:pt x="58" y="90"/>
                  <a:pt x="58" y="90"/>
                </a:cubicBezTo>
                <a:cubicBezTo>
                  <a:pt x="117" y="90"/>
                  <a:pt x="117" y="90"/>
                  <a:pt x="117" y="90"/>
                </a:cubicBezTo>
                <a:cubicBezTo>
                  <a:pt x="108" y="77"/>
                  <a:pt x="85" y="38"/>
                  <a:pt x="74" y="0"/>
                </a:cubicBezTo>
                <a:cubicBezTo>
                  <a:pt x="69" y="2"/>
                  <a:pt x="64" y="3"/>
                  <a:pt x="58" y="3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57" name="Freeform 6"/>
          <p:cNvSpPr>
            <a:spLocks/>
          </p:cNvSpPr>
          <p:nvPr/>
        </p:nvSpPr>
        <p:spPr bwMode="auto">
          <a:xfrm>
            <a:off x="9915542" y="3913190"/>
            <a:ext cx="200025" cy="71437"/>
          </a:xfrm>
          <a:custGeom>
            <a:avLst/>
            <a:gdLst>
              <a:gd name="T0" fmla="*/ 0 w 67"/>
              <a:gd name="T1" fmla="*/ 0 h 24"/>
              <a:gd name="T2" fmla="*/ 18 w 67"/>
              <a:gd name="T3" fmla="*/ 21 h 24"/>
              <a:gd name="T4" fmla="*/ 33 w 67"/>
              <a:gd name="T5" fmla="*/ 24 h 24"/>
              <a:gd name="T6" fmla="*/ 49 w 67"/>
              <a:gd name="T7" fmla="*/ 21 h 24"/>
              <a:gd name="T8" fmla="*/ 67 w 67"/>
              <a:gd name="T9" fmla="*/ 0 h 24"/>
              <a:gd name="T10" fmla="*/ 45 w 67"/>
              <a:gd name="T11" fmla="*/ 0 h 24"/>
              <a:gd name="T12" fmla="*/ 33 w 67"/>
              <a:gd name="T13" fmla="*/ 0 h 24"/>
              <a:gd name="T14" fmla="*/ 22 w 67"/>
              <a:gd name="T15" fmla="*/ 0 h 24"/>
              <a:gd name="T16" fmla="*/ 0 w 67"/>
              <a:gd name="T17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7" h="24">
                <a:moveTo>
                  <a:pt x="0" y="0"/>
                </a:moveTo>
                <a:cubicBezTo>
                  <a:pt x="0" y="9"/>
                  <a:pt x="7" y="17"/>
                  <a:pt x="18" y="21"/>
                </a:cubicBezTo>
                <a:cubicBezTo>
                  <a:pt x="23" y="23"/>
                  <a:pt x="28" y="24"/>
                  <a:pt x="33" y="24"/>
                </a:cubicBezTo>
                <a:cubicBezTo>
                  <a:pt x="39" y="24"/>
                  <a:pt x="44" y="23"/>
                  <a:pt x="49" y="21"/>
                </a:cubicBezTo>
                <a:cubicBezTo>
                  <a:pt x="60" y="17"/>
                  <a:pt x="67" y="9"/>
                  <a:pt x="6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22" y="0"/>
                  <a:pt x="22" y="0"/>
                  <a:pt x="22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58" name="Freeform 7"/>
          <p:cNvSpPr>
            <a:spLocks noEditPoints="1"/>
          </p:cNvSpPr>
          <p:nvPr/>
        </p:nvSpPr>
        <p:spPr bwMode="auto">
          <a:xfrm>
            <a:off x="9598028" y="4245001"/>
            <a:ext cx="836613" cy="131763"/>
          </a:xfrm>
          <a:custGeom>
            <a:avLst/>
            <a:gdLst>
              <a:gd name="T0" fmla="*/ 23 w 279"/>
              <a:gd name="T1" fmla="*/ 44 h 44"/>
              <a:gd name="T2" fmla="*/ 174 w 279"/>
              <a:gd name="T3" fmla="*/ 0 h 44"/>
              <a:gd name="T4" fmla="*/ 167 w 279"/>
              <a:gd name="T5" fmla="*/ 0 h 44"/>
              <a:gd name="T6" fmla="*/ 161 w 279"/>
              <a:gd name="T7" fmla="*/ 0 h 44"/>
              <a:gd name="T8" fmla="*/ 156 w 279"/>
              <a:gd name="T9" fmla="*/ 0 h 44"/>
              <a:gd name="T10" fmla="*/ 152 w 279"/>
              <a:gd name="T11" fmla="*/ 0 h 44"/>
              <a:gd name="T12" fmla="*/ 148 w 279"/>
              <a:gd name="T13" fmla="*/ 0 h 44"/>
              <a:gd name="T14" fmla="*/ 145 w 279"/>
              <a:gd name="T15" fmla="*/ 0 h 44"/>
              <a:gd name="T16" fmla="*/ 143 w 279"/>
              <a:gd name="T17" fmla="*/ 0 h 44"/>
              <a:gd name="T18" fmla="*/ 142 w 279"/>
              <a:gd name="T19" fmla="*/ 0 h 44"/>
              <a:gd name="T20" fmla="*/ 141 w 279"/>
              <a:gd name="T21" fmla="*/ 0 h 44"/>
              <a:gd name="T22" fmla="*/ 140 w 279"/>
              <a:gd name="T23" fmla="*/ 0 h 44"/>
              <a:gd name="T24" fmla="*/ 140 w 279"/>
              <a:gd name="T25" fmla="*/ 0 h 44"/>
              <a:gd name="T26" fmla="*/ 139 w 279"/>
              <a:gd name="T27" fmla="*/ 0 h 44"/>
              <a:gd name="T28" fmla="*/ 139 w 279"/>
              <a:gd name="T29" fmla="*/ 0 h 44"/>
              <a:gd name="T30" fmla="*/ 132 w 279"/>
              <a:gd name="T31" fmla="*/ 0 h 44"/>
              <a:gd name="T32" fmla="*/ 122 w 279"/>
              <a:gd name="T33" fmla="*/ 0 h 44"/>
              <a:gd name="T34" fmla="*/ 114 w 279"/>
              <a:gd name="T35" fmla="*/ 0 h 44"/>
              <a:gd name="T36" fmla="*/ 107 w 279"/>
              <a:gd name="T37" fmla="*/ 0 h 44"/>
              <a:gd name="T38" fmla="*/ 101 w 279"/>
              <a:gd name="T39" fmla="*/ 0 h 44"/>
              <a:gd name="T40" fmla="*/ 96 w 279"/>
              <a:gd name="T41" fmla="*/ 0 h 44"/>
              <a:gd name="T42" fmla="*/ 92 w 279"/>
              <a:gd name="T43" fmla="*/ 0 h 44"/>
              <a:gd name="T44" fmla="*/ 89 w 279"/>
              <a:gd name="T45" fmla="*/ 0 h 44"/>
              <a:gd name="T46" fmla="*/ 87 w 279"/>
              <a:gd name="T47" fmla="*/ 0 h 44"/>
              <a:gd name="T48" fmla="*/ 85 w 279"/>
              <a:gd name="T49" fmla="*/ 0 h 44"/>
              <a:gd name="T50" fmla="*/ 83 w 279"/>
              <a:gd name="T51" fmla="*/ 0 h 44"/>
              <a:gd name="T52" fmla="*/ 82 w 279"/>
              <a:gd name="T53" fmla="*/ 0 h 44"/>
              <a:gd name="T54" fmla="*/ 82 w 279"/>
              <a:gd name="T55" fmla="*/ 0 h 44"/>
              <a:gd name="T56" fmla="*/ 81 w 279"/>
              <a:gd name="T57" fmla="*/ 0 h 44"/>
              <a:gd name="T58" fmla="*/ 81 w 279"/>
              <a:gd name="T59" fmla="*/ 0 h 44"/>
              <a:gd name="T60" fmla="*/ 81 w 279"/>
              <a:gd name="T61" fmla="*/ 0 h 44"/>
              <a:gd name="T62" fmla="*/ 73 w 279"/>
              <a:gd name="T63" fmla="*/ 0 h 44"/>
              <a:gd name="T64" fmla="*/ 67 w 279"/>
              <a:gd name="T65" fmla="*/ 44 h 44"/>
              <a:gd name="T66" fmla="*/ 80 w 279"/>
              <a:gd name="T67" fmla="*/ 44 h 44"/>
              <a:gd name="T68" fmla="*/ 93 w 279"/>
              <a:gd name="T69" fmla="*/ 44 h 44"/>
              <a:gd name="T70" fmla="*/ 104 w 279"/>
              <a:gd name="T71" fmla="*/ 44 h 44"/>
              <a:gd name="T72" fmla="*/ 113 w 279"/>
              <a:gd name="T73" fmla="*/ 44 h 44"/>
              <a:gd name="T74" fmla="*/ 120 w 279"/>
              <a:gd name="T75" fmla="*/ 44 h 44"/>
              <a:gd name="T76" fmla="*/ 126 w 279"/>
              <a:gd name="T77" fmla="*/ 44 h 44"/>
              <a:gd name="T78" fmla="*/ 131 w 279"/>
              <a:gd name="T79" fmla="*/ 44 h 44"/>
              <a:gd name="T80" fmla="*/ 134 w 279"/>
              <a:gd name="T81" fmla="*/ 44 h 44"/>
              <a:gd name="T82" fmla="*/ 136 w 279"/>
              <a:gd name="T83" fmla="*/ 44 h 44"/>
              <a:gd name="T84" fmla="*/ 138 w 279"/>
              <a:gd name="T85" fmla="*/ 44 h 44"/>
              <a:gd name="T86" fmla="*/ 139 w 279"/>
              <a:gd name="T87" fmla="*/ 44 h 44"/>
              <a:gd name="T88" fmla="*/ 139 w 279"/>
              <a:gd name="T89" fmla="*/ 44 h 44"/>
              <a:gd name="T90" fmla="*/ 139 w 279"/>
              <a:gd name="T91" fmla="*/ 44 h 44"/>
              <a:gd name="T92" fmla="*/ 150 w 279"/>
              <a:gd name="T93" fmla="*/ 44 h 44"/>
              <a:gd name="T94" fmla="*/ 169 w 279"/>
              <a:gd name="T95" fmla="*/ 44 h 44"/>
              <a:gd name="T96" fmla="*/ 279 w 279"/>
              <a:gd name="T97" fmla="*/ 23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79" h="44">
                <a:moveTo>
                  <a:pt x="67" y="0"/>
                </a:moveTo>
                <a:cubicBezTo>
                  <a:pt x="23" y="0"/>
                  <a:pt x="23" y="0"/>
                  <a:pt x="23" y="0"/>
                </a:cubicBezTo>
                <a:cubicBezTo>
                  <a:pt x="11" y="0"/>
                  <a:pt x="0" y="11"/>
                  <a:pt x="0" y="23"/>
                </a:cubicBezTo>
                <a:cubicBezTo>
                  <a:pt x="0" y="35"/>
                  <a:pt x="11" y="44"/>
                  <a:pt x="23" y="44"/>
                </a:cubicBezTo>
                <a:cubicBezTo>
                  <a:pt x="67" y="44"/>
                  <a:pt x="67" y="44"/>
                  <a:pt x="67" y="44"/>
                </a:cubicBezTo>
                <a:moveTo>
                  <a:pt x="256" y="0"/>
                </a:moveTo>
                <a:cubicBezTo>
                  <a:pt x="198" y="0"/>
                  <a:pt x="198" y="0"/>
                  <a:pt x="198" y="0"/>
                </a:cubicBezTo>
                <a:cubicBezTo>
                  <a:pt x="174" y="0"/>
                  <a:pt x="174" y="0"/>
                  <a:pt x="174" y="0"/>
                </a:cubicBezTo>
                <a:cubicBezTo>
                  <a:pt x="173" y="0"/>
                  <a:pt x="173" y="0"/>
                  <a:pt x="173" y="0"/>
                </a:cubicBezTo>
                <a:cubicBezTo>
                  <a:pt x="171" y="0"/>
                  <a:pt x="171" y="0"/>
                  <a:pt x="171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167" y="0"/>
                  <a:pt x="167" y="0"/>
                  <a:pt x="167" y="0"/>
                </a:cubicBezTo>
                <a:cubicBezTo>
                  <a:pt x="166" y="0"/>
                  <a:pt x="166" y="0"/>
                  <a:pt x="166" y="0"/>
                </a:cubicBezTo>
                <a:cubicBezTo>
                  <a:pt x="164" y="0"/>
                  <a:pt x="164" y="0"/>
                  <a:pt x="164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58" y="0"/>
                  <a:pt x="158" y="0"/>
                  <a:pt x="158" y="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54" y="0"/>
                  <a:pt x="154" y="0"/>
                  <a:pt x="154" y="0"/>
                </a:cubicBezTo>
                <a:cubicBezTo>
                  <a:pt x="153" y="0"/>
                  <a:pt x="153" y="0"/>
                  <a:pt x="153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0" y="0"/>
                  <a:pt x="150" y="0"/>
                  <a:pt x="150" y="0"/>
                </a:cubicBezTo>
                <a:cubicBezTo>
                  <a:pt x="149" y="0"/>
                  <a:pt x="149" y="0"/>
                  <a:pt x="149" y="0"/>
                </a:cubicBezTo>
                <a:cubicBezTo>
                  <a:pt x="148" y="0"/>
                  <a:pt x="148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5" y="0"/>
                  <a:pt x="145" y="0"/>
                  <a:pt x="145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4" y="0"/>
                  <a:pt x="144" y="0"/>
                  <a:pt x="144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1" y="0"/>
                  <a:pt x="141" y="0"/>
                  <a:pt x="141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9" y="0"/>
                  <a:pt x="139" y="0"/>
                  <a:pt x="139" y="0"/>
                </a:cubicBezTo>
                <a:cubicBezTo>
                  <a:pt x="137" y="0"/>
                  <a:pt x="137" y="0"/>
                  <a:pt x="137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9" y="0"/>
                  <a:pt x="129" y="0"/>
                  <a:pt x="129" y="0"/>
                </a:cubicBezTo>
                <a:cubicBezTo>
                  <a:pt x="127" y="0"/>
                  <a:pt x="127" y="0"/>
                  <a:pt x="127" y="0"/>
                </a:cubicBezTo>
                <a:cubicBezTo>
                  <a:pt x="124" y="0"/>
                  <a:pt x="124" y="0"/>
                  <a:pt x="124" y="0"/>
                </a:cubicBezTo>
                <a:cubicBezTo>
                  <a:pt x="122" y="0"/>
                  <a:pt x="122" y="0"/>
                  <a:pt x="122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18" y="0"/>
                  <a:pt x="118" y="0"/>
                  <a:pt x="118" y="0"/>
                </a:cubicBezTo>
                <a:cubicBezTo>
                  <a:pt x="116" y="0"/>
                  <a:pt x="116" y="0"/>
                  <a:pt x="116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2" y="0"/>
                  <a:pt x="112" y="0"/>
                  <a:pt x="112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7" y="0"/>
                  <a:pt x="107" y="0"/>
                  <a:pt x="107" y="0"/>
                </a:cubicBezTo>
                <a:cubicBezTo>
                  <a:pt x="106" y="0"/>
                  <a:pt x="106" y="0"/>
                  <a:pt x="106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0" y="0"/>
                  <a:pt x="100" y="0"/>
                  <a:pt x="100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90" y="0"/>
                  <a:pt x="90" y="0"/>
                  <a:pt x="90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8" y="0"/>
                  <a:pt x="8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3" y="0"/>
                  <a:pt x="83" y="0"/>
                  <a:pt x="83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76" y="0"/>
                  <a:pt x="76" y="0"/>
                  <a:pt x="7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15"/>
                  <a:pt x="67" y="29"/>
                  <a:pt x="67" y="44"/>
                </a:cubicBezTo>
                <a:cubicBezTo>
                  <a:pt x="69" y="44"/>
                  <a:pt x="69" y="44"/>
                  <a:pt x="69" y="44"/>
                </a:cubicBezTo>
                <a:cubicBezTo>
                  <a:pt x="73" y="44"/>
                  <a:pt x="73" y="44"/>
                  <a:pt x="73" y="44"/>
                </a:cubicBezTo>
                <a:cubicBezTo>
                  <a:pt x="77" y="44"/>
                  <a:pt x="77" y="44"/>
                  <a:pt x="77" y="44"/>
                </a:cubicBezTo>
                <a:cubicBezTo>
                  <a:pt x="80" y="44"/>
                  <a:pt x="80" y="44"/>
                  <a:pt x="80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7" y="44"/>
                  <a:pt x="87" y="44"/>
                  <a:pt x="87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6" y="44"/>
                  <a:pt x="96" y="44"/>
                  <a:pt x="96" y="44"/>
                </a:cubicBezTo>
                <a:cubicBezTo>
                  <a:pt x="99" y="44"/>
                  <a:pt x="99" y="44"/>
                  <a:pt x="99" y="44"/>
                </a:cubicBezTo>
                <a:cubicBezTo>
                  <a:pt x="102" y="44"/>
                  <a:pt x="102" y="44"/>
                  <a:pt x="102" y="44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106" y="44"/>
                  <a:pt x="106" y="44"/>
                  <a:pt x="106" y="44"/>
                </a:cubicBezTo>
                <a:cubicBezTo>
                  <a:pt x="109" y="44"/>
                  <a:pt x="109" y="44"/>
                  <a:pt x="109" y="44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3" y="44"/>
                  <a:pt x="113" y="44"/>
                  <a:pt x="113" y="44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17" y="44"/>
                  <a:pt x="117" y="44"/>
                  <a:pt x="117" y="44"/>
                </a:cubicBezTo>
                <a:cubicBezTo>
                  <a:pt x="119" y="44"/>
                  <a:pt x="119" y="44"/>
                  <a:pt x="119" y="44"/>
                </a:cubicBezTo>
                <a:cubicBezTo>
                  <a:pt x="120" y="44"/>
                  <a:pt x="120" y="44"/>
                  <a:pt x="120" y="44"/>
                </a:cubicBezTo>
                <a:cubicBezTo>
                  <a:pt x="122" y="44"/>
                  <a:pt x="122" y="44"/>
                  <a:pt x="122" y="44"/>
                </a:cubicBezTo>
                <a:cubicBezTo>
                  <a:pt x="123" y="44"/>
                  <a:pt x="123" y="44"/>
                  <a:pt x="123" y="44"/>
                </a:cubicBezTo>
                <a:cubicBezTo>
                  <a:pt x="125" y="44"/>
                  <a:pt x="125" y="44"/>
                  <a:pt x="125" y="44"/>
                </a:cubicBezTo>
                <a:cubicBezTo>
                  <a:pt x="126" y="44"/>
                  <a:pt x="126" y="44"/>
                  <a:pt x="126" y="44"/>
                </a:cubicBezTo>
                <a:cubicBezTo>
                  <a:pt x="127" y="44"/>
                  <a:pt x="127" y="44"/>
                  <a:pt x="127" y="44"/>
                </a:cubicBezTo>
                <a:cubicBezTo>
                  <a:pt x="129" y="44"/>
                  <a:pt x="129" y="44"/>
                  <a:pt x="129" y="44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31" y="44"/>
                  <a:pt x="131" y="44"/>
                  <a:pt x="131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2" y="44"/>
                  <a:pt x="132" y="44"/>
                  <a:pt x="132" y="44"/>
                </a:cubicBezTo>
                <a:cubicBezTo>
                  <a:pt x="133" y="44"/>
                  <a:pt x="133" y="44"/>
                  <a:pt x="133" y="44"/>
                </a:cubicBezTo>
                <a:cubicBezTo>
                  <a:pt x="134" y="44"/>
                  <a:pt x="134" y="44"/>
                  <a:pt x="134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7" y="44"/>
                  <a:pt x="137" y="44"/>
                  <a:pt x="137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8" y="44"/>
                  <a:pt x="138" y="44"/>
                  <a:pt x="138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39" y="44"/>
                  <a:pt x="139" y="44"/>
                  <a:pt x="139" y="44"/>
                </a:cubicBezTo>
                <a:cubicBezTo>
                  <a:pt x="145" y="44"/>
                  <a:pt x="145" y="44"/>
                  <a:pt x="145" y="44"/>
                </a:cubicBezTo>
                <a:cubicBezTo>
                  <a:pt x="150" y="44"/>
                  <a:pt x="150" y="44"/>
                  <a:pt x="150" y="44"/>
                </a:cubicBezTo>
                <a:cubicBezTo>
                  <a:pt x="155" y="44"/>
                  <a:pt x="155" y="44"/>
                  <a:pt x="155" y="44"/>
                </a:cubicBezTo>
                <a:cubicBezTo>
                  <a:pt x="160" y="44"/>
                  <a:pt x="160" y="44"/>
                  <a:pt x="160" y="44"/>
                </a:cubicBezTo>
                <a:cubicBezTo>
                  <a:pt x="165" y="44"/>
                  <a:pt x="165" y="44"/>
                  <a:pt x="165" y="44"/>
                </a:cubicBezTo>
                <a:cubicBezTo>
                  <a:pt x="169" y="44"/>
                  <a:pt x="169" y="44"/>
                  <a:pt x="169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174" y="44"/>
                  <a:pt x="174" y="44"/>
                  <a:pt x="174" y="44"/>
                </a:cubicBezTo>
                <a:cubicBezTo>
                  <a:pt x="256" y="44"/>
                  <a:pt x="256" y="44"/>
                  <a:pt x="256" y="44"/>
                </a:cubicBezTo>
                <a:cubicBezTo>
                  <a:pt x="269" y="44"/>
                  <a:pt x="279" y="35"/>
                  <a:pt x="279" y="23"/>
                </a:cubicBezTo>
                <a:cubicBezTo>
                  <a:pt x="279" y="11"/>
                  <a:pt x="269" y="0"/>
                  <a:pt x="256" y="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59" name="Freeform 8"/>
          <p:cNvSpPr>
            <a:spLocks/>
          </p:cNvSpPr>
          <p:nvPr/>
        </p:nvSpPr>
        <p:spPr bwMode="auto">
          <a:xfrm>
            <a:off x="9332912" y="2957513"/>
            <a:ext cx="349251" cy="709612"/>
          </a:xfrm>
          <a:custGeom>
            <a:avLst/>
            <a:gdLst>
              <a:gd name="T0" fmla="*/ 93 w 117"/>
              <a:gd name="T1" fmla="*/ 0 h 237"/>
              <a:gd name="T2" fmla="*/ 93 w 117"/>
              <a:gd name="T3" fmla="*/ 0 h 237"/>
              <a:gd name="T4" fmla="*/ 3 w 117"/>
              <a:gd name="T5" fmla="*/ 0 h 237"/>
              <a:gd name="T6" fmla="*/ 117 w 117"/>
              <a:gd name="T7" fmla="*/ 237 h 237"/>
              <a:gd name="T8" fmla="*/ 109 w 117"/>
              <a:gd name="T9" fmla="*/ 207 h 237"/>
              <a:gd name="T10" fmla="*/ 83 w 117"/>
              <a:gd name="T11" fmla="*/ 190 h 237"/>
              <a:gd name="T12" fmla="*/ 31 w 117"/>
              <a:gd name="T13" fmla="*/ 26 h 237"/>
              <a:gd name="T14" fmla="*/ 93 w 117"/>
              <a:gd name="T15" fmla="*/ 26 h 237"/>
              <a:gd name="T16" fmla="*/ 93 w 117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37">
                <a:moveTo>
                  <a:pt x="93" y="0"/>
                </a:moveTo>
                <a:cubicBezTo>
                  <a:pt x="93" y="0"/>
                  <a:pt x="93" y="0"/>
                  <a:pt x="9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0" y="214"/>
                  <a:pt x="117" y="237"/>
                </a:cubicBezTo>
                <a:cubicBezTo>
                  <a:pt x="115" y="227"/>
                  <a:pt x="113" y="218"/>
                  <a:pt x="109" y="207"/>
                </a:cubicBezTo>
                <a:cubicBezTo>
                  <a:pt x="100" y="204"/>
                  <a:pt x="91" y="198"/>
                  <a:pt x="83" y="190"/>
                </a:cubicBezTo>
                <a:cubicBezTo>
                  <a:pt x="46" y="151"/>
                  <a:pt x="33" y="74"/>
                  <a:pt x="31" y="26"/>
                </a:cubicBezTo>
                <a:cubicBezTo>
                  <a:pt x="93" y="26"/>
                  <a:pt x="93" y="26"/>
                  <a:pt x="93" y="26"/>
                </a:cubicBezTo>
                <a:lnTo>
                  <a:pt x="93" y="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0" name="Freeform 11"/>
          <p:cNvSpPr>
            <a:spLocks/>
          </p:cNvSpPr>
          <p:nvPr/>
        </p:nvSpPr>
        <p:spPr bwMode="auto">
          <a:xfrm>
            <a:off x="10355264" y="2957513"/>
            <a:ext cx="350837" cy="709612"/>
          </a:xfrm>
          <a:custGeom>
            <a:avLst/>
            <a:gdLst>
              <a:gd name="T0" fmla="*/ 24 w 117"/>
              <a:gd name="T1" fmla="*/ 0 h 237"/>
              <a:gd name="T2" fmla="*/ 24 w 117"/>
              <a:gd name="T3" fmla="*/ 0 h 237"/>
              <a:gd name="T4" fmla="*/ 114 w 117"/>
              <a:gd name="T5" fmla="*/ 0 h 237"/>
              <a:gd name="T6" fmla="*/ 0 w 117"/>
              <a:gd name="T7" fmla="*/ 237 h 237"/>
              <a:gd name="T8" fmla="*/ 8 w 117"/>
              <a:gd name="T9" fmla="*/ 207 h 237"/>
              <a:gd name="T10" fmla="*/ 34 w 117"/>
              <a:gd name="T11" fmla="*/ 190 h 237"/>
              <a:gd name="T12" fmla="*/ 86 w 117"/>
              <a:gd name="T13" fmla="*/ 26 h 237"/>
              <a:gd name="T14" fmla="*/ 24 w 117"/>
              <a:gd name="T15" fmla="*/ 26 h 237"/>
              <a:gd name="T16" fmla="*/ 24 w 117"/>
              <a:gd name="T17" fmla="*/ 0 h 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237">
                <a:moveTo>
                  <a:pt x="24" y="0"/>
                </a:moveTo>
                <a:cubicBezTo>
                  <a:pt x="24" y="0"/>
                  <a:pt x="24" y="0"/>
                  <a:pt x="24" y="0"/>
                </a:cubicBezTo>
                <a:cubicBezTo>
                  <a:pt x="114" y="0"/>
                  <a:pt x="114" y="0"/>
                  <a:pt x="114" y="0"/>
                </a:cubicBezTo>
                <a:cubicBezTo>
                  <a:pt x="114" y="0"/>
                  <a:pt x="117" y="214"/>
                  <a:pt x="0" y="237"/>
                </a:cubicBezTo>
                <a:cubicBezTo>
                  <a:pt x="2" y="227"/>
                  <a:pt x="4" y="218"/>
                  <a:pt x="8" y="207"/>
                </a:cubicBezTo>
                <a:cubicBezTo>
                  <a:pt x="17" y="204"/>
                  <a:pt x="25" y="198"/>
                  <a:pt x="34" y="190"/>
                </a:cubicBezTo>
                <a:cubicBezTo>
                  <a:pt x="71" y="151"/>
                  <a:pt x="84" y="74"/>
                  <a:pt x="86" y="26"/>
                </a:cubicBezTo>
                <a:cubicBezTo>
                  <a:pt x="24" y="26"/>
                  <a:pt x="24" y="26"/>
                  <a:pt x="24" y="26"/>
                </a:cubicBezTo>
                <a:lnTo>
                  <a:pt x="24" y="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1" name="Freeform 13"/>
          <p:cNvSpPr>
            <a:spLocks/>
          </p:cNvSpPr>
          <p:nvPr/>
        </p:nvSpPr>
        <p:spPr bwMode="auto">
          <a:xfrm>
            <a:off x="10017142" y="3436938"/>
            <a:ext cx="392113" cy="476250"/>
          </a:xfrm>
          <a:custGeom>
            <a:avLst/>
            <a:gdLst>
              <a:gd name="T0" fmla="*/ 0 w 131"/>
              <a:gd name="T1" fmla="*/ 159 h 159"/>
              <a:gd name="T2" fmla="*/ 0 w 131"/>
              <a:gd name="T3" fmla="*/ 0 h 159"/>
              <a:gd name="T4" fmla="*/ 131 w 131"/>
              <a:gd name="T5" fmla="*/ 0 h 159"/>
              <a:gd name="T6" fmla="*/ 122 w 131"/>
              <a:gd name="T7" fmla="*/ 47 h 159"/>
              <a:gd name="T8" fmla="*/ 114 w 131"/>
              <a:gd name="T9" fmla="*/ 77 h 159"/>
              <a:gd name="T10" fmla="*/ 114 w 131"/>
              <a:gd name="T11" fmla="*/ 77 h 159"/>
              <a:gd name="T12" fmla="*/ 77 w 131"/>
              <a:gd name="T13" fmla="*/ 119 h 159"/>
              <a:gd name="T14" fmla="*/ 83 w 131"/>
              <a:gd name="T15" fmla="*/ 130 h 159"/>
              <a:gd name="T16" fmla="*/ 70 w 131"/>
              <a:gd name="T17" fmla="*/ 143 h 159"/>
              <a:gd name="T18" fmla="*/ 62 w 131"/>
              <a:gd name="T19" fmla="*/ 143 h 159"/>
              <a:gd name="T20" fmla="*/ 62 w 131"/>
              <a:gd name="T21" fmla="*/ 146 h 159"/>
              <a:gd name="T22" fmla="*/ 49 w 131"/>
              <a:gd name="T23" fmla="*/ 159 h 159"/>
              <a:gd name="T24" fmla="*/ 34 w 131"/>
              <a:gd name="T25" fmla="*/ 159 h 159"/>
              <a:gd name="T26" fmla="*/ 12 w 131"/>
              <a:gd name="T27" fmla="*/ 159 h 159"/>
              <a:gd name="T28" fmla="*/ 0 w 131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1" h="159">
                <a:moveTo>
                  <a:pt x="0" y="159"/>
                </a:moveTo>
                <a:cubicBezTo>
                  <a:pt x="0" y="0"/>
                  <a:pt x="0" y="0"/>
                  <a:pt x="0" y="0"/>
                </a:cubicBezTo>
                <a:cubicBezTo>
                  <a:pt x="131" y="0"/>
                  <a:pt x="131" y="0"/>
                  <a:pt x="131" y="0"/>
                </a:cubicBezTo>
                <a:cubicBezTo>
                  <a:pt x="129" y="17"/>
                  <a:pt x="126" y="33"/>
                  <a:pt x="122" y="47"/>
                </a:cubicBezTo>
                <a:cubicBezTo>
                  <a:pt x="119" y="58"/>
                  <a:pt x="116" y="67"/>
                  <a:pt x="114" y="77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04" y="100"/>
                  <a:pt x="92" y="115"/>
                  <a:pt x="77" y="119"/>
                </a:cubicBezTo>
                <a:cubicBezTo>
                  <a:pt x="80" y="121"/>
                  <a:pt x="83" y="126"/>
                  <a:pt x="83" y="130"/>
                </a:cubicBezTo>
                <a:cubicBezTo>
                  <a:pt x="83" y="137"/>
                  <a:pt x="77" y="143"/>
                  <a:pt x="70" y="143"/>
                </a:cubicBezTo>
                <a:cubicBezTo>
                  <a:pt x="62" y="143"/>
                  <a:pt x="62" y="143"/>
                  <a:pt x="62" y="143"/>
                </a:cubicBezTo>
                <a:cubicBezTo>
                  <a:pt x="62" y="144"/>
                  <a:pt x="62" y="145"/>
                  <a:pt x="62" y="146"/>
                </a:cubicBezTo>
                <a:cubicBezTo>
                  <a:pt x="62" y="153"/>
                  <a:pt x="56" y="159"/>
                  <a:pt x="49" y="159"/>
                </a:cubicBezTo>
                <a:cubicBezTo>
                  <a:pt x="34" y="159"/>
                  <a:pt x="34" y="159"/>
                  <a:pt x="34" y="159"/>
                </a:cubicBezTo>
                <a:cubicBezTo>
                  <a:pt x="12" y="159"/>
                  <a:pt x="12" y="159"/>
                  <a:pt x="12" y="159"/>
                </a:cubicBezTo>
                <a:lnTo>
                  <a:pt x="0" y="159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2" name="Freeform 12"/>
          <p:cNvSpPr>
            <a:spLocks/>
          </p:cNvSpPr>
          <p:nvPr/>
        </p:nvSpPr>
        <p:spPr bwMode="auto">
          <a:xfrm>
            <a:off x="10017142" y="2957539"/>
            <a:ext cx="417513" cy="479425"/>
          </a:xfrm>
          <a:custGeom>
            <a:avLst/>
            <a:gdLst>
              <a:gd name="T0" fmla="*/ 0 w 139"/>
              <a:gd name="T1" fmla="*/ 160 h 160"/>
              <a:gd name="T2" fmla="*/ 0 w 139"/>
              <a:gd name="T3" fmla="*/ 0 h 160"/>
              <a:gd name="T4" fmla="*/ 0 w 139"/>
              <a:gd name="T5" fmla="*/ 0 h 160"/>
              <a:gd name="T6" fmla="*/ 115 w 139"/>
              <a:gd name="T7" fmla="*/ 0 h 160"/>
              <a:gd name="T8" fmla="*/ 137 w 139"/>
              <a:gd name="T9" fmla="*/ 0 h 160"/>
              <a:gd name="T10" fmla="*/ 138 w 139"/>
              <a:gd name="T11" fmla="*/ 0 h 160"/>
              <a:gd name="T12" fmla="*/ 139 w 139"/>
              <a:gd name="T13" fmla="*/ 26 h 160"/>
              <a:gd name="T14" fmla="*/ 131 w 139"/>
              <a:gd name="T15" fmla="*/ 160 h 160"/>
              <a:gd name="T16" fmla="*/ 0 w 139"/>
              <a:gd name="T1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9" h="160">
                <a:moveTo>
                  <a:pt x="0" y="16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15" y="0"/>
                  <a:pt x="115" y="0"/>
                  <a:pt x="115" y="0"/>
                </a:cubicBezTo>
                <a:cubicBezTo>
                  <a:pt x="129" y="0"/>
                  <a:pt x="135" y="0"/>
                  <a:pt x="137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139" y="26"/>
                  <a:pt x="139" y="26"/>
                  <a:pt x="139" y="26"/>
                </a:cubicBezTo>
                <a:cubicBezTo>
                  <a:pt x="139" y="57"/>
                  <a:pt x="138" y="110"/>
                  <a:pt x="131" y="160"/>
                </a:cubicBezTo>
                <a:lnTo>
                  <a:pt x="0" y="16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3" name="Freeform 9"/>
          <p:cNvSpPr>
            <a:spLocks/>
          </p:cNvSpPr>
          <p:nvPr/>
        </p:nvSpPr>
        <p:spPr bwMode="auto">
          <a:xfrm>
            <a:off x="9604391" y="2957539"/>
            <a:ext cx="412751" cy="479425"/>
          </a:xfrm>
          <a:custGeom>
            <a:avLst/>
            <a:gdLst>
              <a:gd name="T0" fmla="*/ 138 w 138"/>
              <a:gd name="T1" fmla="*/ 160 h 160"/>
              <a:gd name="T2" fmla="*/ 138 w 138"/>
              <a:gd name="T3" fmla="*/ 0 h 160"/>
              <a:gd name="T4" fmla="*/ 138 w 138"/>
              <a:gd name="T5" fmla="*/ 0 h 160"/>
              <a:gd name="T6" fmla="*/ 24 w 138"/>
              <a:gd name="T7" fmla="*/ 0 h 160"/>
              <a:gd name="T8" fmla="*/ 2 w 138"/>
              <a:gd name="T9" fmla="*/ 0 h 160"/>
              <a:gd name="T10" fmla="*/ 0 w 138"/>
              <a:gd name="T11" fmla="*/ 0 h 160"/>
              <a:gd name="T12" fmla="*/ 0 w 138"/>
              <a:gd name="T13" fmla="*/ 26 h 160"/>
              <a:gd name="T14" fmla="*/ 8 w 138"/>
              <a:gd name="T15" fmla="*/ 160 h 160"/>
              <a:gd name="T16" fmla="*/ 138 w 138"/>
              <a:gd name="T17" fmla="*/ 16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8" h="160">
                <a:moveTo>
                  <a:pt x="138" y="160"/>
                </a:moveTo>
                <a:cubicBezTo>
                  <a:pt x="138" y="0"/>
                  <a:pt x="138" y="0"/>
                  <a:pt x="138" y="0"/>
                </a:cubicBezTo>
                <a:cubicBezTo>
                  <a:pt x="138" y="0"/>
                  <a:pt x="138" y="0"/>
                  <a:pt x="138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10" y="0"/>
                  <a:pt x="4" y="0"/>
                  <a:pt x="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6"/>
                  <a:pt x="0" y="26"/>
                  <a:pt x="0" y="26"/>
                </a:cubicBezTo>
                <a:cubicBezTo>
                  <a:pt x="0" y="57"/>
                  <a:pt x="1" y="110"/>
                  <a:pt x="8" y="160"/>
                </a:cubicBezTo>
                <a:lnTo>
                  <a:pt x="138" y="160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4" name="Freeform 10"/>
          <p:cNvSpPr>
            <a:spLocks/>
          </p:cNvSpPr>
          <p:nvPr/>
        </p:nvSpPr>
        <p:spPr bwMode="auto">
          <a:xfrm>
            <a:off x="9628205" y="3436938"/>
            <a:ext cx="388937" cy="476250"/>
          </a:xfrm>
          <a:custGeom>
            <a:avLst/>
            <a:gdLst>
              <a:gd name="T0" fmla="*/ 130 w 130"/>
              <a:gd name="T1" fmla="*/ 159 h 159"/>
              <a:gd name="T2" fmla="*/ 130 w 130"/>
              <a:gd name="T3" fmla="*/ 0 h 159"/>
              <a:gd name="T4" fmla="*/ 0 w 130"/>
              <a:gd name="T5" fmla="*/ 0 h 159"/>
              <a:gd name="T6" fmla="*/ 9 w 130"/>
              <a:gd name="T7" fmla="*/ 47 h 159"/>
              <a:gd name="T8" fmla="*/ 17 w 130"/>
              <a:gd name="T9" fmla="*/ 77 h 159"/>
              <a:gd name="T10" fmla="*/ 17 w 130"/>
              <a:gd name="T11" fmla="*/ 77 h 159"/>
              <a:gd name="T12" fmla="*/ 54 w 130"/>
              <a:gd name="T13" fmla="*/ 119 h 159"/>
              <a:gd name="T14" fmla="*/ 48 w 130"/>
              <a:gd name="T15" fmla="*/ 130 h 159"/>
              <a:gd name="T16" fmla="*/ 61 w 130"/>
              <a:gd name="T17" fmla="*/ 143 h 159"/>
              <a:gd name="T18" fmla="*/ 69 w 130"/>
              <a:gd name="T19" fmla="*/ 143 h 159"/>
              <a:gd name="T20" fmla="*/ 69 w 130"/>
              <a:gd name="T21" fmla="*/ 146 h 159"/>
              <a:gd name="T22" fmla="*/ 82 w 130"/>
              <a:gd name="T23" fmla="*/ 159 h 159"/>
              <a:gd name="T24" fmla="*/ 97 w 130"/>
              <a:gd name="T25" fmla="*/ 159 h 159"/>
              <a:gd name="T26" fmla="*/ 118 w 130"/>
              <a:gd name="T27" fmla="*/ 159 h 159"/>
              <a:gd name="T28" fmla="*/ 130 w 130"/>
              <a:gd name="T29" fmla="*/ 159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30" h="159">
                <a:moveTo>
                  <a:pt x="130" y="159"/>
                </a:move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2" y="17"/>
                  <a:pt x="5" y="33"/>
                  <a:pt x="9" y="47"/>
                </a:cubicBezTo>
                <a:cubicBezTo>
                  <a:pt x="12" y="58"/>
                  <a:pt x="15" y="67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27" y="100"/>
                  <a:pt x="39" y="115"/>
                  <a:pt x="54" y="119"/>
                </a:cubicBezTo>
                <a:cubicBezTo>
                  <a:pt x="51" y="121"/>
                  <a:pt x="48" y="126"/>
                  <a:pt x="48" y="130"/>
                </a:cubicBezTo>
                <a:cubicBezTo>
                  <a:pt x="48" y="137"/>
                  <a:pt x="54" y="143"/>
                  <a:pt x="61" y="143"/>
                </a:cubicBezTo>
                <a:cubicBezTo>
                  <a:pt x="69" y="143"/>
                  <a:pt x="69" y="143"/>
                  <a:pt x="69" y="143"/>
                </a:cubicBezTo>
                <a:cubicBezTo>
                  <a:pt x="69" y="144"/>
                  <a:pt x="69" y="145"/>
                  <a:pt x="69" y="146"/>
                </a:cubicBezTo>
                <a:cubicBezTo>
                  <a:pt x="69" y="153"/>
                  <a:pt x="74" y="159"/>
                  <a:pt x="82" y="159"/>
                </a:cubicBezTo>
                <a:cubicBezTo>
                  <a:pt x="97" y="159"/>
                  <a:pt x="97" y="159"/>
                  <a:pt x="97" y="159"/>
                </a:cubicBezTo>
                <a:cubicBezTo>
                  <a:pt x="118" y="159"/>
                  <a:pt x="118" y="159"/>
                  <a:pt x="118" y="159"/>
                </a:cubicBezTo>
                <a:lnTo>
                  <a:pt x="130" y="159"/>
                </a:ln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121920" tIns="60960" rIns="121920" bIns="60960"/>
          <a:lstStyle/>
          <a:p>
            <a:endParaRPr lang="zh-CN" altLang="en-US"/>
          </a:p>
        </p:txBody>
      </p:sp>
      <p:sp>
        <p:nvSpPr>
          <p:cNvPr id="27665" name="Shape 1033"/>
          <p:cNvSpPr>
            <a:spLocks/>
          </p:cNvSpPr>
          <p:nvPr/>
        </p:nvSpPr>
        <p:spPr bwMode="auto">
          <a:xfrm>
            <a:off x="1597025" y="2476500"/>
            <a:ext cx="736600" cy="2609850"/>
          </a:xfrm>
          <a:custGeom>
            <a:avLst/>
            <a:gdLst>
              <a:gd name="T0" fmla="*/ 8563 w 20942"/>
              <a:gd name="T1" fmla="*/ 0 h 21597"/>
              <a:gd name="T2" fmla="*/ 12311 w 20942"/>
              <a:gd name="T3" fmla="*/ 1065 h 21597"/>
              <a:gd name="T4" fmla="*/ 11954 w 20942"/>
              <a:gd name="T5" fmla="*/ 2193 h 21597"/>
              <a:gd name="T6" fmla="*/ 11537 w 20942"/>
              <a:gd name="T7" fmla="*/ 2367 h 21597"/>
              <a:gd name="T8" fmla="*/ 11121 w 20942"/>
              <a:gd name="T9" fmla="*/ 2905 h 21597"/>
              <a:gd name="T10" fmla="*/ 10526 w 20942"/>
              <a:gd name="T11" fmla="*/ 3182 h 21597"/>
              <a:gd name="T12" fmla="*/ 11240 w 20942"/>
              <a:gd name="T13" fmla="*/ 3564 h 21597"/>
              <a:gd name="T14" fmla="*/ 14393 w 20942"/>
              <a:gd name="T15" fmla="*/ 3963 h 21597"/>
              <a:gd name="T16" fmla="*/ 16654 w 20942"/>
              <a:gd name="T17" fmla="*/ 4588 h 21597"/>
              <a:gd name="T18" fmla="*/ 18975 w 20942"/>
              <a:gd name="T19" fmla="*/ 5664 h 21597"/>
              <a:gd name="T20" fmla="*/ 20879 w 20942"/>
              <a:gd name="T21" fmla="*/ 6878 h 21597"/>
              <a:gd name="T22" fmla="*/ 17190 w 20942"/>
              <a:gd name="T23" fmla="*/ 7486 h 21597"/>
              <a:gd name="T24" fmla="*/ 15524 w 20942"/>
              <a:gd name="T25" fmla="*/ 7277 h 21597"/>
              <a:gd name="T26" fmla="*/ 16654 w 20942"/>
              <a:gd name="T27" fmla="*/ 9255 h 21597"/>
              <a:gd name="T28" fmla="*/ 17428 w 20942"/>
              <a:gd name="T29" fmla="*/ 11286 h 21597"/>
              <a:gd name="T30" fmla="*/ 16119 w 20942"/>
              <a:gd name="T31" fmla="*/ 11477 h 21597"/>
              <a:gd name="T32" fmla="*/ 15107 w 20942"/>
              <a:gd name="T33" fmla="*/ 14083 h 21597"/>
              <a:gd name="T34" fmla="*/ 13838 w 20942"/>
              <a:gd name="T35" fmla="*/ 16560 h 21597"/>
              <a:gd name="T36" fmla="*/ 13673 w 20942"/>
              <a:gd name="T37" fmla="*/ 18111 h 21597"/>
              <a:gd name="T38" fmla="*/ 16141 w 20942"/>
              <a:gd name="T39" fmla="*/ 19118 h 21597"/>
              <a:gd name="T40" fmla="*/ 19047 w 20942"/>
              <a:gd name="T41" fmla="*/ 19310 h 21597"/>
              <a:gd name="T42" fmla="*/ 18718 w 20942"/>
              <a:gd name="T43" fmla="*/ 19678 h 21597"/>
              <a:gd name="T44" fmla="*/ 14112 w 20942"/>
              <a:gd name="T45" fmla="*/ 19566 h 21597"/>
              <a:gd name="T46" fmla="*/ 12412 w 20942"/>
              <a:gd name="T47" fmla="*/ 19358 h 21597"/>
              <a:gd name="T48" fmla="*/ 11261 w 20942"/>
              <a:gd name="T49" fmla="*/ 19598 h 21597"/>
              <a:gd name="T50" fmla="*/ 9451 w 20942"/>
              <a:gd name="T51" fmla="*/ 19294 h 21597"/>
              <a:gd name="T52" fmla="*/ 9232 w 20942"/>
              <a:gd name="T53" fmla="*/ 18463 h 21597"/>
              <a:gd name="T54" fmla="*/ 9561 w 20942"/>
              <a:gd name="T55" fmla="*/ 17503 h 21597"/>
              <a:gd name="T56" fmla="*/ 8958 w 20942"/>
              <a:gd name="T57" fmla="*/ 16112 h 21597"/>
              <a:gd name="T58" fmla="*/ 8958 w 20942"/>
              <a:gd name="T59" fmla="*/ 15009 h 21597"/>
              <a:gd name="T60" fmla="*/ 9341 w 20942"/>
              <a:gd name="T61" fmla="*/ 13953 h 21597"/>
              <a:gd name="T62" fmla="*/ 9287 w 20942"/>
              <a:gd name="T63" fmla="*/ 13234 h 21597"/>
              <a:gd name="T64" fmla="*/ 7971 w 20942"/>
              <a:gd name="T65" fmla="*/ 15217 h 21597"/>
              <a:gd name="T66" fmla="*/ 7258 w 20942"/>
              <a:gd name="T67" fmla="*/ 17567 h 21597"/>
              <a:gd name="T68" fmla="*/ 6052 w 20942"/>
              <a:gd name="T69" fmla="*/ 19022 h 21597"/>
              <a:gd name="T70" fmla="*/ 5558 w 20942"/>
              <a:gd name="T71" fmla="*/ 19662 h 21597"/>
              <a:gd name="T72" fmla="*/ 6216 w 20942"/>
              <a:gd name="T73" fmla="*/ 20462 h 21597"/>
              <a:gd name="T74" fmla="*/ 5723 w 20942"/>
              <a:gd name="T75" fmla="*/ 21597 h 21597"/>
              <a:gd name="T76" fmla="*/ 2268 w 20942"/>
              <a:gd name="T77" fmla="*/ 20909 h 21597"/>
              <a:gd name="T78" fmla="*/ 1994 w 20942"/>
              <a:gd name="T79" fmla="*/ 19790 h 21597"/>
              <a:gd name="T80" fmla="*/ 1555 w 20942"/>
              <a:gd name="T81" fmla="*/ 18927 h 21597"/>
              <a:gd name="T82" fmla="*/ 1555 w 20942"/>
              <a:gd name="T83" fmla="*/ 17695 h 21597"/>
              <a:gd name="T84" fmla="*/ 2213 w 20942"/>
              <a:gd name="T85" fmla="*/ 15552 h 21597"/>
              <a:gd name="T86" fmla="*/ 2981 w 20942"/>
              <a:gd name="T87" fmla="*/ 12978 h 21597"/>
              <a:gd name="T88" fmla="*/ 3090 w 20942"/>
              <a:gd name="T89" fmla="*/ 11603 h 21597"/>
              <a:gd name="T90" fmla="*/ 733 w 20942"/>
              <a:gd name="T91" fmla="*/ 11331 h 21597"/>
              <a:gd name="T92" fmla="*/ 1610 w 20942"/>
              <a:gd name="T93" fmla="*/ 9716 h 21597"/>
              <a:gd name="T94" fmla="*/ 2871 w 20942"/>
              <a:gd name="T95" fmla="*/ 8053 h 21597"/>
              <a:gd name="T96" fmla="*/ 2487 w 20942"/>
              <a:gd name="T97" fmla="*/ 6933 h 21597"/>
              <a:gd name="T98" fmla="*/ 513 w 20942"/>
              <a:gd name="T99" fmla="*/ 5494 h 21597"/>
              <a:gd name="T100" fmla="*/ 404 w 20942"/>
              <a:gd name="T101" fmla="*/ 3911 h 21597"/>
              <a:gd name="T102" fmla="*/ 3748 w 20942"/>
              <a:gd name="T103" fmla="*/ 3559 h 21597"/>
              <a:gd name="T104" fmla="*/ 5503 w 20942"/>
              <a:gd name="T105" fmla="*/ 2983 h 21597"/>
              <a:gd name="T106" fmla="*/ 6106 w 20942"/>
              <a:gd name="T107" fmla="*/ 2744 h 21597"/>
              <a:gd name="T108" fmla="*/ 5942 w 20942"/>
              <a:gd name="T109" fmla="*/ 2392 h 21597"/>
              <a:gd name="T110" fmla="*/ 5010 w 20942"/>
              <a:gd name="T111" fmla="*/ 2024 h 21597"/>
              <a:gd name="T112" fmla="*/ 4900 w 20942"/>
              <a:gd name="T113" fmla="*/ 857 h 21597"/>
              <a:gd name="T114" fmla="*/ 8563 w 20942"/>
              <a:gd name="T115" fmla="*/ 0 h 215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0942" h="21597" extrusionOk="0">
                <a:moveTo>
                  <a:pt x="8563" y="0"/>
                </a:moveTo>
                <a:cubicBezTo>
                  <a:pt x="10027" y="-3"/>
                  <a:pt x="12311" y="423"/>
                  <a:pt x="12311" y="1065"/>
                </a:cubicBezTo>
                <a:cubicBezTo>
                  <a:pt x="12311" y="1707"/>
                  <a:pt x="12132" y="1985"/>
                  <a:pt x="11954" y="2193"/>
                </a:cubicBezTo>
                <a:cubicBezTo>
                  <a:pt x="11775" y="2401"/>
                  <a:pt x="11537" y="2367"/>
                  <a:pt x="11537" y="2367"/>
                </a:cubicBezTo>
                <a:cubicBezTo>
                  <a:pt x="11537" y="2367"/>
                  <a:pt x="11597" y="2801"/>
                  <a:pt x="11121" y="2905"/>
                </a:cubicBezTo>
                <a:cubicBezTo>
                  <a:pt x="10645" y="3009"/>
                  <a:pt x="10526" y="3043"/>
                  <a:pt x="10526" y="3182"/>
                </a:cubicBezTo>
                <a:cubicBezTo>
                  <a:pt x="10526" y="3321"/>
                  <a:pt x="10823" y="3425"/>
                  <a:pt x="11240" y="3564"/>
                </a:cubicBezTo>
                <a:cubicBezTo>
                  <a:pt x="11656" y="3703"/>
                  <a:pt x="13442" y="3859"/>
                  <a:pt x="14393" y="3963"/>
                </a:cubicBezTo>
                <a:cubicBezTo>
                  <a:pt x="15346" y="4067"/>
                  <a:pt x="16119" y="4241"/>
                  <a:pt x="16654" y="4588"/>
                </a:cubicBezTo>
                <a:cubicBezTo>
                  <a:pt x="17190" y="4935"/>
                  <a:pt x="17963" y="5369"/>
                  <a:pt x="18975" y="5664"/>
                </a:cubicBezTo>
                <a:cubicBezTo>
                  <a:pt x="19986" y="5959"/>
                  <a:pt x="21236" y="6427"/>
                  <a:pt x="20879" y="6878"/>
                </a:cubicBezTo>
                <a:cubicBezTo>
                  <a:pt x="20522" y="7329"/>
                  <a:pt x="18380" y="7676"/>
                  <a:pt x="17190" y="7486"/>
                </a:cubicBezTo>
                <a:cubicBezTo>
                  <a:pt x="16000" y="7295"/>
                  <a:pt x="15524" y="7277"/>
                  <a:pt x="15524" y="7277"/>
                </a:cubicBezTo>
                <a:cubicBezTo>
                  <a:pt x="15524" y="7277"/>
                  <a:pt x="16297" y="8266"/>
                  <a:pt x="16654" y="9255"/>
                </a:cubicBezTo>
                <a:cubicBezTo>
                  <a:pt x="17011" y="10245"/>
                  <a:pt x="17963" y="11199"/>
                  <a:pt x="17428" y="11286"/>
                </a:cubicBezTo>
                <a:cubicBezTo>
                  <a:pt x="16893" y="11372"/>
                  <a:pt x="16119" y="11477"/>
                  <a:pt x="16119" y="11477"/>
                </a:cubicBezTo>
                <a:cubicBezTo>
                  <a:pt x="16119" y="11477"/>
                  <a:pt x="15958" y="12874"/>
                  <a:pt x="15107" y="14083"/>
                </a:cubicBezTo>
                <a:cubicBezTo>
                  <a:pt x="14257" y="15292"/>
                  <a:pt x="13947" y="15840"/>
                  <a:pt x="13838" y="16560"/>
                </a:cubicBezTo>
                <a:cubicBezTo>
                  <a:pt x="13728" y="17279"/>
                  <a:pt x="13454" y="17807"/>
                  <a:pt x="13673" y="18111"/>
                </a:cubicBezTo>
                <a:cubicBezTo>
                  <a:pt x="13893" y="18415"/>
                  <a:pt x="15318" y="19006"/>
                  <a:pt x="16141" y="19118"/>
                </a:cubicBezTo>
                <a:cubicBezTo>
                  <a:pt x="16963" y="19230"/>
                  <a:pt x="18444" y="19230"/>
                  <a:pt x="19047" y="19310"/>
                </a:cubicBezTo>
                <a:cubicBezTo>
                  <a:pt x="19650" y="19390"/>
                  <a:pt x="20089" y="19614"/>
                  <a:pt x="18718" y="19678"/>
                </a:cubicBezTo>
                <a:cubicBezTo>
                  <a:pt x="17347" y="19742"/>
                  <a:pt x="14770" y="19630"/>
                  <a:pt x="14112" y="19566"/>
                </a:cubicBezTo>
                <a:cubicBezTo>
                  <a:pt x="13454" y="19502"/>
                  <a:pt x="12412" y="19358"/>
                  <a:pt x="12412" y="19358"/>
                </a:cubicBezTo>
                <a:cubicBezTo>
                  <a:pt x="12412" y="19358"/>
                  <a:pt x="12741" y="19598"/>
                  <a:pt x="11261" y="19598"/>
                </a:cubicBezTo>
                <a:cubicBezTo>
                  <a:pt x="9780" y="19598"/>
                  <a:pt x="9506" y="19566"/>
                  <a:pt x="9451" y="19294"/>
                </a:cubicBezTo>
                <a:cubicBezTo>
                  <a:pt x="9397" y="19022"/>
                  <a:pt x="9451" y="18655"/>
                  <a:pt x="9232" y="18463"/>
                </a:cubicBezTo>
                <a:cubicBezTo>
                  <a:pt x="9012" y="18271"/>
                  <a:pt x="10109" y="17775"/>
                  <a:pt x="9561" y="17503"/>
                </a:cubicBezTo>
                <a:cubicBezTo>
                  <a:pt x="9012" y="17231"/>
                  <a:pt x="8464" y="16528"/>
                  <a:pt x="8958" y="16112"/>
                </a:cubicBezTo>
                <a:cubicBezTo>
                  <a:pt x="9451" y="15696"/>
                  <a:pt x="8793" y="15281"/>
                  <a:pt x="8958" y="15009"/>
                </a:cubicBezTo>
                <a:cubicBezTo>
                  <a:pt x="9122" y="14737"/>
                  <a:pt x="9341" y="14369"/>
                  <a:pt x="9341" y="13953"/>
                </a:cubicBezTo>
                <a:cubicBezTo>
                  <a:pt x="9341" y="13538"/>
                  <a:pt x="9287" y="13234"/>
                  <a:pt x="9287" y="13234"/>
                </a:cubicBezTo>
                <a:cubicBezTo>
                  <a:pt x="9287" y="13234"/>
                  <a:pt x="8245" y="14801"/>
                  <a:pt x="7971" y="15217"/>
                </a:cubicBezTo>
                <a:cubicBezTo>
                  <a:pt x="7696" y="15632"/>
                  <a:pt x="7258" y="17119"/>
                  <a:pt x="7258" y="17567"/>
                </a:cubicBezTo>
                <a:cubicBezTo>
                  <a:pt x="7258" y="18015"/>
                  <a:pt x="6107" y="18623"/>
                  <a:pt x="6052" y="19022"/>
                </a:cubicBezTo>
                <a:cubicBezTo>
                  <a:pt x="5997" y="19422"/>
                  <a:pt x="5942" y="19662"/>
                  <a:pt x="5558" y="19662"/>
                </a:cubicBezTo>
                <a:cubicBezTo>
                  <a:pt x="5174" y="19662"/>
                  <a:pt x="5942" y="20110"/>
                  <a:pt x="6216" y="20462"/>
                </a:cubicBezTo>
                <a:cubicBezTo>
                  <a:pt x="6490" y="20813"/>
                  <a:pt x="7313" y="21597"/>
                  <a:pt x="5723" y="21597"/>
                </a:cubicBezTo>
                <a:cubicBezTo>
                  <a:pt x="4132" y="21597"/>
                  <a:pt x="2323" y="21405"/>
                  <a:pt x="2268" y="20909"/>
                </a:cubicBezTo>
                <a:cubicBezTo>
                  <a:pt x="2213" y="20414"/>
                  <a:pt x="2432" y="19982"/>
                  <a:pt x="1994" y="19790"/>
                </a:cubicBezTo>
                <a:cubicBezTo>
                  <a:pt x="1555" y="19598"/>
                  <a:pt x="1500" y="19182"/>
                  <a:pt x="1555" y="18927"/>
                </a:cubicBezTo>
                <a:cubicBezTo>
                  <a:pt x="1610" y="18671"/>
                  <a:pt x="1336" y="18239"/>
                  <a:pt x="1555" y="17695"/>
                </a:cubicBezTo>
                <a:cubicBezTo>
                  <a:pt x="1775" y="17152"/>
                  <a:pt x="1775" y="16240"/>
                  <a:pt x="2213" y="15552"/>
                </a:cubicBezTo>
                <a:cubicBezTo>
                  <a:pt x="2652" y="14865"/>
                  <a:pt x="2761" y="13809"/>
                  <a:pt x="2981" y="12978"/>
                </a:cubicBezTo>
                <a:cubicBezTo>
                  <a:pt x="3200" y="12146"/>
                  <a:pt x="3365" y="11730"/>
                  <a:pt x="3090" y="11603"/>
                </a:cubicBezTo>
                <a:cubicBezTo>
                  <a:pt x="2816" y="11475"/>
                  <a:pt x="1172" y="11363"/>
                  <a:pt x="733" y="11331"/>
                </a:cubicBezTo>
                <a:cubicBezTo>
                  <a:pt x="294" y="11299"/>
                  <a:pt x="1281" y="10435"/>
                  <a:pt x="1610" y="9716"/>
                </a:cubicBezTo>
                <a:cubicBezTo>
                  <a:pt x="1939" y="8996"/>
                  <a:pt x="2542" y="8564"/>
                  <a:pt x="2871" y="8053"/>
                </a:cubicBezTo>
                <a:cubicBezTo>
                  <a:pt x="3200" y="7541"/>
                  <a:pt x="3200" y="7301"/>
                  <a:pt x="2487" y="6933"/>
                </a:cubicBezTo>
                <a:cubicBezTo>
                  <a:pt x="1775" y="6565"/>
                  <a:pt x="897" y="6326"/>
                  <a:pt x="513" y="5494"/>
                </a:cubicBezTo>
                <a:cubicBezTo>
                  <a:pt x="130" y="4663"/>
                  <a:pt x="-364" y="4119"/>
                  <a:pt x="404" y="3911"/>
                </a:cubicBezTo>
                <a:cubicBezTo>
                  <a:pt x="1172" y="3703"/>
                  <a:pt x="2652" y="3815"/>
                  <a:pt x="3748" y="3559"/>
                </a:cubicBezTo>
                <a:cubicBezTo>
                  <a:pt x="4845" y="3303"/>
                  <a:pt x="5010" y="3015"/>
                  <a:pt x="5503" y="2983"/>
                </a:cubicBezTo>
                <a:cubicBezTo>
                  <a:pt x="5997" y="2951"/>
                  <a:pt x="6106" y="2920"/>
                  <a:pt x="6106" y="2744"/>
                </a:cubicBezTo>
                <a:cubicBezTo>
                  <a:pt x="6106" y="2568"/>
                  <a:pt x="5942" y="2392"/>
                  <a:pt x="5942" y="2392"/>
                </a:cubicBezTo>
                <a:cubicBezTo>
                  <a:pt x="5942" y="2392"/>
                  <a:pt x="5174" y="2248"/>
                  <a:pt x="5010" y="2024"/>
                </a:cubicBezTo>
                <a:cubicBezTo>
                  <a:pt x="4845" y="1800"/>
                  <a:pt x="4681" y="1240"/>
                  <a:pt x="4900" y="857"/>
                </a:cubicBezTo>
                <a:cubicBezTo>
                  <a:pt x="5119" y="473"/>
                  <a:pt x="6318" y="5"/>
                  <a:pt x="8563" y="0"/>
                </a:cubicBezTo>
                <a:close/>
              </a:path>
            </a:pathLst>
          </a:cu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7666" name="Shape 1034"/>
          <p:cNvSpPr>
            <a:spLocks/>
          </p:cNvSpPr>
          <p:nvPr/>
        </p:nvSpPr>
        <p:spPr bwMode="auto">
          <a:xfrm>
            <a:off x="1793875" y="2811463"/>
            <a:ext cx="190500" cy="146050"/>
          </a:xfrm>
          <a:custGeom>
            <a:avLst/>
            <a:gdLst>
              <a:gd name="T0" fmla="*/ 20143 w 21600"/>
              <a:gd name="T1" fmla="*/ 9828 h 21600"/>
              <a:gd name="T2" fmla="*/ 21600 w 21600"/>
              <a:gd name="T3" fmla="*/ 12462 h 21600"/>
              <a:gd name="T4" fmla="*/ 20550 w 21600"/>
              <a:gd name="T5" fmla="*/ 21600 h 21600"/>
              <a:gd name="T6" fmla="*/ 16102 w 21600"/>
              <a:gd name="T7" fmla="*/ 12414 h 21600"/>
              <a:gd name="T8" fmla="*/ 12526 w 21600"/>
              <a:gd name="T9" fmla="*/ 15998 h 21600"/>
              <a:gd name="T10" fmla="*/ 11785 w 21600"/>
              <a:gd name="T11" fmla="*/ 20178 h 21600"/>
              <a:gd name="T12" fmla="*/ 0 w 21600"/>
              <a:gd name="T13" fmla="*/ 3147 h 21600"/>
              <a:gd name="T14" fmla="*/ 1827 w 21600"/>
              <a:gd name="T15" fmla="*/ 0 h 21600"/>
              <a:gd name="T16" fmla="*/ 15756 w 21600"/>
              <a:gd name="T17" fmla="*/ 11667 h 21600"/>
              <a:gd name="T18" fmla="*/ 20143 w 21600"/>
              <a:gd name="T19" fmla="*/ 982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600" h="21600" extrusionOk="0">
                <a:moveTo>
                  <a:pt x="20143" y="9828"/>
                </a:moveTo>
                <a:cubicBezTo>
                  <a:pt x="20503" y="10692"/>
                  <a:pt x="21004" y="11543"/>
                  <a:pt x="21600" y="12462"/>
                </a:cubicBezTo>
                <a:cubicBezTo>
                  <a:pt x="20797" y="15394"/>
                  <a:pt x="20629" y="18810"/>
                  <a:pt x="20550" y="21600"/>
                </a:cubicBezTo>
                <a:cubicBezTo>
                  <a:pt x="17285" y="18886"/>
                  <a:pt x="18957" y="12766"/>
                  <a:pt x="16102" y="12414"/>
                </a:cubicBezTo>
                <a:cubicBezTo>
                  <a:pt x="13346" y="12074"/>
                  <a:pt x="12988" y="13608"/>
                  <a:pt x="12526" y="15998"/>
                </a:cubicBezTo>
                <a:cubicBezTo>
                  <a:pt x="12064" y="18387"/>
                  <a:pt x="11785" y="20178"/>
                  <a:pt x="11785" y="20178"/>
                </a:cubicBezTo>
                <a:cubicBezTo>
                  <a:pt x="11785" y="20178"/>
                  <a:pt x="2700" y="7597"/>
                  <a:pt x="0" y="3147"/>
                </a:cubicBezTo>
                <a:cubicBezTo>
                  <a:pt x="1311" y="2680"/>
                  <a:pt x="1742" y="2046"/>
                  <a:pt x="1827" y="0"/>
                </a:cubicBezTo>
                <a:cubicBezTo>
                  <a:pt x="4847" y="4160"/>
                  <a:pt x="12262" y="11667"/>
                  <a:pt x="15756" y="11667"/>
                </a:cubicBezTo>
                <a:cubicBezTo>
                  <a:pt x="17415" y="11667"/>
                  <a:pt x="18853" y="10951"/>
                  <a:pt x="20143" y="982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7667" name="Shape 1035"/>
          <p:cNvSpPr>
            <a:spLocks/>
          </p:cNvSpPr>
          <p:nvPr/>
        </p:nvSpPr>
        <p:spPr bwMode="auto">
          <a:xfrm>
            <a:off x="1992330" y="3208364"/>
            <a:ext cx="79375" cy="109537"/>
          </a:xfrm>
          <a:custGeom>
            <a:avLst/>
            <a:gdLst>
              <a:gd name="T0" fmla="*/ 11314 w 20108"/>
              <a:gd name="T1" fmla="*/ 594 h 21600"/>
              <a:gd name="T2" fmla="*/ 0 w 20108"/>
              <a:gd name="T3" fmla="*/ 0 h 21600"/>
              <a:gd name="T4" fmla="*/ 10284 w 20108"/>
              <a:gd name="T5" fmla="*/ 11495 h 21600"/>
              <a:gd name="T6" fmla="*/ 9772 w 20108"/>
              <a:gd name="T7" fmla="*/ 20013 h 21600"/>
              <a:gd name="T8" fmla="*/ 18772 w 20108"/>
              <a:gd name="T9" fmla="*/ 21600 h 21600"/>
              <a:gd name="T10" fmla="*/ 19026 w 20108"/>
              <a:gd name="T11" fmla="*/ 9907 h 21600"/>
              <a:gd name="T12" fmla="*/ 11314 w 20108"/>
              <a:gd name="T13" fmla="*/ 59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8" h="21600" extrusionOk="0">
                <a:moveTo>
                  <a:pt x="11314" y="594"/>
                </a:moveTo>
                <a:lnTo>
                  <a:pt x="0" y="0"/>
                </a:lnTo>
                <a:cubicBezTo>
                  <a:pt x="0" y="0"/>
                  <a:pt x="10284" y="5549"/>
                  <a:pt x="10284" y="11495"/>
                </a:cubicBezTo>
                <a:cubicBezTo>
                  <a:pt x="10284" y="17438"/>
                  <a:pt x="9772" y="20013"/>
                  <a:pt x="9772" y="20013"/>
                </a:cubicBezTo>
                <a:lnTo>
                  <a:pt x="18772" y="21600"/>
                </a:lnTo>
                <a:cubicBezTo>
                  <a:pt x="18772" y="21600"/>
                  <a:pt x="21600" y="15655"/>
                  <a:pt x="19026" y="9907"/>
                </a:cubicBezTo>
                <a:cubicBezTo>
                  <a:pt x="16457" y="4162"/>
                  <a:pt x="13629" y="2575"/>
                  <a:pt x="11314" y="5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7668" name="Shape 1036"/>
          <p:cNvSpPr>
            <a:spLocks/>
          </p:cNvSpPr>
          <p:nvPr/>
        </p:nvSpPr>
        <p:spPr bwMode="auto">
          <a:xfrm>
            <a:off x="2041528" y="3467100"/>
            <a:ext cx="34925" cy="95250"/>
          </a:xfrm>
          <a:custGeom>
            <a:avLst/>
            <a:gdLst>
              <a:gd name="T0" fmla="*/ 6479 w 21600"/>
              <a:gd name="T1" fmla="*/ 0 h 21600"/>
              <a:gd name="T2" fmla="*/ 1439 w 21600"/>
              <a:gd name="T3" fmla="*/ 16334 h 21600"/>
              <a:gd name="T4" fmla="*/ 0 w 21600"/>
              <a:gd name="T5" fmla="*/ 21600 h 21600"/>
              <a:gd name="T6" fmla="*/ 21600 w 21600"/>
              <a:gd name="T7" fmla="*/ 20286 h 21600"/>
              <a:gd name="T8" fmla="*/ 6479 w 21600"/>
              <a:gd name="T9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600" h="21600" extrusionOk="0">
                <a:moveTo>
                  <a:pt x="6479" y="0"/>
                </a:moveTo>
                <a:cubicBezTo>
                  <a:pt x="6479" y="0"/>
                  <a:pt x="2878" y="12381"/>
                  <a:pt x="1439" y="16334"/>
                </a:cubicBezTo>
                <a:cubicBezTo>
                  <a:pt x="0" y="20286"/>
                  <a:pt x="0" y="21600"/>
                  <a:pt x="0" y="21600"/>
                </a:cubicBezTo>
                <a:lnTo>
                  <a:pt x="21600" y="20286"/>
                </a:lnTo>
                <a:cubicBezTo>
                  <a:pt x="21600" y="20286"/>
                  <a:pt x="16556" y="10275"/>
                  <a:pt x="6479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8100" tIns="38100" rIns="38100" bIns="38100" anchor="ctr"/>
          <a:lstStyle/>
          <a:p>
            <a:endParaRPr lang="zh-CN" altLang="en-US"/>
          </a:p>
        </p:txBody>
      </p:sp>
      <p:sp>
        <p:nvSpPr>
          <p:cNvPr id="27669" name="Rounded Rectangle 8"/>
          <p:cNvSpPr>
            <a:spLocks noChangeArrowheads="1"/>
          </p:cNvSpPr>
          <p:nvPr/>
        </p:nvSpPr>
        <p:spPr bwMode="auto">
          <a:xfrm>
            <a:off x="4281505" y="3140076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6C717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0" name="Rounded Rectangle 5"/>
          <p:cNvSpPr>
            <a:spLocks noChangeArrowheads="1"/>
          </p:cNvSpPr>
          <p:nvPr/>
        </p:nvSpPr>
        <p:spPr bwMode="auto">
          <a:xfrm>
            <a:off x="4281505" y="1806601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1" name="Rounded Rectangle 11"/>
          <p:cNvSpPr>
            <a:spLocks noChangeArrowheads="1"/>
          </p:cNvSpPr>
          <p:nvPr/>
        </p:nvSpPr>
        <p:spPr bwMode="auto">
          <a:xfrm>
            <a:off x="4281505" y="4475189"/>
            <a:ext cx="2619375" cy="1082675"/>
          </a:xfrm>
          <a:prstGeom prst="roundRect">
            <a:avLst>
              <a:gd name="adj" fmla="val 10134"/>
            </a:avLst>
          </a:prstGeom>
          <a:solidFill>
            <a:srgbClr val="A8A8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912813" eaLnBrk="1" hangingPunct="1"/>
            <a:endParaRPr lang="en-US" sz="1600">
              <a:solidFill>
                <a:srgbClr val="FFFFFF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2" name="TextBox 13"/>
          <p:cNvSpPr txBox="1">
            <a:spLocks noChangeArrowheads="1"/>
          </p:cNvSpPr>
          <p:nvPr/>
        </p:nvSpPr>
        <p:spPr bwMode="auto">
          <a:xfrm>
            <a:off x="4422775" y="2030413"/>
            <a:ext cx="233838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3" name="TextBox 13"/>
          <p:cNvSpPr txBox="1">
            <a:spLocks noChangeArrowheads="1"/>
          </p:cNvSpPr>
          <p:nvPr/>
        </p:nvSpPr>
        <p:spPr bwMode="auto">
          <a:xfrm>
            <a:off x="4425952" y="2316164"/>
            <a:ext cx="23352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4" name="TextBox 13"/>
          <p:cNvSpPr txBox="1">
            <a:spLocks noChangeArrowheads="1"/>
          </p:cNvSpPr>
          <p:nvPr/>
        </p:nvSpPr>
        <p:spPr bwMode="auto">
          <a:xfrm>
            <a:off x="4422775" y="3359154"/>
            <a:ext cx="23383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5" name="TextBox 13"/>
          <p:cNvSpPr txBox="1">
            <a:spLocks noChangeArrowheads="1"/>
          </p:cNvSpPr>
          <p:nvPr/>
        </p:nvSpPr>
        <p:spPr bwMode="auto">
          <a:xfrm>
            <a:off x="4425952" y="3644900"/>
            <a:ext cx="23352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6" name="TextBox 13"/>
          <p:cNvSpPr txBox="1">
            <a:spLocks noChangeArrowheads="1"/>
          </p:cNvSpPr>
          <p:nvPr/>
        </p:nvSpPr>
        <p:spPr bwMode="auto">
          <a:xfrm>
            <a:off x="4422775" y="4687888"/>
            <a:ext cx="2338388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单击编辑标题</a:t>
            </a:r>
            <a:endParaRPr lang="en-US" sz="1600" b="1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7" name="TextBox 13"/>
          <p:cNvSpPr txBox="1">
            <a:spLocks noChangeArrowheads="1"/>
          </p:cNvSpPr>
          <p:nvPr/>
        </p:nvSpPr>
        <p:spPr bwMode="auto">
          <a:xfrm>
            <a:off x="4425952" y="4975225"/>
            <a:ext cx="23352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200">
                <a:solidFill>
                  <a:schemeClr val="bg1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chemeClr val="bg1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  <p:sp>
        <p:nvSpPr>
          <p:cNvPr id="27678" name="TextBox 13"/>
          <p:cNvSpPr txBox="1">
            <a:spLocks noChangeArrowheads="1"/>
          </p:cNvSpPr>
          <p:nvPr/>
        </p:nvSpPr>
        <p:spPr bwMode="auto">
          <a:xfrm>
            <a:off x="9242428" y="4525976"/>
            <a:ext cx="2335213" cy="44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ct val="20000"/>
              </a:spcBef>
            </a:pPr>
            <a:r>
              <a:rPr lang="zh-CN" altLang="en-US" sz="1200">
                <a:solidFill>
                  <a:srgbClr val="445469"/>
                </a:solidFill>
                <a:latin typeface="Arial" pitchFamily="34" charset="0"/>
                <a:ea typeface="微软雅黑" pitchFamily="34" charset="-122"/>
                <a:sym typeface="Arial" pitchFamily="34" charset="0"/>
              </a:rPr>
              <a:t>单击此处可编辑内容，根据您的需要自由拉伸文本框大小</a:t>
            </a:r>
            <a:endParaRPr lang="en-US" sz="1200">
              <a:solidFill>
                <a:srgbClr val="445469"/>
              </a:solidFill>
              <a:latin typeface="Arial" pitchFamily="34" charset="0"/>
              <a:ea typeface="微软雅黑" pitchFamily="34" charset="-122"/>
              <a:sym typeface="Arial" pitchFamily="34" charset="0"/>
            </a:endParaRPr>
          </a:p>
        </p:txBody>
      </p:sp>
    </p:spTree>
  </p:cSld>
  <p:clrMapOvr>
    <a:masterClrMapping/>
  </p:clrMapOvr>
  <p:transition spd="slow"/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10_Office 主题">
  <a:themeElements>
    <a:clrScheme name="10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0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0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1_Office 主题">
  <a:themeElements>
    <a:clrScheme name="1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2_Office 主题">
  <a:themeElements>
    <a:clrScheme name="1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3_Office 主题">
  <a:themeElements>
    <a:clrScheme name="1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4_Office 主题">
  <a:themeElements>
    <a:clrScheme name="1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1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主题">
  <a:themeElements>
    <a:clrScheme name="2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2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2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Office 主题">
  <a:themeElements>
    <a:clrScheme name="3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3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3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Office 主题">
  <a:themeElements>
    <a:clrScheme name="4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4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4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Office 主题">
  <a:themeElements>
    <a:clrScheme name="5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5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5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Office 主题">
  <a:themeElements>
    <a:clrScheme name="6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6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6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Office 主题">
  <a:themeElements>
    <a:clrScheme name="7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7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7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Office 主题">
  <a:themeElements>
    <a:clrScheme name="8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8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8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9_Office 主题">
  <a:themeElements>
    <a:clrScheme name="9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9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  <a:ea typeface="宋体" pitchFamily="2" charset="-122"/>
          </a:defRPr>
        </a:defPPr>
      </a:lstStyle>
    </a:lnDef>
  </a:objectDefaults>
  <a:extraClrSchemeLst>
    <a:extraClrScheme>
      <a:clrScheme name="9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2147</Words>
  <Application>Microsoft Office PowerPoint</Application>
  <PresentationFormat>自定义</PresentationFormat>
  <Paragraphs>162</Paragraphs>
  <Slides>19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15</vt:i4>
      </vt:variant>
      <vt:variant>
        <vt:lpstr>幻灯片标题</vt:lpstr>
      </vt:variant>
      <vt:variant>
        <vt:i4>19</vt:i4>
      </vt:variant>
    </vt:vector>
  </HeadingPairs>
  <TitlesOfParts>
    <vt:vector size="34" baseType="lpstr">
      <vt:lpstr>第一PPT，www.1ppt.com</vt:lpstr>
      <vt:lpstr>2_Office 主题</vt:lpstr>
      <vt:lpstr>3_Office 主题</vt:lpstr>
      <vt:lpstr>4_Office 主题</vt:lpstr>
      <vt:lpstr>5_Office 主题</vt:lpstr>
      <vt:lpstr>6_Office 主题</vt:lpstr>
      <vt:lpstr>7_Office 主题</vt:lpstr>
      <vt:lpstr>8_Office 主题</vt:lpstr>
      <vt:lpstr>9_Office 主题</vt:lpstr>
      <vt:lpstr>10_Office 主题</vt:lpstr>
      <vt:lpstr>11_Office 主题</vt:lpstr>
      <vt:lpstr>12_Office 主题</vt:lpstr>
      <vt:lpstr>13_Office 主题</vt:lpstr>
      <vt:lpstr>14_Office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创意水墨</dc:title>
  <dc:creator>第一PPT</dc:creator>
  <cp:keywords>www.1ppt.com</cp:keywords>
  <cp:lastModifiedBy>Windows User</cp:lastModifiedBy>
  <cp:revision>8</cp:revision>
  <dcterms:modified xsi:type="dcterms:W3CDTF">2018-05-14T03:24:40Z</dcterms:modified>
</cp:coreProperties>
</file>