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814" r:id="rId12"/>
  </p:sldMasterIdLst>
  <p:notesMasterIdLst>
    <p:notesMasterId r:id="rId30"/>
  </p:notesMasterIdLst>
  <p:sldIdLst>
    <p:sldId id="257" r:id="rId13"/>
    <p:sldId id="256" r:id="rId14"/>
    <p:sldId id="258" r:id="rId15"/>
    <p:sldId id="272" r:id="rId16"/>
    <p:sldId id="274" r:id="rId17"/>
    <p:sldId id="262" r:id="rId18"/>
    <p:sldId id="275" r:id="rId19"/>
    <p:sldId id="278" r:id="rId20"/>
    <p:sldId id="267" r:id="rId21"/>
    <p:sldId id="276" r:id="rId22"/>
    <p:sldId id="266" r:id="rId23"/>
    <p:sldId id="279" r:id="rId24"/>
    <p:sldId id="270" r:id="rId25"/>
    <p:sldId id="277" r:id="rId26"/>
    <p:sldId id="280" r:id="rId27"/>
    <p:sldId id="281" r:id="rId28"/>
    <p:sldId id="282" r:id="rId2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906"/>
    <a:srgbClr val="27120B"/>
    <a:srgbClr val="814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-1362" y="-21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CD683A91-7B11-45A6-9719-7CF21C94F5DD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1229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29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C9244B2-A7DB-4C0B-BB9F-54DFDB9790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42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43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024FFC76-584F-45D8-91D6-8EBD25513F9F}" type="slidenum">
              <a:rPr lang="zh-CN" altLang="en-US" sz="1200"/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05979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特殊字体：汉仪程行简</a:t>
            </a:r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BBA0F4E5-67A3-40B1-A525-2DE0FE0EDD94}" type="slidenum">
              <a:rPr lang="zh-CN" altLang="en-US" sz="1200"/>
              <a:pPr algn="r" eaLnBrk="1" hangingPunct="1">
                <a:buFont typeface="Arial" panose="020B0604020202020204" pitchFamily="34" charset="0"/>
                <a:buNone/>
              </a:pPr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31563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66A72-170D-4698-8AB4-749CB5F83664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91062-1571-4221-9C5C-9304C71B06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20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F771B-5386-4D64-9B08-77567EEAFB1E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50FCA-86C8-43C3-BD08-EC5EED50D5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674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19895"/>
      </p:ext>
    </p:extLst>
  </p:cSld>
  <p:clrMapOvr>
    <a:masterClrMapping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18243"/>
      </p:ext>
    </p:extLst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02816176"/>
      </p:ext>
    </p:extLst>
  </p:cSld>
  <p:clrMapOvr>
    <a:masterClrMapping/>
  </p:clrMapOvr>
  <p:transition spd="med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24207"/>
      </p:ext>
    </p:extLst>
  </p:cSld>
  <p:clrMapOvr>
    <a:masterClrMapping/>
  </p:clrMapOvr>
  <p:transition spd="med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342224"/>
      </p:ext>
    </p:extLst>
  </p:cSld>
  <p:clrMapOvr>
    <a:masterClrMapping/>
  </p:clrMapOvr>
  <p:transition spd="med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40239"/>
      </p:ext>
    </p:extLst>
  </p:cSld>
  <p:clrMapOvr>
    <a:masterClrMapping/>
  </p:clrMapOvr>
  <p:transition spd="med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730428"/>
      </p:ext>
    </p:extLst>
  </p:cSld>
  <p:clrMapOvr>
    <a:masterClrMapping/>
  </p:clrMapOvr>
  <p:transition spd="med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4554103"/>
      </p:ext>
    </p:extLst>
  </p:cSld>
  <p:clrMapOvr>
    <a:masterClrMapping/>
  </p:clrMapOvr>
  <p:transition spd="med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449511"/>
      </p:ext>
    </p:extLst>
  </p:cSld>
  <p:clrMapOvr>
    <a:masterClrMapping/>
  </p:clrMapOvr>
  <p:transition spd="med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18389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636F5-C68F-437D-8ED6-D08CDAF16249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9FD1E-6672-49F9-B52B-8A3DCCDD47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4649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011099"/>
      </p:ext>
    </p:extLst>
  </p:cSld>
  <p:clrMapOvr>
    <a:masterClrMapping/>
  </p:clrMapOvr>
  <p:transition spd="med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601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260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12054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9420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74207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3611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272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73583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5764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6354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73576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384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8022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7628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70223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93818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12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30212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09744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52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9314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44796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23386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82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3864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5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32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87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4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705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1E6A9-571E-4902-AE9F-3C0838E47AE7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6DC9A-06C6-46F5-BCC7-BE08F26AF4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815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42499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61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354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826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792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73148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7902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223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5855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236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7A5CB-7D32-4525-ADDD-23EDA2F14E85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97994-5EE8-4932-A30D-E989121F97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913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93170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88498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10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941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9342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87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63359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284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580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9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280FA-88CA-4F28-8696-11D2E6A60B6A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B4C01-0A97-49BA-A13A-68F2476A00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00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9784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63125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05704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023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764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11097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88785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3074262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399596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3372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F0463-4F3D-4221-A5BE-CE29CEACC922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59573-3B48-4964-8166-F2D62B727E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4901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9376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572728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2867185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3610844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16743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940661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898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860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2973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2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D19C2-5F0B-46DA-B375-AEF357A2EFCE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90F97-DD92-440B-854A-B905981994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0066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985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970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2855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66959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64619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550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137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616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607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5257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DA2EF-0E53-41E1-B438-630564E4A131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9FB9A-2976-4377-9DC1-46678E75C7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1411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0108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523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165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6926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00066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37837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483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35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73529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1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1864F-A9D4-4B9F-A08E-06A7565ED983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69603-2B27-46B0-A114-2116B05450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93335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6902104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9415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2839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8728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5052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301505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08129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5639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1023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6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0B3D8-1980-468B-AA15-16BC6F1CAD33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EEA80-72C5-4A9B-9A3A-935757296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228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366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1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70791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58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8815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661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5216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9886974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8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0703053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522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72" y="27385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69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4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01581DD-87DC-4ED4-A94C-F6E396B6EE7D}" type="datetimeFigureOut">
              <a:rPr lang="zh-CN" altLang="en-US"/>
              <a:pPr>
                <a:defRPr/>
              </a:pPr>
              <a:t>2018/5/8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4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81D8CB2-9A07-4351-9505-74687A0E24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7739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png"/><Relationship Id="rId7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2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9"/>
          <p:cNvGrpSpPr>
            <a:grpSpLocks noChangeAspect="1"/>
          </p:cNvGrpSpPr>
          <p:nvPr/>
        </p:nvGrpSpPr>
        <p:grpSpPr bwMode="auto">
          <a:xfrm>
            <a:off x="0" y="-20239"/>
            <a:ext cx="9149954" cy="5143501"/>
            <a:chOff x="0" y="0"/>
            <a:chExt cx="12199883" cy="6858866"/>
          </a:xfrm>
        </p:grpSpPr>
        <p:pic>
          <p:nvPicPr>
            <p:cNvPr id="13323" name="图片 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图片 16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1883" y="866"/>
              <a:ext cx="6858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1" y="2645569"/>
            <a:ext cx="9166622" cy="2571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13316" name="图片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748" y="3182541"/>
            <a:ext cx="3288506" cy="132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组合 11"/>
          <p:cNvGrpSpPr>
            <a:grpSpLocks/>
          </p:cNvGrpSpPr>
          <p:nvPr/>
        </p:nvGrpSpPr>
        <p:grpSpPr bwMode="auto">
          <a:xfrm>
            <a:off x="3388541" y="883445"/>
            <a:ext cx="2345531" cy="2344341"/>
            <a:chOff x="0" y="0"/>
            <a:chExt cx="3345852" cy="3345852"/>
          </a:xfrm>
        </p:grpSpPr>
        <p:sp>
          <p:nvSpPr>
            <p:cNvPr id="13321" name="流程图: 联系 3"/>
            <p:cNvSpPr>
              <a:spLocks noChangeArrowheads="1"/>
            </p:cNvSpPr>
            <p:nvPr/>
          </p:nvSpPr>
          <p:spPr bwMode="auto">
            <a:xfrm>
              <a:off x="0" y="0"/>
              <a:ext cx="3345852" cy="3345852"/>
            </a:xfrm>
            <a:prstGeom prst="flowChartConnector">
              <a:avLst/>
            </a:prstGeom>
            <a:noFill/>
            <a:ln w="22225">
              <a:solidFill>
                <a:srgbClr val="936E5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13322" name="图片 6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72" y="109727"/>
              <a:ext cx="3130982" cy="3130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318" name="直接连接符 13"/>
          <p:cNvCxnSpPr>
            <a:cxnSpLocks noChangeShapeType="1"/>
          </p:cNvCxnSpPr>
          <p:nvPr/>
        </p:nvCxnSpPr>
        <p:spPr bwMode="auto">
          <a:xfrm>
            <a:off x="0" y="4142185"/>
            <a:ext cx="2920604" cy="0"/>
          </a:xfrm>
          <a:prstGeom prst="line">
            <a:avLst/>
          </a:prstGeom>
          <a:noFill/>
          <a:ln w="6350">
            <a:solidFill>
              <a:srgbClr val="4838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9" name="直接连接符 15"/>
          <p:cNvCxnSpPr>
            <a:cxnSpLocks noChangeShapeType="1"/>
          </p:cNvCxnSpPr>
          <p:nvPr/>
        </p:nvCxnSpPr>
        <p:spPr bwMode="auto">
          <a:xfrm>
            <a:off x="6223409" y="4142185"/>
            <a:ext cx="2920603" cy="0"/>
          </a:xfrm>
          <a:prstGeom prst="line">
            <a:avLst/>
          </a:prstGeom>
          <a:noFill/>
          <a:ln w="6350">
            <a:solidFill>
              <a:srgbClr val="4838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4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"/>
            <a:ext cx="9149954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867026" y="2040743"/>
            <a:ext cx="32611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7652" name="矩形 47"/>
          <p:cNvSpPr>
            <a:spLocks noChangeArrowheads="1"/>
          </p:cNvSpPr>
          <p:nvPr/>
        </p:nvSpPr>
        <p:spPr bwMode="auto">
          <a:xfrm>
            <a:off x="2867025" y="2571751"/>
            <a:ext cx="389334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27653" name="图片 5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371" y="1198961"/>
            <a:ext cx="2401491" cy="40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流程图: 联系 8"/>
          <p:cNvSpPr>
            <a:spLocks noChangeArrowheads="1"/>
          </p:cNvSpPr>
          <p:nvPr/>
        </p:nvSpPr>
        <p:spPr bwMode="auto">
          <a:xfrm>
            <a:off x="700087" y="1766887"/>
            <a:ext cx="1614488" cy="1614488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27655" name="流程图: 联系 9"/>
          <p:cNvSpPr>
            <a:spLocks noChangeArrowheads="1"/>
          </p:cNvSpPr>
          <p:nvPr/>
        </p:nvSpPr>
        <p:spPr bwMode="auto">
          <a:xfrm>
            <a:off x="2221707" y="2432447"/>
            <a:ext cx="284560" cy="284559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27656" name="图片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48" t="16391" r="24512" b="34608"/>
          <a:stretch>
            <a:fillRect/>
          </a:stretch>
        </p:blipFill>
        <p:spPr bwMode="auto">
          <a:xfrm>
            <a:off x="802503" y="1821657"/>
            <a:ext cx="1406129" cy="13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3"/>
          <p:cNvGrpSpPr>
            <a:grpSpLocks/>
          </p:cNvGrpSpPr>
          <p:nvPr/>
        </p:nvGrpSpPr>
        <p:grpSpPr bwMode="auto">
          <a:xfrm>
            <a:off x="114322" y="160735"/>
            <a:ext cx="4024313" cy="723900"/>
            <a:chOff x="0" y="0"/>
            <a:chExt cx="6466453" cy="1163332"/>
          </a:xfrm>
        </p:grpSpPr>
        <p:pic>
          <p:nvPicPr>
            <p:cNvPr id="28684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6" name="TextBox 2"/>
            <p:cNvSpPr txBox="1">
              <a:spLocks noChangeArrowheads="1"/>
            </p:cNvSpPr>
            <p:nvPr/>
          </p:nvSpPr>
          <p:spPr bwMode="auto">
            <a:xfrm>
              <a:off x="1391404" y="593609"/>
              <a:ext cx="2674360" cy="494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5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876" y="190511"/>
            <a:ext cx="2432447" cy="180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3275" y="1775234"/>
            <a:ext cx="1833563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894" y="2936093"/>
            <a:ext cx="1838325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图片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1832" y="2936093"/>
            <a:ext cx="1827610" cy="101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1847" y="1771661"/>
            <a:ext cx="1833563" cy="10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矩形 16"/>
          <p:cNvSpPr>
            <a:spLocks noChangeArrowheads="1"/>
          </p:cNvSpPr>
          <p:nvPr/>
        </p:nvSpPr>
        <p:spPr bwMode="auto">
          <a:xfrm>
            <a:off x="5507832" y="3245655"/>
            <a:ext cx="234672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28681" name="组合 17"/>
          <p:cNvGrpSpPr>
            <a:grpSpLocks/>
          </p:cNvGrpSpPr>
          <p:nvPr/>
        </p:nvGrpSpPr>
        <p:grpSpPr bwMode="auto">
          <a:xfrm>
            <a:off x="5507837" y="2402681"/>
            <a:ext cx="2908697" cy="800100"/>
            <a:chOff x="0" y="0"/>
            <a:chExt cx="3877973" cy="1065858"/>
          </a:xfrm>
        </p:grpSpPr>
        <p:pic>
          <p:nvPicPr>
            <p:cNvPr id="28682" name="图片 1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3" name="文本框 19"/>
            <p:cNvSpPr txBox="1">
              <a:spLocks noChangeArrowheads="1"/>
            </p:cNvSpPr>
            <p:nvPr/>
          </p:nvSpPr>
          <p:spPr bwMode="auto">
            <a:xfrm>
              <a:off x="384578" y="291039"/>
              <a:ext cx="1657350" cy="697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7079418" y="451660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" y="-10714"/>
            <a:ext cx="3996929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531" y="2153842"/>
            <a:ext cx="4169569" cy="300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4"/>
          <p:cNvSpPr>
            <a:spLocks noChangeArrowheads="1"/>
          </p:cNvSpPr>
          <p:nvPr/>
        </p:nvSpPr>
        <p:spPr bwMode="auto">
          <a:xfrm>
            <a:off x="4151709" y="2920615"/>
            <a:ext cx="41755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9701" name="矩形 5"/>
          <p:cNvSpPr>
            <a:spLocks noChangeArrowheads="1"/>
          </p:cNvSpPr>
          <p:nvPr/>
        </p:nvSpPr>
        <p:spPr bwMode="auto">
          <a:xfrm>
            <a:off x="4151709" y="2324111"/>
            <a:ext cx="41755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9702" name="组合 6"/>
          <p:cNvGrpSpPr>
            <a:grpSpLocks/>
          </p:cNvGrpSpPr>
          <p:nvPr/>
        </p:nvGrpSpPr>
        <p:grpSpPr bwMode="auto">
          <a:xfrm>
            <a:off x="4151710" y="1521619"/>
            <a:ext cx="2842022" cy="716756"/>
            <a:chOff x="0" y="0"/>
            <a:chExt cx="3788756" cy="955148"/>
          </a:xfrm>
        </p:grpSpPr>
        <p:pic>
          <p:nvPicPr>
            <p:cNvPr id="29703" name="图片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4" name="文本框 8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1" cy="697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35"/>
          <p:cNvSpPr>
            <a:spLocks noChangeAspect="1" noChangeArrowheads="1"/>
          </p:cNvSpPr>
          <p:nvPr/>
        </p:nvSpPr>
        <p:spPr bwMode="auto">
          <a:xfrm>
            <a:off x="2309812" y="1181101"/>
            <a:ext cx="414338" cy="414338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3" name="Oval 39"/>
          <p:cNvSpPr>
            <a:spLocks noChangeAspect="1" noChangeArrowheads="1"/>
          </p:cNvSpPr>
          <p:nvPr/>
        </p:nvSpPr>
        <p:spPr bwMode="auto">
          <a:xfrm>
            <a:off x="1359713" y="2339578"/>
            <a:ext cx="413147" cy="414338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4" name="Oval 45"/>
          <p:cNvSpPr>
            <a:spLocks noChangeAspect="1" noChangeArrowheads="1"/>
          </p:cNvSpPr>
          <p:nvPr/>
        </p:nvSpPr>
        <p:spPr bwMode="auto">
          <a:xfrm>
            <a:off x="2309812" y="3392092"/>
            <a:ext cx="414338" cy="414338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725" name="Elbow Connector 47"/>
          <p:cNvCxnSpPr>
            <a:cxnSpLocks noChangeShapeType="1"/>
          </p:cNvCxnSpPr>
          <p:nvPr/>
        </p:nvCxnSpPr>
        <p:spPr bwMode="auto">
          <a:xfrm rot="10800000" flipV="1">
            <a:off x="2832520" y="2551511"/>
            <a:ext cx="1344215" cy="104655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6" name="Elbow Connector 50"/>
          <p:cNvCxnSpPr>
            <a:cxnSpLocks noChangeShapeType="1"/>
          </p:cNvCxnSpPr>
          <p:nvPr/>
        </p:nvCxnSpPr>
        <p:spPr bwMode="auto">
          <a:xfrm rot="10800000">
            <a:off x="1882388" y="2551521"/>
            <a:ext cx="2430065" cy="35956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7" name="Oval 53"/>
          <p:cNvSpPr>
            <a:spLocks noChangeAspect="1" noChangeArrowheads="1"/>
          </p:cNvSpPr>
          <p:nvPr/>
        </p:nvSpPr>
        <p:spPr bwMode="auto">
          <a:xfrm flipH="1">
            <a:off x="6412706" y="1173958"/>
            <a:ext cx="414338" cy="414338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8" name="Oval 56"/>
          <p:cNvSpPr>
            <a:spLocks noChangeAspect="1" noChangeArrowheads="1"/>
          </p:cNvSpPr>
          <p:nvPr/>
        </p:nvSpPr>
        <p:spPr bwMode="auto">
          <a:xfrm flipH="1">
            <a:off x="7506898" y="2222899"/>
            <a:ext cx="413147" cy="414338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9" name="Oval 59"/>
          <p:cNvSpPr>
            <a:spLocks noChangeAspect="1" noChangeArrowheads="1"/>
          </p:cNvSpPr>
          <p:nvPr/>
        </p:nvSpPr>
        <p:spPr bwMode="auto">
          <a:xfrm flipH="1">
            <a:off x="6434137" y="3474244"/>
            <a:ext cx="414338" cy="414338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730" name="Elbow Connector 60"/>
          <p:cNvCxnSpPr>
            <a:cxnSpLocks noChangeShapeType="1"/>
          </p:cNvCxnSpPr>
          <p:nvPr/>
        </p:nvCxnSpPr>
        <p:spPr bwMode="auto">
          <a:xfrm rot="10800000">
            <a:off x="2820591" y="1397794"/>
            <a:ext cx="1241822" cy="825104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1" name="Elbow Connector 61"/>
          <p:cNvCxnSpPr>
            <a:cxnSpLocks noChangeShapeType="1"/>
          </p:cNvCxnSpPr>
          <p:nvPr/>
        </p:nvCxnSpPr>
        <p:spPr bwMode="auto">
          <a:xfrm>
            <a:off x="4917281" y="2215765"/>
            <a:ext cx="2452688" cy="245269"/>
          </a:xfrm>
          <a:prstGeom prst="bentConnector3">
            <a:avLst>
              <a:gd name="adj1" fmla="val 43648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2" name="Elbow Connector 62"/>
          <p:cNvCxnSpPr>
            <a:cxnSpLocks noChangeShapeType="1"/>
          </p:cNvCxnSpPr>
          <p:nvPr/>
        </p:nvCxnSpPr>
        <p:spPr bwMode="auto">
          <a:xfrm>
            <a:off x="5167314" y="2581276"/>
            <a:ext cx="1208485" cy="1125141"/>
          </a:xfrm>
          <a:prstGeom prst="bentConnector3">
            <a:avLst>
              <a:gd name="adj1" fmla="val 58593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3" name="Elbow Connector 63"/>
          <p:cNvCxnSpPr>
            <a:cxnSpLocks noChangeShapeType="1"/>
          </p:cNvCxnSpPr>
          <p:nvPr/>
        </p:nvCxnSpPr>
        <p:spPr bwMode="auto">
          <a:xfrm rot="10800000" flipH="1">
            <a:off x="4923235" y="1381136"/>
            <a:ext cx="1387078" cy="1570435"/>
          </a:xfrm>
          <a:prstGeom prst="bentConnector3">
            <a:avLst>
              <a:gd name="adj1" fmla="val 49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34" name="Oval 19"/>
          <p:cNvSpPr>
            <a:spLocks noChangeArrowheads="1"/>
          </p:cNvSpPr>
          <p:nvPr/>
        </p:nvSpPr>
        <p:spPr bwMode="auto">
          <a:xfrm>
            <a:off x="3875497" y="1919291"/>
            <a:ext cx="1393031" cy="1388269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文本框 1"/>
          <p:cNvSpPr txBox="1">
            <a:spLocks noChangeArrowheads="1"/>
          </p:cNvSpPr>
          <p:nvPr/>
        </p:nvSpPr>
        <p:spPr bwMode="auto">
          <a:xfrm>
            <a:off x="4055269" y="2458641"/>
            <a:ext cx="98226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30736" name="Freeform 91"/>
          <p:cNvSpPr>
            <a:spLocks/>
          </p:cNvSpPr>
          <p:nvPr/>
        </p:nvSpPr>
        <p:spPr bwMode="auto">
          <a:xfrm>
            <a:off x="2468171" y="1275159"/>
            <a:ext cx="97631" cy="194072"/>
          </a:xfrm>
          <a:custGeom>
            <a:avLst/>
            <a:gdLst>
              <a:gd name="T0" fmla="*/ 117677296 w 144"/>
              <a:gd name="T1" fmla="*/ 58123516 h 288"/>
              <a:gd name="T2" fmla="*/ 58839100 w 144"/>
              <a:gd name="T3" fmla="*/ 0 h 288"/>
              <a:gd name="T4" fmla="*/ 0 w 144"/>
              <a:gd name="T5" fmla="*/ 58123516 h 288"/>
              <a:gd name="T6" fmla="*/ 29419550 w 144"/>
              <a:gd name="T7" fmla="*/ 108173298 h 288"/>
              <a:gd name="T8" fmla="*/ 0 w 144"/>
              <a:gd name="T9" fmla="*/ 232492266 h 288"/>
              <a:gd name="T10" fmla="*/ 117677296 w 144"/>
              <a:gd name="T11" fmla="*/ 232492266 h 288"/>
              <a:gd name="T12" fmla="*/ 89074956 w 144"/>
              <a:gd name="T13" fmla="*/ 108173298 h 288"/>
              <a:gd name="T14" fmla="*/ 117677296 w 144"/>
              <a:gd name="T15" fmla="*/ 58123516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37" name="Freeform 92"/>
          <p:cNvSpPr>
            <a:spLocks noEditPoints="1"/>
          </p:cNvSpPr>
          <p:nvPr/>
        </p:nvSpPr>
        <p:spPr bwMode="auto">
          <a:xfrm>
            <a:off x="6553201" y="3593317"/>
            <a:ext cx="194072" cy="195263"/>
          </a:xfrm>
          <a:custGeom>
            <a:avLst/>
            <a:gdLst>
              <a:gd name="T0" fmla="*/ 116247481 w 288"/>
              <a:gd name="T1" fmla="*/ 0 h 288"/>
              <a:gd name="T2" fmla="*/ 0 w 288"/>
              <a:gd name="T3" fmla="*/ 117677296 h 288"/>
              <a:gd name="T4" fmla="*/ 116247481 w 288"/>
              <a:gd name="T5" fmla="*/ 235354592 h 288"/>
              <a:gd name="T6" fmla="*/ 232494063 w 288"/>
              <a:gd name="T7" fmla="*/ 117677296 h 288"/>
              <a:gd name="T8" fmla="*/ 116247481 w 288"/>
              <a:gd name="T9" fmla="*/ 0 h 288"/>
              <a:gd name="T10" fmla="*/ 149344886 w 288"/>
              <a:gd name="T11" fmla="*/ 184687589 h 288"/>
              <a:gd name="T12" fmla="*/ 83956015 w 288"/>
              <a:gd name="T13" fmla="*/ 184687589 h 288"/>
              <a:gd name="T14" fmla="*/ 100101748 w 288"/>
              <a:gd name="T15" fmla="*/ 113591247 h 288"/>
              <a:gd name="T16" fmla="*/ 83956015 w 288"/>
              <a:gd name="T17" fmla="*/ 84988907 h 288"/>
              <a:gd name="T18" fmla="*/ 117054318 w 288"/>
              <a:gd name="T19" fmla="*/ 51484213 h 288"/>
              <a:gd name="T20" fmla="*/ 149344886 w 288"/>
              <a:gd name="T21" fmla="*/ 84988907 h 288"/>
              <a:gd name="T22" fmla="*/ 133200051 w 288"/>
              <a:gd name="T23" fmla="*/ 113591247 h 288"/>
              <a:gd name="T24" fmla="*/ 149344886 w 288"/>
              <a:gd name="T25" fmla="*/ 184687589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38" name="Freeform 93"/>
          <p:cNvSpPr>
            <a:spLocks noEditPoints="1"/>
          </p:cNvSpPr>
          <p:nvPr/>
        </p:nvSpPr>
        <p:spPr bwMode="auto">
          <a:xfrm>
            <a:off x="2444354" y="3486161"/>
            <a:ext cx="145256" cy="195263"/>
          </a:xfrm>
          <a:custGeom>
            <a:avLst/>
            <a:gdLst>
              <a:gd name="T0" fmla="*/ 151146301 w 216"/>
              <a:gd name="T1" fmla="*/ 102967521 h 288"/>
              <a:gd name="T2" fmla="*/ 151146301 w 216"/>
              <a:gd name="T3" fmla="*/ 64558664 h 288"/>
              <a:gd name="T4" fmla="*/ 87632558 w 216"/>
              <a:gd name="T5" fmla="*/ 0 h 288"/>
              <a:gd name="T6" fmla="*/ 86829165 w 216"/>
              <a:gd name="T7" fmla="*/ 0 h 288"/>
              <a:gd name="T8" fmla="*/ 85220587 w 216"/>
              <a:gd name="T9" fmla="*/ 0 h 288"/>
              <a:gd name="T10" fmla="*/ 22511132 w 216"/>
              <a:gd name="T11" fmla="*/ 64558664 h 288"/>
              <a:gd name="T12" fmla="*/ 22511132 w 216"/>
              <a:gd name="T13" fmla="*/ 102967521 h 288"/>
              <a:gd name="T14" fmla="*/ 0 w 216"/>
              <a:gd name="T15" fmla="*/ 102967521 h 288"/>
              <a:gd name="T16" fmla="*/ 0 w 216"/>
              <a:gd name="T17" fmla="*/ 235354592 h 288"/>
              <a:gd name="T18" fmla="*/ 173657433 w 216"/>
              <a:gd name="T19" fmla="*/ 235354592 h 288"/>
              <a:gd name="T20" fmla="*/ 173657433 w 216"/>
              <a:gd name="T21" fmla="*/ 102967521 h 288"/>
              <a:gd name="T22" fmla="*/ 151146301 w 216"/>
              <a:gd name="T23" fmla="*/ 102967521 h 288"/>
              <a:gd name="T24" fmla="*/ 106928326 w 216"/>
              <a:gd name="T25" fmla="*/ 211655510 h 288"/>
              <a:gd name="T26" fmla="*/ 67533397 w 216"/>
              <a:gd name="T27" fmla="*/ 211655510 h 288"/>
              <a:gd name="T28" fmla="*/ 77181281 w 216"/>
              <a:gd name="T29" fmla="*/ 168344299 h 288"/>
              <a:gd name="T30" fmla="*/ 67533397 w 216"/>
              <a:gd name="T31" fmla="*/ 151182895 h 288"/>
              <a:gd name="T32" fmla="*/ 86829165 w 216"/>
              <a:gd name="T33" fmla="*/ 131569861 h 288"/>
              <a:gd name="T34" fmla="*/ 106928326 w 216"/>
              <a:gd name="T35" fmla="*/ 151182895 h 288"/>
              <a:gd name="T36" fmla="*/ 96476153 w 216"/>
              <a:gd name="T37" fmla="*/ 168344299 h 288"/>
              <a:gd name="T38" fmla="*/ 106928326 w 216"/>
              <a:gd name="T39" fmla="*/ 211655510 h 288"/>
              <a:gd name="T40" fmla="*/ 118987285 w 216"/>
              <a:gd name="T41" fmla="*/ 102967521 h 288"/>
              <a:gd name="T42" fmla="*/ 53865859 w 216"/>
              <a:gd name="T43" fmla="*/ 102967521 h 288"/>
              <a:gd name="T44" fmla="*/ 53865859 w 216"/>
              <a:gd name="T45" fmla="*/ 64558664 h 288"/>
              <a:gd name="T46" fmla="*/ 85220587 w 216"/>
              <a:gd name="T47" fmla="*/ 32688389 h 288"/>
              <a:gd name="T48" fmla="*/ 86829165 w 216"/>
              <a:gd name="T49" fmla="*/ 32688389 h 288"/>
              <a:gd name="T50" fmla="*/ 87632558 w 216"/>
              <a:gd name="T51" fmla="*/ 32688389 h 288"/>
              <a:gd name="T52" fmla="*/ 118987285 w 216"/>
              <a:gd name="T53" fmla="*/ 64558664 h 288"/>
              <a:gd name="T54" fmla="*/ 118987285 w 216"/>
              <a:gd name="T55" fmla="*/ 102967521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39" name="Freeform 94"/>
          <p:cNvSpPr>
            <a:spLocks noEditPoints="1"/>
          </p:cNvSpPr>
          <p:nvPr/>
        </p:nvSpPr>
        <p:spPr bwMode="auto">
          <a:xfrm>
            <a:off x="1469232" y="2443163"/>
            <a:ext cx="194072" cy="180975"/>
          </a:xfrm>
          <a:custGeom>
            <a:avLst/>
            <a:gdLst>
              <a:gd name="T0" fmla="*/ 173563485 w 288"/>
              <a:gd name="T1" fmla="*/ 0 h 269"/>
              <a:gd name="T2" fmla="*/ 171948912 w 288"/>
              <a:gd name="T3" fmla="*/ 0 h 269"/>
              <a:gd name="T4" fmla="*/ 171141176 w 288"/>
              <a:gd name="T5" fmla="*/ 0 h 269"/>
              <a:gd name="T6" fmla="*/ 112210598 w 288"/>
              <a:gd name="T7" fmla="*/ 58739955 h 269"/>
              <a:gd name="T8" fmla="*/ 112210598 w 288"/>
              <a:gd name="T9" fmla="*/ 94144675 h 269"/>
              <a:gd name="T10" fmla="*/ 0 w 288"/>
              <a:gd name="T11" fmla="*/ 94144675 h 269"/>
              <a:gd name="T12" fmla="*/ 0 w 288"/>
              <a:gd name="T13" fmla="*/ 216452379 h 269"/>
              <a:gd name="T14" fmla="*/ 163068310 w 288"/>
              <a:gd name="T15" fmla="*/ 216452379 h 269"/>
              <a:gd name="T16" fmla="*/ 163068310 w 288"/>
              <a:gd name="T17" fmla="*/ 94144675 h 269"/>
              <a:gd name="T18" fmla="*/ 141272019 w 288"/>
              <a:gd name="T19" fmla="*/ 94144675 h 269"/>
              <a:gd name="T20" fmla="*/ 141272019 w 288"/>
              <a:gd name="T21" fmla="*/ 58739955 h 269"/>
              <a:gd name="T22" fmla="*/ 171141176 w 288"/>
              <a:gd name="T23" fmla="*/ 28967661 h 269"/>
              <a:gd name="T24" fmla="*/ 172755749 w 288"/>
              <a:gd name="T25" fmla="*/ 28967661 h 269"/>
              <a:gd name="T26" fmla="*/ 173563485 w 288"/>
              <a:gd name="T27" fmla="*/ 28967661 h 269"/>
              <a:gd name="T28" fmla="*/ 202624906 w 288"/>
              <a:gd name="T29" fmla="*/ 58739955 h 269"/>
              <a:gd name="T30" fmla="*/ 202624906 w 288"/>
              <a:gd name="T31" fmla="*/ 73223337 h 269"/>
              <a:gd name="T32" fmla="*/ 213119183 w 288"/>
              <a:gd name="T33" fmla="*/ 73223337 h 269"/>
              <a:gd name="T34" fmla="*/ 213119183 w 288"/>
              <a:gd name="T35" fmla="*/ 76441867 h 269"/>
              <a:gd name="T36" fmla="*/ 202624906 w 288"/>
              <a:gd name="T37" fmla="*/ 86098352 h 269"/>
              <a:gd name="T38" fmla="*/ 202624906 w 288"/>
              <a:gd name="T39" fmla="*/ 94144675 h 269"/>
              <a:gd name="T40" fmla="*/ 232494063 w 288"/>
              <a:gd name="T41" fmla="*/ 94144675 h 269"/>
              <a:gd name="T42" fmla="*/ 232494063 w 288"/>
              <a:gd name="T43" fmla="*/ 58739955 h 269"/>
              <a:gd name="T44" fmla="*/ 173563485 w 288"/>
              <a:gd name="T45" fmla="*/ 0 h 269"/>
              <a:gd name="T46" fmla="*/ 100101748 w 288"/>
              <a:gd name="T47" fmla="*/ 193921777 h 269"/>
              <a:gd name="T48" fmla="*/ 62967460 w 288"/>
              <a:gd name="T49" fmla="*/ 193921777 h 269"/>
              <a:gd name="T50" fmla="*/ 71847164 w 288"/>
              <a:gd name="T51" fmla="*/ 154493895 h 269"/>
              <a:gd name="T52" fmla="*/ 62967460 w 288"/>
              <a:gd name="T53" fmla="*/ 138400351 h 269"/>
              <a:gd name="T54" fmla="*/ 81534604 w 288"/>
              <a:gd name="T55" fmla="*/ 119893807 h 269"/>
              <a:gd name="T56" fmla="*/ 100101748 w 288"/>
              <a:gd name="T57" fmla="*/ 138400351 h 269"/>
              <a:gd name="T58" fmla="*/ 90414308 w 288"/>
              <a:gd name="T59" fmla="*/ 154493895 h 269"/>
              <a:gd name="T60" fmla="*/ 100101748 w 288"/>
              <a:gd name="T61" fmla="*/ 193921777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40" name="Freeform 112"/>
          <p:cNvSpPr>
            <a:spLocks noEditPoints="1"/>
          </p:cNvSpPr>
          <p:nvPr/>
        </p:nvSpPr>
        <p:spPr bwMode="auto">
          <a:xfrm>
            <a:off x="7616428" y="2338398"/>
            <a:ext cx="194072" cy="195263"/>
          </a:xfrm>
          <a:custGeom>
            <a:avLst/>
            <a:gdLst>
              <a:gd name="T0" fmla="*/ 144500607 w 288"/>
              <a:gd name="T1" fmla="*/ 98064263 h 288"/>
              <a:gd name="T2" fmla="*/ 147729742 w 288"/>
              <a:gd name="T3" fmla="*/ 75182390 h 288"/>
              <a:gd name="T4" fmla="*/ 74268288 w 288"/>
              <a:gd name="T5" fmla="*/ 0 h 288"/>
              <a:gd name="T6" fmla="*/ 0 w 288"/>
              <a:gd name="T7" fmla="*/ 75182390 h 288"/>
              <a:gd name="T8" fmla="*/ 74268288 w 288"/>
              <a:gd name="T9" fmla="*/ 149548475 h 288"/>
              <a:gd name="T10" fmla="*/ 97679061 w 288"/>
              <a:gd name="T11" fmla="*/ 145462427 h 288"/>
              <a:gd name="T12" fmla="*/ 114631566 w 288"/>
              <a:gd name="T13" fmla="*/ 162623831 h 288"/>
              <a:gd name="T14" fmla="*/ 150151143 w 288"/>
              <a:gd name="T15" fmla="*/ 162623831 h 288"/>
              <a:gd name="T16" fmla="*/ 150151143 w 288"/>
              <a:gd name="T17" fmla="*/ 199397364 h 288"/>
              <a:gd name="T18" fmla="*/ 150151143 w 288"/>
              <a:gd name="T19" fmla="*/ 199397364 h 288"/>
              <a:gd name="T20" fmla="*/ 185670720 w 288"/>
              <a:gd name="T21" fmla="*/ 199397364 h 288"/>
              <a:gd name="T22" fmla="*/ 185670720 w 288"/>
              <a:gd name="T23" fmla="*/ 235354592 h 288"/>
              <a:gd name="T24" fmla="*/ 185670720 w 288"/>
              <a:gd name="T25" fmla="*/ 235354592 h 288"/>
              <a:gd name="T26" fmla="*/ 232492266 w 288"/>
              <a:gd name="T27" fmla="*/ 235354592 h 288"/>
              <a:gd name="T28" fmla="*/ 232492266 w 288"/>
              <a:gd name="T29" fmla="*/ 235354592 h 288"/>
              <a:gd name="T30" fmla="*/ 232492266 w 288"/>
              <a:gd name="T31" fmla="*/ 235354592 h 288"/>
              <a:gd name="T32" fmla="*/ 232492266 w 288"/>
              <a:gd name="T33" fmla="*/ 187956428 h 288"/>
              <a:gd name="T34" fmla="*/ 144500607 w 288"/>
              <a:gd name="T35" fmla="*/ 98064263 h 288"/>
              <a:gd name="T36" fmla="*/ 58930350 w 288"/>
              <a:gd name="T37" fmla="*/ 84171697 h 288"/>
              <a:gd name="T38" fmla="*/ 33905010 w 288"/>
              <a:gd name="T39" fmla="*/ 58839100 h 288"/>
              <a:gd name="T40" fmla="*/ 58930350 w 288"/>
              <a:gd name="T41" fmla="*/ 33505599 h 288"/>
              <a:gd name="T42" fmla="*/ 83955690 w 288"/>
              <a:gd name="T43" fmla="*/ 58839100 h 288"/>
              <a:gd name="T44" fmla="*/ 58930350 w 288"/>
              <a:gd name="T45" fmla="*/ 8417169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41" name="Freeform 113"/>
          <p:cNvSpPr>
            <a:spLocks noEditPoints="1"/>
          </p:cNvSpPr>
          <p:nvPr/>
        </p:nvSpPr>
        <p:spPr bwMode="auto">
          <a:xfrm>
            <a:off x="6554391" y="1282314"/>
            <a:ext cx="129778" cy="195263"/>
          </a:xfrm>
          <a:custGeom>
            <a:avLst/>
            <a:gdLst>
              <a:gd name="T0" fmla="*/ 141327069 w 192"/>
              <a:gd name="T1" fmla="*/ 86837085 h 289"/>
              <a:gd name="T2" fmla="*/ 151885930 w 192"/>
              <a:gd name="T3" fmla="*/ 60866947 h 289"/>
              <a:gd name="T4" fmla="*/ 134017157 w 192"/>
              <a:gd name="T5" fmla="*/ 18665924 h 289"/>
              <a:gd name="T6" fmla="*/ 84470896 w 192"/>
              <a:gd name="T7" fmla="*/ 0 h 289"/>
              <a:gd name="T8" fmla="*/ 20305712 w 192"/>
              <a:gd name="T9" fmla="*/ 49505237 h 289"/>
              <a:gd name="T10" fmla="*/ 29239648 w 192"/>
              <a:gd name="T11" fmla="*/ 81156230 h 289"/>
              <a:gd name="T12" fmla="*/ 27615624 w 192"/>
              <a:gd name="T13" fmla="*/ 133095604 h 289"/>
              <a:gd name="T14" fmla="*/ 29239648 w 192"/>
              <a:gd name="T15" fmla="*/ 163123238 h 289"/>
              <a:gd name="T16" fmla="*/ 11370874 w 192"/>
              <a:gd name="T17" fmla="*/ 170427452 h 289"/>
              <a:gd name="T18" fmla="*/ 0 w 192"/>
              <a:gd name="T19" fmla="*/ 195585010 h 289"/>
              <a:gd name="T20" fmla="*/ 8934838 w 192"/>
              <a:gd name="T21" fmla="*/ 219121010 h 289"/>
              <a:gd name="T22" fmla="*/ 8934838 w 192"/>
              <a:gd name="T23" fmla="*/ 219121010 h 289"/>
              <a:gd name="T24" fmla="*/ 53606322 w 192"/>
              <a:gd name="T25" fmla="*/ 164746597 h 289"/>
              <a:gd name="T26" fmla="*/ 51982298 w 192"/>
              <a:gd name="T27" fmla="*/ 159065742 h 289"/>
              <a:gd name="T28" fmla="*/ 44672386 w 192"/>
              <a:gd name="T29" fmla="*/ 146080673 h 289"/>
              <a:gd name="T30" fmla="*/ 44672386 w 192"/>
              <a:gd name="T31" fmla="*/ 73852016 h 289"/>
              <a:gd name="T32" fmla="*/ 44672386 w 192"/>
              <a:gd name="T33" fmla="*/ 69793619 h 289"/>
              <a:gd name="T34" fmla="*/ 36550461 w 192"/>
              <a:gd name="T35" fmla="*/ 53562733 h 289"/>
              <a:gd name="T36" fmla="*/ 51170285 w 192"/>
              <a:gd name="T37" fmla="*/ 26781817 h 289"/>
              <a:gd name="T38" fmla="*/ 84470896 w 192"/>
              <a:gd name="T39" fmla="*/ 16230886 h 289"/>
              <a:gd name="T40" fmla="*/ 123458295 w 192"/>
              <a:gd name="T41" fmla="*/ 30027634 h 289"/>
              <a:gd name="T42" fmla="*/ 136453193 w 192"/>
              <a:gd name="T43" fmla="*/ 59243588 h 289"/>
              <a:gd name="T44" fmla="*/ 128331269 w 192"/>
              <a:gd name="T45" fmla="*/ 77097833 h 289"/>
              <a:gd name="T46" fmla="*/ 116148383 w 192"/>
              <a:gd name="T47" fmla="*/ 73852016 h 289"/>
              <a:gd name="T48" fmla="*/ 121833369 w 192"/>
              <a:gd name="T49" fmla="*/ 83590367 h 289"/>
              <a:gd name="T50" fmla="*/ 108837569 w 192"/>
              <a:gd name="T51" fmla="*/ 81967008 h 289"/>
              <a:gd name="T52" fmla="*/ 51982298 w 192"/>
              <a:gd name="T53" fmla="*/ 81967008 h 289"/>
              <a:gd name="T54" fmla="*/ 62541159 w 192"/>
              <a:gd name="T55" fmla="*/ 146080673 h 289"/>
              <a:gd name="T56" fmla="*/ 76348971 w 192"/>
              <a:gd name="T57" fmla="*/ 172861590 h 289"/>
              <a:gd name="T58" fmla="*/ 62541159 w 192"/>
              <a:gd name="T59" fmla="*/ 186658338 h 289"/>
              <a:gd name="T60" fmla="*/ 62541159 w 192"/>
              <a:gd name="T61" fmla="*/ 214250934 h 289"/>
              <a:gd name="T62" fmla="*/ 80409933 w 192"/>
              <a:gd name="T63" fmla="*/ 232916857 h 289"/>
              <a:gd name="T64" fmla="*/ 80409933 w 192"/>
              <a:gd name="T65" fmla="*/ 232916857 h 289"/>
              <a:gd name="T66" fmla="*/ 98278707 w 192"/>
              <a:gd name="T67" fmla="*/ 146080673 h 289"/>
              <a:gd name="T68" fmla="*/ 120209345 w 192"/>
              <a:gd name="T69" fmla="*/ 103067971 h 289"/>
              <a:gd name="T70" fmla="*/ 131580219 w 192"/>
              <a:gd name="T71" fmla="*/ 110372184 h 289"/>
              <a:gd name="T72" fmla="*/ 108837569 w 192"/>
              <a:gd name="T73" fmla="*/ 152573208 h 289"/>
              <a:gd name="T74" fmla="*/ 114523457 w 192"/>
              <a:gd name="T75" fmla="*/ 219931789 h 289"/>
              <a:gd name="T76" fmla="*/ 135641181 w 192"/>
              <a:gd name="T77" fmla="*/ 234540216 h 289"/>
              <a:gd name="T78" fmla="*/ 149448993 w 192"/>
              <a:gd name="T79" fmla="*/ 213440155 h 289"/>
              <a:gd name="T80" fmla="*/ 133204243 w 192"/>
              <a:gd name="T81" fmla="*/ 202077544 h 289"/>
              <a:gd name="T82" fmla="*/ 144576018 w 192"/>
              <a:gd name="T83" fmla="*/ 185846658 h 289"/>
              <a:gd name="T84" fmla="*/ 138890131 w 192"/>
              <a:gd name="T85" fmla="*/ 159065742 h 289"/>
              <a:gd name="T86" fmla="*/ 145388031 w 192"/>
              <a:gd name="T87" fmla="*/ 137153101 h 289"/>
              <a:gd name="T88" fmla="*/ 80409933 w 192"/>
              <a:gd name="T89" fmla="*/ 111994642 h 289"/>
              <a:gd name="T90" fmla="*/ 70663084 w 192"/>
              <a:gd name="T91" fmla="*/ 88459543 h 289"/>
              <a:gd name="T92" fmla="*/ 90156783 w 192"/>
              <a:gd name="T93" fmla="*/ 88459543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1769291" y="1684735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1976438" y="1899064"/>
            <a:ext cx="105132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862019" y="2874169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1067991" y="3088496"/>
            <a:ext cx="105132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6" name="TextBox 13"/>
          <p:cNvSpPr txBox="1">
            <a:spLocks noChangeArrowheads="1"/>
          </p:cNvSpPr>
          <p:nvPr/>
        </p:nvSpPr>
        <p:spPr bwMode="auto">
          <a:xfrm>
            <a:off x="1833575" y="3888583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7" name="TextBox 13"/>
          <p:cNvSpPr txBox="1">
            <a:spLocks noChangeArrowheads="1"/>
          </p:cNvSpPr>
          <p:nvPr/>
        </p:nvSpPr>
        <p:spPr bwMode="auto">
          <a:xfrm>
            <a:off x="2039541" y="4102910"/>
            <a:ext cx="105132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8" name="TextBox 13"/>
          <p:cNvSpPr txBox="1">
            <a:spLocks noChangeArrowheads="1"/>
          </p:cNvSpPr>
          <p:nvPr/>
        </p:nvSpPr>
        <p:spPr bwMode="auto">
          <a:xfrm>
            <a:off x="5905506" y="1691878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9" name="TextBox 13"/>
          <p:cNvSpPr txBox="1">
            <a:spLocks noChangeArrowheads="1"/>
          </p:cNvSpPr>
          <p:nvPr/>
        </p:nvSpPr>
        <p:spPr bwMode="auto">
          <a:xfrm>
            <a:off x="6112669" y="1906205"/>
            <a:ext cx="105132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TextBox 13"/>
          <p:cNvSpPr txBox="1">
            <a:spLocks noChangeArrowheads="1"/>
          </p:cNvSpPr>
          <p:nvPr/>
        </p:nvSpPr>
        <p:spPr bwMode="auto">
          <a:xfrm>
            <a:off x="7261628" y="2740819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TextBox 13"/>
          <p:cNvSpPr txBox="1">
            <a:spLocks noChangeArrowheads="1"/>
          </p:cNvSpPr>
          <p:nvPr/>
        </p:nvSpPr>
        <p:spPr bwMode="auto">
          <a:xfrm>
            <a:off x="7261622" y="2955145"/>
            <a:ext cx="105132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TextBox 13"/>
          <p:cNvSpPr txBox="1">
            <a:spLocks noChangeArrowheads="1"/>
          </p:cNvSpPr>
          <p:nvPr/>
        </p:nvSpPr>
        <p:spPr bwMode="auto">
          <a:xfrm>
            <a:off x="5951950" y="3986213"/>
            <a:ext cx="146565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TextBox 13"/>
          <p:cNvSpPr txBox="1">
            <a:spLocks noChangeArrowheads="1"/>
          </p:cNvSpPr>
          <p:nvPr/>
        </p:nvSpPr>
        <p:spPr bwMode="auto">
          <a:xfrm>
            <a:off x="6159103" y="4200541"/>
            <a:ext cx="105132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"/>
            <a:ext cx="9149954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867026" y="2040743"/>
            <a:ext cx="32611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1748" name="矩形 47"/>
          <p:cNvSpPr>
            <a:spLocks noChangeArrowheads="1"/>
          </p:cNvSpPr>
          <p:nvPr/>
        </p:nvSpPr>
        <p:spPr bwMode="auto">
          <a:xfrm>
            <a:off x="2867025" y="2571751"/>
            <a:ext cx="389334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31749" name="图片 5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371" y="1198961"/>
            <a:ext cx="2401491" cy="40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流程图: 联系 8"/>
          <p:cNvSpPr>
            <a:spLocks noChangeArrowheads="1"/>
          </p:cNvSpPr>
          <p:nvPr/>
        </p:nvSpPr>
        <p:spPr bwMode="auto">
          <a:xfrm>
            <a:off x="700087" y="1766887"/>
            <a:ext cx="1614488" cy="1614488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31751" name="流程图: 联系 9"/>
          <p:cNvSpPr>
            <a:spLocks noChangeArrowheads="1"/>
          </p:cNvSpPr>
          <p:nvPr/>
        </p:nvSpPr>
        <p:spPr bwMode="auto">
          <a:xfrm>
            <a:off x="2221707" y="2432447"/>
            <a:ext cx="284560" cy="284559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31752" name="图片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247" t="18904" r="26112" b="30002"/>
          <a:stretch>
            <a:fillRect/>
          </a:stretch>
        </p:blipFill>
        <p:spPr bwMode="auto">
          <a:xfrm>
            <a:off x="815579" y="1862138"/>
            <a:ext cx="1383506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146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02180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矩形 7"/>
          <p:cNvSpPr>
            <a:spLocks noChangeArrowheads="1"/>
          </p:cNvSpPr>
          <p:nvPr/>
        </p:nvSpPr>
        <p:spPr bwMode="auto">
          <a:xfrm>
            <a:off x="3659989" y="3570696"/>
            <a:ext cx="417433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2773" name="矩形 8"/>
          <p:cNvSpPr>
            <a:spLocks noChangeArrowheads="1"/>
          </p:cNvSpPr>
          <p:nvPr/>
        </p:nvSpPr>
        <p:spPr bwMode="auto">
          <a:xfrm>
            <a:off x="3659989" y="2974192"/>
            <a:ext cx="417433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2774" name="组合 9"/>
          <p:cNvGrpSpPr>
            <a:grpSpLocks/>
          </p:cNvGrpSpPr>
          <p:nvPr/>
        </p:nvGrpSpPr>
        <p:grpSpPr bwMode="auto">
          <a:xfrm>
            <a:off x="3659982" y="2171701"/>
            <a:ext cx="2842022" cy="716756"/>
            <a:chOff x="0" y="0"/>
            <a:chExt cx="3788756" cy="955148"/>
          </a:xfrm>
        </p:grpSpPr>
        <p:pic>
          <p:nvPicPr>
            <p:cNvPr id="32775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6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1" cy="697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50" y="1058468"/>
            <a:ext cx="3071813" cy="302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矩形 7"/>
          <p:cNvSpPr>
            <a:spLocks noChangeArrowheads="1"/>
          </p:cNvSpPr>
          <p:nvPr/>
        </p:nvSpPr>
        <p:spPr bwMode="auto">
          <a:xfrm>
            <a:off x="4210065" y="3192078"/>
            <a:ext cx="417433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3796" name="矩形 8"/>
          <p:cNvSpPr>
            <a:spLocks noChangeArrowheads="1"/>
          </p:cNvSpPr>
          <p:nvPr/>
        </p:nvSpPr>
        <p:spPr bwMode="auto">
          <a:xfrm>
            <a:off x="4210065" y="2595574"/>
            <a:ext cx="417433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3797" name="组合 9"/>
          <p:cNvGrpSpPr>
            <a:grpSpLocks/>
          </p:cNvGrpSpPr>
          <p:nvPr/>
        </p:nvGrpSpPr>
        <p:grpSpPr bwMode="auto">
          <a:xfrm>
            <a:off x="4210051" y="1793083"/>
            <a:ext cx="2842022" cy="716756"/>
            <a:chOff x="0" y="0"/>
            <a:chExt cx="3788756" cy="955148"/>
          </a:xfrm>
        </p:grpSpPr>
        <p:pic>
          <p:nvPicPr>
            <p:cNvPr id="33798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9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1" cy="697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9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"/>
            <a:ext cx="9149954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8"/>
          <p:cNvSpPr>
            <a:spLocks/>
          </p:cNvSpPr>
          <p:nvPr/>
        </p:nvSpPr>
        <p:spPr bwMode="auto">
          <a:xfrm>
            <a:off x="2025254" y="11"/>
            <a:ext cx="7124700" cy="5148263"/>
          </a:xfrm>
          <a:custGeom>
            <a:avLst/>
            <a:gdLst>
              <a:gd name="T0" fmla="*/ 1171769 w 9498815"/>
              <a:gd name="T1" fmla="*/ 0 h 6858000"/>
              <a:gd name="T2" fmla="*/ 9500385 w 9498815"/>
              <a:gd name="T3" fmla="*/ 0 h 6858000"/>
              <a:gd name="T4" fmla="*/ 9500385 w 9498815"/>
              <a:gd name="T5" fmla="*/ 6870706 h 6858000"/>
              <a:gd name="T6" fmla="*/ 0 w 9498815"/>
              <a:gd name="T7" fmla="*/ 6842078 h 6858000"/>
              <a:gd name="T8" fmla="*/ 1171769 w 9498815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498815" h="6858000">
                <a:moveTo>
                  <a:pt x="1171575" y="0"/>
                </a:moveTo>
                <a:lnTo>
                  <a:pt x="9498815" y="0"/>
                </a:lnTo>
                <a:lnTo>
                  <a:pt x="9498815" y="6858000"/>
                </a:lnTo>
                <a:lnTo>
                  <a:pt x="0" y="6829425"/>
                </a:lnTo>
                <a:lnTo>
                  <a:pt x="11715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grpSp>
        <p:nvGrpSpPr>
          <p:cNvPr id="17412" name="组合 5"/>
          <p:cNvGrpSpPr>
            <a:grpSpLocks/>
          </p:cNvGrpSpPr>
          <p:nvPr/>
        </p:nvGrpSpPr>
        <p:grpSpPr bwMode="auto">
          <a:xfrm>
            <a:off x="1431149" y="1025131"/>
            <a:ext cx="2345531" cy="2344340"/>
            <a:chOff x="0" y="0"/>
            <a:chExt cx="3345852" cy="3345852"/>
          </a:xfrm>
        </p:grpSpPr>
        <p:sp>
          <p:nvSpPr>
            <p:cNvPr id="17436" name="流程图: 联系 6"/>
            <p:cNvSpPr>
              <a:spLocks noChangeArrowheads="1"/>
            </p:cNvSpPr>
            <p:nvPr/>
          </p:nvSpPr>
          <p:spPr bwMode="auto">
            <a:xfrm>
              <a:off x="0" y="0"/>
              <a:ext cx="3345852" cy="3345852"/>
            </a:xfrm>
            <a:prstGeom prst="flowChartConnector">
              <a:avLst/>
            </a:prstGeom>
            <a:noFill/>
            <a:ln w="22225">
              <a:solidFill>
                <a:srgbClr val="936E5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17437" name="图片 7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92" y="110037"/>
              <a:ext cx="3130982" cy="3130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3" name="组合 15"/>
          <p:cNvGrpSpPr>
            <a:grpSpLocks/>
          </p:cNvGrpSpPr>
          <p:nvPr/>
        </p:nvGrpSpPr>
        <p:grpSpPr bwMode="auto">
          <a:xfrm>
            <a:off x="7258072" y="4763"/>
            <a:ext cx="728663" cy="1394684"/>
            <a:chOff x="0" y="0"/>
            <a:chExt cx="971550" cy="1859579"/>
          </a:xfrm>
        </p:grpSpPr>
        <p:sp>
          <p:nvSpPr>
            <p:cNvPr id="17434" name="矩形 16"/>
            <p:cNvSpPr>
              <a:spLocks noChangeArrowheads="1"/>
            </p:cNvSpPr>
            <p:nvPr/>
          </p:nvSpPr>
          <p:spPr bwMode="auto">
            <a:xfrm>
              <a:off x="0" y="0"/>
              <a:ext cx="971550" cy="1828800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17435" name="文本框 17"/>
            <p:cNvSpPr txBox="1">
              <a:spLocks noChangeArrowheads="1"/>
            </p:cNvSpPr>
            <p:nvPr/>
          </p:nvSpPr>
          <p:spPr bwMode="auto">
            <a:xfrm>
              <a:off x="0" y="382251"/>
              <a:ext cx="720254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300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目录</a:t>
              </a:r>
            </a:p>
          </p:txBody>
        </p:sp>
      </p:grpSp>
      <p:grpSp>
        <p:nvGrpSpPr>
          <p:cNvPr id="17414" name="组合 18"/>
          <p:cNvGrpSpPr>
            <a:grpSpLocks/>
          </p:cNvGrpSpPr>
          <p:nvPr/>
        </p:nvGrpSpPr>
        <p:grpSpPr bwMode="auto">
          <a:xfrm>
            <a:off x="4745850" y="2012158"/>
            <a:ext cx="3240881" cy="369332"/>
            <a:chOff x="0" y="0"/>
            <a:chExt cx="4320742" cy="492125"/>
          </a:xfrm>
        </p:grpSpPr>
        <p:sp>
          <p:nvSpPr>
            <p:cNvPr id="17430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31" name="文本框 20"/>
            <p:cNvSpPr txBox="1">
              <a:spLocks noChangeArrowheads="1"/>
            </p:cNvSpPr>
            <p:nvPr/>
          </p:nvSpPr>
          <p:spPr bwMode="auto">
            <a:xfrm>
              <a:off x="619107" y="0"/>
              <a:ext cx="7202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17432" name="图片 21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3" name="流程图: 联系 22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grpSp>
        <p:nvGrpSpPr>
          <p:cNvPr id="17415" name="组合 23"/>
          <p:cNvGrpSpPr>
            <a:grpSpLocks/>
          </p:cNvGrpSpPr>
          <p:nvPr/>
        </p:nvGrpSpPr>
        <p:grpSpPr bwMode="auto">
          <a:xfrm>
            <a:off x="4745850" y="2668192"/>
            <a:ext cx="3240881" cy="369332"/>
            <a:chOff x="0" y="0"/>
            <a:chExt cx="4320742" cy="492125"/>
          </a:xfrm>
        </p:grpSpPr>
        <p:sp>
          <p:nvSpPr>
            <p:cNvPr id="17426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27" name="文本框 25"/>
            <p:cNvSpPr txBox="1">
              <a:spLocks noChangeArrowheads="1"/>
            </p:cNvSpPr>
            <p:nvPr/>
          </p:nvSpPr>
          <p:spPr bwMode="auto">
            <a:xfrm>
              <a:off x="619107" y="0"/>
              <a:ext cx="7202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pic>
          <p:nvPicPr>
            <p:cNvPr id="17428" name="图片 26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9" name="流程图: 联系 27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grpSp>
        <p:nvGrpSpPr>
          <p:cNvPr id="17416" name="组合 28"/>
          <p:cNvGrpSpPr>
            <a:grpSpLocks/>
          </p:cNvGrpSpPr>
          <p:nvPr/>
        </p:nvGrpSpPr>
        <p:grpSpPr bwMode="auto">
          <a:xfrm>
            <a:off x="4745850" y="3323035"/>
            <a:ext cx="3240881" cy="369332"/>
            <a:chOff x="0" y="0"/>
            <a:chExt cx="4320742" cy="492125"/>
          </a:xfrm>
        </p:grpSpPr>
        <p:sp>
          <p:nvSpPr>
            <p:cNvPr id="17422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23" name="文本框 30"/>
            <p:cNvSpPr txBox="1">
              <a:spLocks noChangeArrowheads="1"/>
            </p:cNvSpPr>
            <p:nvPr/>
          </p:nvSpPr>
          <p:spPr bwMode="auto">
            <a:xfrm>
              <a:off x="619107" y="0"/>
              <a:ext cx="7202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pic>
          <p:nvPicPr>
            <p:cNvPr id="17424" name="图片 31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5" name="流程图: 联系 32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grpSp>
        <p:nvGrpSpPr>
          <p:cNvPr id="17417" name="组合 33"/>
          <p:cNvGrpSpPr>
            <a:grpSpLocks/>
          </p:cNvGrpSpPr>
          <p:nvPr/>
        </p:nvGrpSpPr>
        <p:grpSpPr bwMode="auto">
          <a:xfrm>
            <a:off x="4745850" y="3979069"/>
            <a:ext cx="3240881" cy="369332"/>
            <a:chOff x="0" y="0"/>
            <a:chExt cx="4320742" cy="492125"/>
          </a:xfrm>
        </p:grpSpPr>
        <p:sp>
          <p:nvSpPr>
            <p:cNvPr id="17418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19" name="文本框 35"/>
            <p:cNvSpPr txBox="1">
              <a:spLocks noChangeArrowheads="1"/>
            </p:cNvSpPr>
            <p:nvPr/>
          </p:nvSpPr>
          <p:spPr bwMode="auto">
            <a:xfrm>
              <a:off x="619107" y="0"/>
              <a:ext cx="7202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pic>
          <p:nvPicPr>
            <p:cNvPr id="17420" name="图片 36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1" name="流程图: 联系 37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" y="-13095"/>
            <a:ext cx="9148763" cy="515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867026" y="2040743"/>
            <a:ext cx="32611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436" name="矩形 47"/>
          <p:cNvSpPr>
            <a:spLocks noChangeArrowheads="1"/>
          </p:cNvSpPr>
          <p:nvPr/>
        </p:nvSpPr>
        <p:spPr bwMode="auto">
          <a:xfrm>
            <a:off x="2867025" y="2571751"/>
            <a:ext cx="389334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18437" name="图片 5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371" y="1220393"/>
            <a:ext cx="2401491" cy="40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流程图: 联系 54"/>
          <p:cNvSpPr>
            <a:spLocks noChangeArrowheads="1"/>
          </p:cNvSpPr>
          <p:nvPr/>
        </p:nvSpPr>
        <p:spPr bwMode="auto">
          <a:xfrm>
            <a:off x="700087" y="1766887"/>
            <a:ext cx="1614488" cy="1614488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8439" name="流程图: 联系 55"/>
          <p:cNvSpPr>
            <a:spLocks noChangeArrowheads="1"/>
          </p:cNvSpPr>
          <p:nvPr/>
        </p:nvSpPr>
        <p:spPr bwMode="auto">
          <a:xfrm>
            <a:off x="2221707" y="2432447"/>
            <a:ext cx="284560" cy="284559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18440" name="图片 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849" t="16391" r="29317" b="29584"/>
          <a:stretch>
            <a:fillRect/>
          </a:stretch>
        </p:blipFill>
        <p:spPr bwMode="auto">
          <a:xfrm>
            <a:off x="890609" y="1826419"/>
            <a:ext cx="1185863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49303"/>
            <a:ext cx="6757988" cy="139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1060" y="1550205"/>
            <a:ext cx="914400" cy="1031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1951" y="2195513"/>
            <a:ext cx="983456" cy="95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0210" y="11"/>
            <a:ext cx="1753790" cy="235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507456" cy="155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矩形 7"/>
          <p:cNvSpPr>
            <a:spLocks noChangeArrowheads="1"/>
          </p:cNvSpPr>
          <p:nvPr/>
        </p:nvSpPr>
        <p:spPr bwMode="auto">
          <a:xfrm>
            <a:off x="1140619" y="2988480"/>
            <a:ext cx="41755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0488" name="矩形 12"/>
          <p:cNvSpPr>
            <a:spLocks noChangeArrowheads="1"/>
          </p:cNvSpPr>
          <p:nvPr/>
        </p:nvSpPr>
        <p:spPr bwMode="auto">
          <a:xfrm>
            <a:off x="1140619" y="2391978"/>
            <a:ext cx="41755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0489" name="组合 13"/>
          <p:cNvGrpSpPr>
            <a:grpSpLocks/>
          </p:cNvGrpSpPr>
          <p:nvPr/>
        </p:nvGrpSpPr>
        <p:grpSpPr bwMode="auto">
          <a:xfrm>
            <a:off x="1140641" y="1550195"/>
            <a:ext cx="2908697" cy="798910"/>
            <a:chOff x="0" y="0"/>
            <a:chExt cx="3877973" cy="1065858"/>
          </a:xfrm>
        </p:grpSpPr>
        <p:pic>
          <p:nvPicPr>
            <p:cNvPr id="20490" name="图片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1" name="文本框 15"/>
            <p:cNvSpPr txBox="1">
              <a:spLocks noChangeArrowheads="1"/>
            </p:cNvSpPr>
            <p:nvPr/>
          </p:nvSpPr>
          <p:spPr bwMode="auto">
            <a:xfrm>
              <a:off x="384578" y="291039"/>
              <a:ext cx="1657350" cy="69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114322" y="160735"/>
            <a:ext cx="4024313" cy="723900"/>
            <a:chOff x="0" y="0"/>
            <a:chExt cx="6466453" cy="1163332"/>
          </a:xfrm>
        </p:grpSpPr>
        <p:pic>
          <p:nvPicPr>
            <p:cNvPr id="2151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3" name="TextBox 2"/>
            <p:cNvSpPr txBox="1">
              <a:spLocks noChangeArrowheads="1"/>
            </p:cNvSpPr>
            <p:nvPr/>
          </p:nvSpPr>
          <p:spPr bwMode="auto">
            <a:xfrm>
              <a:off x="1391404" y="593609"/>
              <a:ext cx="2674360" cy="494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587"/>
          <a:stretch>
            <a:fillRect/>
          </a:stretch>
        </p:blipFill>
        <p:spPr bwMode="auto">
          <a:xfrm>
            <a:off x="39291" y="2421732"/>
            <a:ext cx="2605088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7663" y="1754981"/>
            <a:ext cx="1664494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5038" y="1754981"/>
            <a:ext cx="1664494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9"/>
          <p:cNvSpPr>
            <a:spLocks noChangeArrowheads="1"/>
          </p:cNvSpPr>
          <p:nvPr/>
        </p:nvSpPr>
        <p:spPr bwMode="auto">
          <a:xfrm>
            <a:off x="4088628" y="3418285"/>
            <a:ext cx="3705225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123@|5FFC:0|FBC:0|LFC:16777215|LBC:16777215"/>
          <p:cNvSpPr>
            <a:spLocks/>
          </p:cNvSpPr>
          <p:nvPr/>
        </p:nvSpPr>
        <p:spPr bwMode="auto">
          <a:xfrm>
            <a:off x="4173163" y="3948115"/>
            <a:ext cx="760809" cy="98822"/>
          </a:xfrm>
          <a:custGeom>
            <a:avLst/>
            <a:gdLst>
              <a:gd name="T0" fmla="*/ 2147483646 w 163"/>
              <a:gd name="T1" fmla="*/ 433054786 h 21"/>
              <a:gd name="T2" fmla="*/ 2147483646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6 w 163"/>
              <a:gd name="T11" fmla="*/ 0 h 21"/>
              <a:gd name="T12" fmla="*/ 2147483646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2531" name="Freeform 124@|5FFC:0|FBC:0|LFC:16777215|LBC:16777215"/>
          <p:cNvSpPr>
            <a:spLocks/>
          </p:cNvSpPr>
          <p:nvPr/>
        </p:nvSpPr>
        <p:spPr bwMode="auto">
          <a:xfrm>
            <a:off x="4173163" y="3812383"/>
            <a:ext cx="760809" cy="98822"/>
          </a:xfrm>
          <a:custGeom>
            <a:avLst/>
            <a:gdLst>
              <a:gd name="T0" fmla="*/ 2147483646 w 163"/>
              <a:gd name="T1" fmla="*/ 433054786 h 21"/>
              <a:gd name="T2" fmla="*/ 2147483646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6 w 163"/>
              <a:gd name="T11" fmla="*/ 0 h 21"/>
              <a:gd name="T12" fmla="*/ 2147483646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2532" name="Freeform 125@|5FFC:0|FBC:0|LFC:16777215|LBC:16777215"/>
          <p:cNvSpPr>
            <a:spLocks/>
          </p:cNvSpPr>
          <p:nvPr/>
        </p:nvSpPr>
        <p:spPr bwMode="auto">
          <a:xfrm>
            <a:off x="4238626" y="4087418"/>
            <a:ext cx="602456" cy="151209"/>
          </a:xfrm>
          <a:custGeom>
            <a:avLst/>
            <a:gdLst>
              <a:gd name="T0" fmla="*/ 0 w 129"/>
              <a:gd name="T1" fmla="*/ 0 h 32"/>
              <a:gd name="T2" fmla="*/ 2147483646 w 129"/>
              <a:gd name="T3" fmla="*/ 0 h 32"/>
              <a:gd name="T4" fmla="*/ 2147483646 w 129"/>
              <a:gd name="T5" fmla="*/ 1190840179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2533" name="Freeform 237@|5FFC:0|FBC:0|LFC:16777215|LBC:16777215"/>
          <p:cNvSpPr>
            <a:spLocks noEditPoints="1"/>
          </p:cNvSpPr>
          <p:nvPr/>
        </p:nvSpPr>
        <p:spPr bwMode="auto">
          <a:xfrm>
            <a:off x="3759994" y="1880008"/>
            <a:ext cx="1587104" cy="1871663"/>
          </a:xfrm>
          <a:custGeom>
            <a:avLst/>
            <a:gdLst>
              <a:gd name="T0" fmla="*/ 2147483646 w 341"/>
              <a:gd name="T1" fmla="*/ 0 h 401"/>
              <a:gd name="T2" fmla="*/ 2147483646 w 341"/>
              <a:gd name="T3" fmla="*/ 0 h 401"/>
              <a:gd name="T4" fmla="*/ 231062411 w 341"/>
              <a:gd name="T5" fmla="*/ 2147483646 h 401"/>
              <a:gd name="T6" fmla="*/ 2147483646 w 341"/>
              <a:gd name="T7" fmla="*/ 2147483646 h 401"/>
              <a:gd name="T8" fmla="*/ 2147483646 w 341"/>
              <a:gd name="T9" fmla="*/ 2147483646 h 401"/>
              <a:gd name="T10" fmla="*/ 2147483646 w 341"/>
              <a:gd name="T11" fmla="*/ 2147483646 h 401"/>
              <a:gd name="T12" fmla="*/ 2147483646 w 341"/>
              <a:gd name="T13" fmla="*/ 2147483646 h 401"/>
              <a:gd name="T14" fmla="*/ 2147483646 w 341"/>
              <a:gd name="T15" fmla="*/ 2147483646 h 401"/>
              <a:gd name="T16" fmla="*/ 2147483646 w 341"/>
              <a:gd name="T17" fmla="*/ 2147483646 h 401"/>
              <a:gd name="T18" fmla="*/ 2147483646 w 341"/>
              <a:gd name="T19" fmla="*/ 2147483646 h 401"/>
              <a:gd name="T20" fmla="*/ 2147483646 w 341"/>
              <a:gd name="T21" fmla="*/ 2147483646 h 401"/>
              <a:gd name="T22" fmla="*/ 2147483646 w 341"/>
              <a:gd name="T23" fmla="*/ 2147483646 h 401"/>
              <a:gd name="T24" fmla="*/ 2147483646 w 341"/>
              <a:gd name="T25" fmla="*/ 0 h 401"/>
              <a:gd name="T26" fmla="*/ 2147483646 w 341"/>
              <a:gd name="T27" fmla="*/ 2147483646 h 401"/>
              <a:gd name="T28" fmla="*/ 2147483646 w 341"/>
              <a:gd name="T29" fmla="*/ 2147483646 h 401"/>
              <a:gd name="T30" fmla="*/ 2147483646 w 341"/>
              <a:gd name="T31" fmla="*/ 2147483646 h 401"/>
              <a:gd name="T32" fmla="*/ 2147483646 w 341"/>
              <a:gd name="T33" fmla="*/ 2147483646 h 401"/>
              <a:gd name="T34" fmla="*/ 2147483646 w 341"/>
              <a:gd name="T35" fmla="*/ 2147483646 h 401"/>
              <a:gd name="T36" fmla="*/ 2147483646 w 341"/>
              <a:gd name="T37" fmla="*/ 2147483646 h 401"/>
              <a:gd name="T38" fmla="*/ 2147483646 w 341"/>
              <a:gd name="T39" fmla="*/ 2147483646 h 401"/>
              <a:gd name="T40" fmla="*/ 2147483646 w 341"/>
              <a:gd name="T41" fmla="*/ 2147483646 h 401"/>
              <a:gd name="T42" fmla="*/ 2147483646 w 341"/>
              <a:gd name="T43" fmla="*/ 2147483646 h 401"/>
              <a:gd name="T44" fmla="*/ 1809993027 w 341"/>
              <a:gd name="T45" fmla="*/ 2147483646 h 401"/>
              <a:gd name="T46" fmla="*/ 2147483646 w 341"/>
              <a:gd name="T47" fmla="*/ 1665378221 h 401"/>
              <a:gd name="T48" fmla="*/ 2147483646 w 341"/>
              <a:gd name="T49" fmla="*/ 1665378221 h 401"/>
              <a:gd name="T50" fmla="*/ 2147483646 w 341"/>
              <a:gd name="T51" fmla="*/ 2147483646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2534" name="Oval 287"/>
          <p:cNvSpPr>
            <a:spLocks noChangeArrowheads="1"/>
          </p:cNvSpPr>
          <p:nvPr/>
        </p:nvSpPr>
        <p:spPr bwMode="auto">
          <a:xfrm>
            <a:off x="3123032" y="2052649"/>
            <a:ext cx="492919" cy="478631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2535" name="Oval 291"/>
          <p:cNvSpPr>
            <a:spLocks noChangeArrowheads="1"/>
          </p:cNvSpPr>
          <p:nvPr/>
        </p:nvSpPr>
        <p:spPr bwMode="auto">
          <a:xfrm>
            <a:off x="3081348" y="2743201"/>
            <a:ext cx="492919" cy="47982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2536" name="Oval 295"/>
          <p:cNvSpPr>
            <a:spLocks noChangeArrowheads="1"/>
          </p:cNvSpPr>
          <p:nvPr/>
        </p:nvSpPr>
        <p:spPr bwMode="auto">
          <a:xfrm>
            <a:off x="3369479" y="3377815"/>
            <a:ext cx="492919" cy="478631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2537" name="Oval 299"/>
          <p:cNvSpPr>
            <a:spLocks noChangeArrowheads="1"/>
          </p:cNvSpPr>
          <p:nvPr/>
        </p:nvSpPr>
        <p:spPr bwMode="auto">
          <a:xfrm>
            <a:off x="5056607" y="1484710"/>
            <a:ext cx="492919" cy="47982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2538" name="Oval 303"/>
          <p:cNvSpPr>
            <a:spLocks noChangeArrowheads="1"/>
          </p:cNvSpPr>
          <p:nvPr/>
        </p:nvSpPr>
        <p:spPr bwMode="auto">
          <a:xfrm>
            <a:off x="5549518" y="2052649"/>
            <a:ext cx="492919" cy="478631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2539" name="Oval 307"/>
          <p:cNvSpPr>
            <a:spLocks noChangeArrowheads="1"/>
          </p:cNvSpPr>
          <p:nvPr/>
        </p:nvSpPr>
        <p:spPr bwMode="auto">
          <a:xfrm>
            <a:off x="5557838" y="2743201"/>
            <a:ext cx="494110" cy="47982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22540" name="Oval 308"/>
          <p:cNvSpPr>
            <a:spLocks noChangeArrowheads="1"/>
          </p:cNvSpPr>
          <p:nvPr/>
        </p:nvSpPr>
        <p:spPr bwMode="auto">
          <a:xfrm>
            <a:off x="3562358" y="1487103"/>
            <a:ext cx="492919" cy="478631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9144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2541" name="Oval 309"/>
          <p:cNvSpPr>
            <a:spLocks noChangeArrowheads="1"/>
          </p:cNvSpPr>
          <p:nvPr/>
        </p:nvSpPr>
        <p:spPr bwMode="auto">
          <a:xfrm>
            <a:off x="4307704" y="1285887"/>
            <a:ext cx="492919" cy="478631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2542" name="Oval 44"/>
          <p:cNvSpPr>
            <a:spLocks noChangeArrowheads="1"/>
          </p:cNvSpPr>
          <p:nvPr/>
        </p:nvSpPr>
        <p:spPr bwMode="auto">
          <a:xfrm>
            <a:off x="5244708" y="3377815"/>
            <a:ext cx="494109" cy="478631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5930526" y="1414463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5932907" y="1628791"/>
            <a:ext cx="175140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6343650" y="2037160"/>
            <a:ext cx="14656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6347237" y="2251487"/>
            <a:ext cx="175021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6343650" y="2780110"/>
            <a:ext cx="14656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6347237" y="2994436"/>
            <a:ext cx="175021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0526" y="3464719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2907" y="3679045"/>
            <a:ext cx="175140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2034798" y="1414463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2037166" y="1628791"/>
            <a:ext cx="175021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3" name="TextBox 13"/>
          <p:cNvSpPr txBox="1">
            <a:spLocks noChangeArrowheads="1"/>
          </p:cNvSpPr>
          <p:nvPr/>
        </p:nvSpPr>
        <p:spPr bwMode="auto">
          <a:xfrm>
            <a:off x="1729979" y="2037160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4" name="TextBox 13"/>
          <p:cNvSpPr txBox="1">
            <a:spLocks noChangeArrowheads="1"/>
          </p:cNvSpPr>
          <p:nvPr/>
        </p:nvSpPr>
        <p:spPr bwMode="auto">
          <a:xfrm>
            <a:off x="1729979" y="2780110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2183" y="3452813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5758" y="3667141"/>
            <a:ext cx="175021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7" name="TextBox 13"/>
          <p:cNvSpPr txBox="1">
            <a:spLocks noChangeArrowheads="1"/>
          </p:cNvSpPr>
          <p:nvPr/>
        </p:nvSpPr>
        <p:spPr bwMode="auto">
          <a:xfrm>
            <a:off x="1737129" y="2241962"/>
            <a:ext cx="175021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8" name="TextBox 13"/>
          <p:cNvSpPr txBox="1">
            <a:spLocks noChangeArrowheads="1"/>
          </p:cNvSpPr>
          <p:nvPr/>
        </p:nvSpPr>
        <p:spPr bwMode="auto">
          <a:xfrm>
            <a:off x="1737129" y="2986101"/>
            <a:ext cx="175021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9" name="TextBox 13"/>
          <p:cNvSpPr txBox="1">
            <a:spLocks noChangeArrowheads="1"/>
          </p:cNvSpPr>
          <p:nvPr/>
        </p:nvSpPr>
        <p:spPr bwMode="auto">
          <a:xfrm>
            <a:off x="4023123" y="2584849"/>
            <a:ext cx="102989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5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0" name="TextBox 13"/>
          <p:cNvSpPr txBox="1">
            <a:spLocks noChangeArrowheads="1"/>
          </p:cNvSpPr>
          <p:nvPr/>
        </p:nvSpPr>
        <p:spPr bwMode="auto">
          <a:xfrm>
            <a:off x="4817291" y="937022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1" name="TextBox 13"/>
          <p:cNvSpPr txBox="1">
            <a:spLocks noChangeArrowheads="1"/>
          </p:cNvSpPr>
          <p:nvPr/>
        </p:nvSpPr>
        <p:spPr bwMode="auto">
          <a:xfrm>
            <a:off x="4819650" y="1151351"/>
            <a:ext cx="175141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"/>
            <a:ext cx="9149954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2867026" y="2040743"/>
            <a:ext cx="32611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6" name="矩形 47"/>
          <p:cNvSpPr>
            <a:spLocks noChangeArrowheads="1"/>
          </p:cNvSpPr>
          <p:nvPr/>
        </p:nvSpPr>
        <p:spPr bwMode="auto">
          <a:xfrm>
            <a:off x="2867025" y="2571751"/>
            <a:ext cx="389334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23557" name="图片 5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371" y="1198961"/>
            <a:ext cx="2401491" cy="40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流程图: 联系 53"/>
          <p:cNvSpPr>
            <a:spLocks noChangeArrowheads="1"/>
          </p:cNvSpPr>
          <p:nvPr/>
        </p:nvSpPr>
        <p:spPr bwMode="auto">
          <a:xfrm>
            <a:off x="700087" y="1766887"/>
            <a:ext cx="1614488" cy="1614488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23559" name="流程图: 联系 51"/>
          <p:cNvSpPr>
            <a:spLocks noChangeArrowheads="1"/>
          </p:cNvSpPr>
          <p:nvPr/>
        </p:nvSpPr>
        <p:spPr bwMode="auto">
          <a:xfrm>
            <a:off x="2221707" y="2432447"/>
            <a:ext cx="284560" cy="284559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23560" name="图片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49" t="15971" r="26514" b="33771"/>
          <a:stretch>
            <a:fillRect/>
          </a:stretch>
        </p:blipFill>
        <p:spPr bwMode="auto">
          <a:xfrm>
            <a:off x="821554" y="1841908"/>
            <a:ext cx="1278731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9194"/>
            <a:ext cx="2464594" cy="397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3744516" y="3356384"/>
            <a:ext cx="41755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3744516" y="2759873"/>
            <a:ext cx="41755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5605" name="组合 9"/>
          <p:cNvGrpSpPr>
            <a:grpSpLocks/>
          </p:cNvGrpSpPr>
          <p:nvPr/>
        </p:nvGrpSpPr>
        <p:grpSpPr bwMode="auto">
          <a:xfrm>
            <a:off x="3744516" y="1957390"/>
            <a:ext cx="2842022" cy="716756"/>
            <a:chOff x="0" y="0"/>
            <a:chExt cx="3788756" cy="955148"/>
          </a:xfrm>
        </p:grpSpPr>
        <p:pic>
          <p:nvPicPr>
            <p:cNvPr id="25606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1" cy="697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63@|1FFC:0|FBC:0|LFC:16777215|LBC:16777215"/>
          <p:cNvSpPr>
            <a:spLocks noChangeArrowheads="1"/>
          </p:cNvSpPr>
          <p:nvPr/>
        </p:nvSpPr>
        <p:spPr bwMode="auto">
          <a:xfrm>
            <a:off x="4060031" y="2293155"/>
            <a:ext cx="933450" cy="931069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27" name="Rectangle 63@|1FFC:0|FBC:0|LFC:16777215|LBC:16777215"/>
          <p:cNvSpPr>
            <a:spLocks noChangeArrowheads="1"/>
          </p:cNvSpPr>
          <p:nvPr/>
        </p:nvSpPr>
        <p:spPr bwMode="auto">
          <a:xfrm>
            <a:off x="4295831" y="2515802"/>
            <a:ext cx="497572" cy="500137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</a:t>
            </a:r>
          </a:p>
        </p:txBody>
      </p:sp>
      <p:cxnSp>
        <p:nvCxnSpPr>
          <p:cNvPr id="26628" name="Straight Connector 69@|9FFC:0|FBC:0|LFC:9868950|LBC:16777215"/>
          <p:cNvCxnSpPr>
            <a:cxnSpLocks noChangeShapeType="1"/>
          </p:cNvCxnSpPr>
          <p:nvPr/>
        </p:nvCxnSpPr>
        <p:spPr bwMode="auto">
          <a:xfrm flipH="1" flipV="1">
            <a:off x="3730229" y="1387079"/>
            <a:ext cx="221456" cy="20002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29" name="Straight Connector 72@|9FFC:0|FBC:0|LFC:9868950|LBC:16777215"/>
          <p:cNvCxnSpPr>
            <a:cxnSpLocks noChangeShapeType="1"/>
          </p:cNvCxnSpPr>
          <p:nvPr/>
        </p:nvCxnSpPr>
        <p:spPr bwMode="auto">
          <a:xfrm flipH="1">
            <a:off x="2883700" y="1390650"/>
            <a:ext cx="84653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0" name="Straight Connector 75@|9FFC:0|FBC:0|LFC:9868950|LBC:16777215"/>
          <p:cNvCxnSpPr>
            <a:cxnSpLocks noChangeShapeType="1"/>
          </p:cNvCxnSpPr>
          <p:nvPr/>
        </p:nvCxnSpPr>
        <p:spPr bwMode="auto">
          <a:xfrm flipV="1">
            <a:off x="5063729" y="1379946"/>
            <a:ext cx="221456" cy="20359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1" name="Straight Connector 82@|9FFC:0|FBC:0|LFC:9868950|LBC:16777215"/>
          <p:cNvCxnSpPr>
            <a:cxnSpLocks noChangeShapeType="1"/>
          </p:cNvCxnSpPr>
          <p:nvPr/>
        </p:nvCxnSpPr>
        <p:spPr bwMode="auto">
          <a:xfrm flipH="1">
            <a:off x="3745707" y="3920740"/>
            <a:ext cx="221456" cy="20121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2" name="Straight Connector 83@|9FFC:0|FBC:0|LFC:9868950|LBC:16777215"/>
          <p:cNvCxnSpPr>
            <a:cxnSpLocks noChangeShapeType="1"/>
          </p:cNvCxnSpPr>
          <p:nvPr/>
        </p:nvCxnSpPr>
        <p:spPr bwMode="auto">
          <a:xfrm flipH="1">
            <a:off x="2883708" y="4118372"/>
            <a:ext cx="8620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3" name="Straight Connector 85@|9FFC:0|FBC:0|LFC:9868950|LBC:16777215"/>
          <p:cNvCxnSpPr>
            <a:cxnSpLocks noChangeShapeType="1"/>
          </p:cNvCxnSpPr>
          <p:nvPr/>
        </p:nvCxnSpPr>
        <p:spPr bwMode="auto">
          <a:xfrm>
            <a:off x="5041107" y="3933826"/>
            <a:ext cx="221456" cy="20478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4" name="Straight Connector 76@|9FFC:0|FBC:0|LFC:9868950|LBC:16777215"/>
          <p:cNvCxnSpPr>
            <a:cxnSpLocks noChangeShapeType="1"/>
          </p:cNvCxnSpPr>
          <p:nvPr/>
        </p:nvCxnSpPr>
        <p:spPr bwMode="auto">
          <a:xfrm>
            <a:off x="5294710" y="1383506"/>
            <a:ext cx="891778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5" name="Straight Connector 86@|9FFC:0|FBC:0|LFC:9868950|LBC:16777215"/>
          <p:cNvCxnSpPr>
            <a:cxnSpLocks noChangeShapeType="1"/>
          </p:cNvCxnSpPr>
          <p:nvPr/>
        </p:nvCxnSpPr>
        <p:spPr bwMode="auto">
          <a:xfrm flipV="1">
            <a:off x="5262565" y="4135041"/>
            <a:ext cx="892969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6" name="Straight Connector 87"/>
          <p:cNvCxnSpPr>
            <a:cxnSpLocks noChangeShapeType="1"/>
          </p:cNvCxnSpPr>
          <p:nvPr/>
        </p:nvCxnSpPr>
        <p:spPr bwMode="auto">
          <a:xfrm flipH="1">
            <a:off x="2883703" y="2291954"/>
            <a:ext cx="42743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7" name="Straight Connector 89"/>
          <p:cNvCxnSpPr>
            <a:cxnSpLocks noChangeShapeType="1"/>
          </p:cNvCxnSpPr>
          <p:nvPr/>
        </p:nvCxnSpPr>
        <p:spPr bwMode="auto">
          <a:xfrm flipH="1">
            <a:off x="5756672" y="2301479"/>
            <a:ext cx="427434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8" name="Straight Connector 92"/>
          <p:cNvCxnSpPr>
            <a:cxnSpLocks noChangeShapeType="1"/>
          </p:cNvCxnSpPr>
          <p:nvPr/>
        </p:nvCxnSpPr>
        <p:spPr bwMode="auto">
          <a:xfrm flipH="1">
            <a:off x="2893221" y="3238500"/>
            <a:ext cx="42743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9" name="Straight Connector 93"/>
          <p:cNvCxnSpPr>
            <a:cxnSpLocks noChangeShapeType="1"/>
          </p:cNvCxnSpPr>
          <p:nvPr/>
        </p:nvCxnSpPr>
        <p:spPr bwMode="auto">
          <a:xfrm flipH="1">
            <a:off x="5747147" y="3248025"/>
            <a:ext cx="427434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40" name="Freeform 7@|5FFC:0|FBC:0|LFC:16777215|LBC:16777215"/>
          <p:cNvSpPr>
            <a:spLocks/>
          </p:cNvSpPr>
          <p:nvPr/>
        </p:nvSpPr>
        <p:spPr bwMode="auto">
          <a:xfrm>
            <a:off x="4532710" y="1462088"/>
            <a:ext cx="915590" cy="887016"/>
          </a:xfrm>
          <a:custGeom>
            <a:avLst/>
            <a:gdLst>
              <a:gd name="T0" fmla="*/ 2147483646 w 276"/>
              <a:gd name="T1" fmla="*/ 2147483646 h 268"/>
              <a:gd name="T2" fmla="*/ 2147483646 w 276"/>
              <a:gd name="T3" fmla="*/ 2147483646 h 268"/>
              <a:gd name="T4" fmla="*/ 2147483646 w 276"/>
              <a:gd name="T5" fmla="*/ 2147483646 h 268"/>
              <a:gd name="T6" fmla="*/ 0 w 276"/>
              <a:gd name="T7" fmla="*/ 0 h 268"/>
              <a:gd name="T8" fmla="*/ 0 w 276"/>
              <a:gd name="T9" fmla="*/ 2147483646 h 268"/>
              <a:gd name="T10" fmla="*/ 2147483646 w 276"/>
              <a:gd name="T11" fmla="*/ 2147483646 h 268"/>
              <a:gd name="T12" fmla="*/ 2147483646 w 276"/>
              <a:gd name="T13" fmla="*/ 2147483646 h 268"/>
              <a:gd name="T14" fmla="*/ 2147483646 w 276"/>
              <a:gd name="T15" fmla="*/ 2147483646 h 268"/>
              <a:gd name="T16" fmla="*/ 2147483646 w 276"/>
              <a:gd name="T17" fmla="*/ 2147483646 h 268"/>
              <a:gd name="T18" fmla="*/ 2147483646 w 276"/>
              <a:gd name="T19" fmla="*/ 2147483646 h 2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41" name="Rectangle 54@|1FFC:0|FBC:0|LFC:16777215|LBC:16777215"/>
          <p:cNvSpPr>
            <a:spLocks noChangeArrowheads="1"/>
          </p:cNvSpPr>
          <p:nvPr/>
        </p:nvSpPr>
        <p:spPr bwMode="auto">
          <a:xfrm>
            <a:off x="4735183" y="1681164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26642" name="Freeform 9@|5FFC:2381804|FBC:16777215|LFC:16777215|LBC:16777215"/>
          <p:cNvSpPr>
            <a:spLocks/>
          </p:cNvSpPr>
          <p:nvPr/>
        </p:nvSpPr>
        <p:spPr bwMode="auto">
          <a:xfrm>
            <a:off x="3617141" y="1462088"/>
            <a:ext cx="1019175" cy="887016"/>
          </a:xfrm>
          <a:custGeom>
            <a:avLst/>
            <a:gdLst>
              <a:gd name="T0" fmla="*/ 2147483646 w 307"/>
              <a:gd name="T1" fmla="*/ 1304804949 h 268"/>
              <a:gd name="T2" fmla="*/ 2147483646 w 307"/>
              <a:gd name="T3" fmla="*/ 0 h 268"/>
              <a:gd name="T4" fmla="*/ 2147483646 w 307"/>
              <a:gd name="T5" fmla="*/ 0 h 268"/>
              <a:gd name="T6" fmla="*/ 0 w 307"/>
              <a:gd name="T7" fmla="*/ 2147483646 h 268"/>
              <a:gd name="T8" fmla="*/ 2147483646 w 307"/>
              <a:gd name="T9" fmla="*/ 2147483646 h 268"/>
              <a:gd name="T10" fmla="*/ 2147483646 w 307"/>
              <a:gd name="T11" fmla="*/ 2147483646 h 268"/>
              <a:gd name="T12" fmla="*/ 2147483646 w 307"/>
              <a:gd name="T13" fmla="*/ 2147483646 h 268"/>
              <a:gd name="T14" fmla="*/ 2147483646 w 307"/>
              <a:gd name="T15" fmla="*/ 2147483646 h 268"/>
              <a:gd name="T16" fmla="*/ 2147483646 w 307"/>
              <a:gd name="T17" fmla="*/ 1966946947 h 268"/>
              <a:gd name="T18" fmla="*/ 2147483646 w 307"/>
              <a:gd name="T19" fmla="*/ 1304804949 h 2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43" name="Rectangle 52@|1FFC:16777215|FBC:16777215|LFC:16777215|LBC:16777215"/>
          <p:cNvSpPr>
            <a:spLocks noChangeArrowheads="1"/>
          </p:cNvSpPr>
          <p:nvPr/>
        </p:nvSpPr>
        <p:spPr bwMode="auto">
          <a:xfrm>
            <a:off x="4064861" y="1624014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6644" name="Freeform 10@|5FFC:1554685|FBC:16777215|LFC:16777215|LBC:16777215"/>
          <p:cNvSpPr>
            <a:spLocks/>
          </p:cNvSpPr>
          <p:nvPr/>
        </p:nvSpPr>
        <p:spPr bwMode="auto">
          <a:xfrm>
            <a:off x="3236141" y="1838327"/>
            <a:ext cx="889397" cy="915591"/>
          </a:xfrm>
          <a:custGeom>
            <a:avLst/>
            <a:gdLst>
              <a:gd name="T0" fmla="*/ 0 w 268"/>
              <a:gd name="T1" fmla="*/ 2147483646 h 276"/>
              <a:gd name="T2" fmla="*/ 2147483646 w 268"/>
              <a:gd name="T3" fmla="*/ 2147483646 h 276"/>
              <a:gd name="T4" fmla="*/ 2147483646 w 268"/>
              <a:gd name="T5" fmla="*/ 2147483646 h 276"/>
              <a:gd name="T6" fmla="*/ 2147483646 w 268"/>
              <a:gd name="T7" fmla="*/ 1858601075 h 276"/>
              <a:gd name="T8" fmla="*/ 2147483646 w 268"/>
              <a:gd name="T9" fmla="*/ 939082323 h 276"/>
              <a:gd name="T10" fmla="*/ 2147483646 w 268"/>
              <a:gd name="T11" fmla="*/ 939082323 h 276"/>
              <a:gd name="T12" fmla="*/ 2147483646 w 268"/>
              <a:gd name="T13" fmla="*/ 0 h 276"/>
              <a:gd name="T14" fmla="*/ 0 w 268"/>
              <a:gd name="T15" fmla="*/ 2147483646 h 2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45" name="Rectangle 77@|1FFC:16777215|FBC:16777215|LFC:16777215|LBC:16777215"/>
          <p:cNvSpPr>
            <a:spLocks noChangeArrowheads="1"/>
          </p:cNvSpPr>
          <p:nvPr/>
        </p:nvSpPr>
        <p:spPr bwMode="auto">
          <a:xfrm>
            <a:off x="3504077" y="2131220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6646" name="Freeform 11@|5FFC:0|FBC:0|LFC:16777215|LBC:16777215"/>
          <p:cNvSpPr>
            <a:spLocks/>
          </p:cNvSpPr>
          <p:nvPr/>
        </p:nvSpPr>
        <p:spPr bwMode="auto">
          <a:xfrm>
            <a:off x="3237315" y="2647950"/>
            <a:ext cx="889397" cy="1020366"/>
          </a:xfrm>
          <a:custGeom>
            <a:avLst/>
            <a:gdLst>
              <a:gd name="T0" fmla="*/ 2147483646 w 268"/>
              <a:gd name="T1" fmla="*/ 2147483646 h 308"/>
              <a:gd name="T2" fmla="*/ 2147483646 w 268"/>
              <a:gd name="T3" fmla="*/ 2147483646 h 308"/>
              <a:gd name="T4" fmla="*/ 2147483646 w 268"/>
              <a:gd name="T5" fmla="*/ 624362397 h 308"/>
              <a:gd name="T6" fmla="*/ 2147483646 w 268"/>
              <a:gd name="T7" fmla="*/ 624362397 h 308"/>
              <a:gd name="T8" fmla="*/ 1957937809 w 268"/>
              <a:gd name="T9" fmla="*/ 0 h 308"/>
              <a:gd name="T10" fmla="*/ 1311820014 w 268"/>
              <a:gd name="T11" fmla="*/ 624362397 h 308"/>
              <a:gd name="T12" fmla="*/ 0 w 268"/>
              <a:gd name="T13" fmla="*/ 624362397 h 308"/>
              <a:gd name="T14" fmla="*/ 2147483646 w 268"/>
              <a:gd name="T15" fmla="*/ 2147483646 h 3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47" name="Rectangle 53@|1FFC:0|FBC:0|LFC:16777215|LBC:16777215"/>
          <p:cNvSpPr>
            <a:spLocks noChangeArrowheads="1"/>
          </p:cNvSpPr>
          <p:nvPr/>
        </p:nvSpPr>
        <p:spPr bwMode="auto">
          <a:xfrm>
            <a:off x="3474311" y="2790826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6648" name="Freeform 12@|5FFC:14657585|FBC:16777215|LFC:16777215|LBC:16777215"/>
          <p:cNvSpPr>
            <a:spLocks/>
          </p:cNvSpPr>
          <p:nvPr/>
        </p:nvSpPr>
        <p:spPr bwMode="auto">
          <a:xfrm>
            <a:off x="3617126" y="3161110"/>
            <a:ext cx="915591" cy="884634"/>
          </a:xfrm>
          <a:custGeom>
            <a:avLst/>
            <a:gdLst>
              <a:gd name="T0" fmla="*/ 2147483646 w 276"/>
              <a:gd name="T1" fmla="*/ 2147483646 h 267"/>
              <a:gd name="T2" fmla="*/ 2147483646 w 276"/>
              <a:gd name="T3" fmla="*/ 975778912 h 267"/>
              <a:gd name="T4" fmla="*/ 2147483646 w 276"/>
              <a:gd name="T5" fmla="*/ 0 h 267"/>
              <a:gd name="T6" fmla="*/ 1839037505 w 276"/>
              <a:gd name="T7" fmla="*/ 1131907426 h 267"/>
              <a:gd name="T8" fmla="*/ 939082323 w 276"/>
              <a:gd name="T9" fmla="*/ 1170937345 h 267"/>
              <a:gd name="T10" fmla="*/ 919518753 w 276"/>
              <a:gd name="T11" fmla="*/ 2049139250 h 267"/>
              <a:gd name="T12" fmla="*/ 0 w 276"/>
              <a:gd name="T13" fmla="*/ 2147483646 h 267"/>
              <a:gd name="T14" fmla="*/ 2147483646 w 276"/>
              <a:gd name="T15" fmla="*/ 2147483646 h 2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49" name="Rectangle 62@|1FFC:16777215|FBC:16777215|LFC:16777215|LBC:16777215"/>
          <p:cNvSpPr>
            <a:spLocks noChangeArrowheads="1"/>
          </p:cNvSpPr>
          <p:nvPr/>
        </p:nvSpPr>
        <p:spPr bwMode="auto">
          <a:xfrm>
            <a:off x="3975565" y="3337322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6650" name="Freeform 13@|5FFC:0|FBC:0|LFC:16777215|LBC:16777215"/>
          <p:cNvSpPr>
            <a:spLocks/>
          </p:cNvSpPr>
          <p:nvPr/>
        </p:nvSpPr>
        <p:spPr bwMode="auto">
          <a:xfrm>
            <a:off x="4426744" y="3161110"/>
            <a:ext cx="1021556" cy="884634"/>
          </a:xfrm>
          <a:custGeom>
            <a:avLst/>
            <a:gdLst>
              <a:gd name="T0" fmla="*/ 2147483646 w 308"/>
              <a:gd name="T1" fmla="*/ 2147483646 h 267"/>
              <a:gd name="T2" fmla="*/ 2147483646 w 308"/>
              <a:gd name="T3" fmla="*/ 0 h 267"/>
              <a:gd name="T4" fmla="*/ 625820395 w 308"/>
              <a:gd name="T5" fmla="*/ 975778912 h 267"/>
              <a:gd name="T6" fmla="*/ 625820395 w 308"/>
              <a:gd name="T7" fmla="*/ 2147483646 h 267"/>
              <a:gd name="T8" fmla="*/ 0 w 308"/>
              <a:gd name="T9" fmla="*/ 2147483646 h 267"/>
              <a:gd name="T10" fmla="*/ 625820395 w 308"/>
              <a:gd name="T11" fmla="*/ 2147483646 h 267"/>
              <a:gd name="T12" fmla="*/ 625820395 w 308"/>
              <a:gd name="T13" fmla="*/ 2147483646 h 267"/>
              <a:gd name="T14" fmla="*/ 2147483646 w 308"/>
              <a:gd name="T15" fmla="*/ 2147483646 h 2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51" name="Rectangle 60@|1FFC:0|FBC:0|LFC:16777215|LBC:16777215"/>
          <p:cNvSpPr>
            <a:spLocks noChangeArrowheads="1"/>
          </p:cNvSpPr>
          <p:nvPr/>
        </p:nvSpPr>
        <p:spPr bwMode="auto">
          <a:xfrm>
            <a:off x="4695892" y="3342086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6652" name="Freeform 14@|5FFC:0|FBC:0|LFC:16777215|LBC:16777215"/>
          <p:cNvSpPr>
            <a:spLocks/>
          </p:cNvSpPr>
          <p:nvPr/>
        </p:nvSpPr>
        <p:spPr bwMode="auto">
          <a:xfrm>
            <a:off x="4937525" y="2753916"/>
            <a:ext cx="889397" cy="914400"/>
          </a:xfrm>
          <a:custGeom>
            <a:avLst/>
            <a:gdLst>
              <a:gd name="T0" fmla="*/ 2075413370 w 268"/>
              <a:gd name="T1" fmla="*/ 2147483646 h 276"/>
              <a:gd name="T2" fmla="*/ 2147483646 w 268"/>
              <a:gd name="T3" fmla="*/ 2147483646 h 276"/>
              <a:gd name="T4" fmla="*/ 2147483646 w 268"/>
              <a:gd name="T5" fmla="*/ 2147483646 h 276"/>
              <a:gd name="T6" fmla="*/ 2147483646 w 268"/>
              <a:gd name="T7" fmla="*/ 0 h 276"/>
              <a:gd name="T8" fmla="*/ 998548902 w 268"/>
              <a:gd name="T9" fmla="*/ 0 h 276"/>
              <a:gd name="T10" fmla="*/ 0 w 268"/>
              <a:gd name="T11" fmla="*/ 2147483646 h 276"/>
              <a:gd name="T12" fmla="*/ 0 w 268"/>
              <a:gd name="T13" fmla="*/ 2147483646 h 276"/>
              <a:gd name="T14" fmla="*/ 1155184458 w 268"/>
              <a:gd name="T15" fmla="*/ 2147483646 h 276"/>
              <a:gd name="T16" fmla="*/ 1174760031 w 268"/>
              <a:gd name="T17" fmla="*/ 2147483646 h 276"/>
              <a:gd name="T18" fmla="*/ 2075413370 w 268"/>
              <a:gd name="T19" fmla="*/ 2147483646 h 2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53" name="Rectangle 78@|1FFC:0|FBC:0|LFC:16777215|LBC:16777215"/>
          <p:cNvSpPr>
            <a:spLocks noChangeArrowheads="1"/>
          </p:cNvSpPr>
          <p:nvPr/>
        </p:nvSpPr>
        <p:spPr bwMode="auto">
          <a:xfrm>
            <a:off x="5235246" y="2876551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6654" name="Freeform 15@|5FFC:0|FBC:0|LFC:16777215|LBC:16777215"/>
          <p:cNvSpPr>
            <a:spLocks/>
          </p:cNvSpPr>
          <p:nvPr/>
        </p:nvSpPr>
        <p:spPr bwMode="auto">
          <a:xfrm>
            <a:off x="4937525" y="1838326"/>
            <a:ext cx="889397" cy="1021556"/>
          </a:xfrm>
          <a:custGeom>
            <a:avLst/>
            <a:gdLst>
              <a:gd name="T0" fmla="*/ 2147483646 w 268"/>
              <a:gd name="T1" fmla="*/ 2147483646 h 308"/>
              <a:gd name="T2" fmla="*/ 2147483646 w 268"/>
              <a:gd name="T3" fmla="*/ 2147483646 h 308"/>
              <a:gd name="T4" fmla="*/ 2147483646 w 268"/>
              <a:gd name="T5" fmla="*/ 2147483646 h 308"/>
              <a:gd name="T6" fmla="*/ 2147483646 w 268"/>
              <a:gd name="T7" fmla="*/ 0 h 308"/>
              <a:gd name="T8" fmla="*/ 0 w 268"/>
              <a:gd name="T9" fmla="*/ 2147483646 h 308"/>
              <a:gd name="T10" fmla="*/ 998548902 w 268"/>
              <a:gd name="T11" fmla="*/ 2147483646 h 308"/>
              <a:gd name="T12" fmla="*/ 998548902 w 268"/>
              <a:gd name="T13" fmla="*/ 2147483646 h 308"/>
              <a:gd name="T14" fmla="*/ 2147483646 w 268"/>
              <a:gd name="T15" fmla="*/ 2147483646 h 308"/>
              <a:gd name="T16" fmla="*/ 2147483646 w 268"/>
              <a:gd name="T17" fmla="*/ 2147483646 h 308"/>
              <a:gd name="T18" fmla="*/ 2147483646 w 268"/>
              <a:gd name="T19" fmla="*/ 2147483646 h 3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55" name="Rectangle 59@|1FFC:0|FBC:0|LFC:16777215|LBC:16777215"/>
          <p:cNvSpPr>
            <a:spLocks noChangeArrowheads="1"/>
          </p:cNvSpPr>
          <p:nvPr/>
        </p:nvSpPr>
        <p:spPr bwMode="auto">
          <a:xfrm>
            <a:off x="5257272" y="2210991"/>
            <a:ext cx="3308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6656" name="Freeform 16"/>
          <p:cNvSpPr>
            <a:spLocks/>
          </p:cNvSpPr>
          <p:nvPr/>
        </p:nvSpPr>
        <p:spPr bwMode="auto">
          <a:xfrm>
            <a:off x="5123260" y="1994299"/>
            <a:ext cx="155972" cy="155972"/>
          </a:xfrm>
          <a:custGeom>
            <a:avLst/>
            <a:gdLst>
              <a:gd name="T0" fmla="*/ 408001825 w 106"/>
              <a:gd name="T1" fmla="*/ 0 h 106"/>
              <a:gd name="T2" fmla="*/ 392604789 w 106"/>
              <a:gd name="T3" fmla="*/ 408001825 h 106"/>
              <a:gd name="T4" fmla="*/ 0 w 106"/>
              <a:gd name="T5" fmla="*/ 408001825 h 106"/>
              <a:gd name="T6" fmla="*/ 408001825 w 106"/>
              <a:gd name="T7" fmla="*/ 0 h 1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66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1212058"/>
            <a:ext cx="14656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1426382"/>
            <a:ext cx="175141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2099072"/>
            <a:ext cx="14656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2313401"/>
            <a:ext cx="175141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3071813"/>
            <a:ext cx="14656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3286140"/>
            <a:ext cx="175141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3920728"/>
            <a:ext cx="14656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348413" y="4135056"/>
            <a:ext cx="175141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9979" y="1185863"/>
            <a:ext cx="929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026" y="1400189"/>
            <a:ext cx="11108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9979" y="2072878"/>
            <a:ext cx="929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026" y="2287207"/>
            <a:ext cx="11108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9979" y="3045619"/>
            <a:ext cx="929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7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026" y="3259945"/>
            <a:ext cx="11108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7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9979" y="3894535"/>
            <a:ext cx="9298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7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026" y="4108862"/>
            <a:ext cx="11108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1955</Words>
  <Application>Microsoft Office PowerPoint</Application>
  <PresentationFormat>全屏显示(16:9)</PresentationFormat>
  <Paragraphs>130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第一PPT，www.1ppt.com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</dc:title>
  <dc:creator>第一PPT</dc:creator>
  <cp:keywords>www.1ppt.com</cp:keywords>
  <cp:lastModifiedBy>Windows User</cp:lastModifiedBy>
  <cp:revision>10</cp:revision>
  <dcterms:modified xsi:type="dcterms:W3CDTF">2018-05-08T01:20:05Z</dcterms:modified>
</cp:coreProperties>
</file>