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7" r:id="rId4"/>
    <p:sldId id="259" r:id="rId5"/>
    <p:sldId id="274" r:id="rId6"/>
    <p:sldId id="263" r:id="rId7"/>
    <p:sldId id="264" r:id="rId8"/>
    <p:sldId id="265" r:id="rId9"/>
    <p:sldId id="260" r:id="rId10"/>
    <p:sldId id="276" r:id="rId11"/>
    <p:sldId id="269" r:id="rId12"/>
    <p:sldId id="267" r:id="rId13"/>
    <p:sldId id="271" r:id="rId14"/>
    <p:sldId id="261" r:id="rId15"/>
    <p:sldId id="273" r:id="rId16"/>
    <p:sldId id="266" r:id="rId17"/>
    <p:sldId id="272" r:id="rId18"/>
    <p:sldId id="268" r:id="rId19"/>
    <p:sldId id="262" r:id="rId20"/>
    <p:sldId id="275" r:id="rId21"/>
    <p:sldId id="279" r:id="rId22"/>
    <p:sldId id="280" r:id="rId23"/>
    <p:sldId id="278" r:id="rId24"/>
    <p:sldId id="28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2" autoAdjust="0"/>
    <p:restoredTop sz="94660"/>
  </p:normalViewPr>
  <p:slideViewPr>
    <p:cSldViewPr snapToGrid="0">
      <p:cViewPr>
        <p:scale>
          <a:sx n="50" d="100"/>
          <a:sy n="50" d="100"/>
        </p:scale>
        <p:origin x="-408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0C68E-DD2C-4D13-8383-DCE89BA52CD0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6521C-FDE9-4570-87FA-B08B60790F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82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70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60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73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22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32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56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38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3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84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6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036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11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102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5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20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25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99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84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27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83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97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7A9C9-202A-4DD8-93D6-0313A3D3FD6D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13F3C-060C-48EB-BE46-663050F0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08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20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5608" y="176980"/>
            <a:ext cx="12818615" cy="70960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70600" y="2625647"/>
            <a:ext cx="67655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可爱卡通剪纸风格模</a:t>
            </a:r>
            <a:r>
              <a:rPr lang="zh-CN" altLang="en-US" sz="4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板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166950" y="3531178"/>
            <a:ext cx="5372817" cy="7814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407339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25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384935" y="563607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C6EEF4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C6EEF4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C6EEF4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C6EEF4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C6EEF4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C6EEF4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C6EEF4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C6EEF4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87" t="46359" r="60222" b="5641"/>
          <a:stretch/>
        </p:blipFill>
        <p:spPr>
          <a:xfrm>
            <a:off x="506437" y="0"/>
            <a:ext cx="5767753" cy="6851035"/>
          </a:xfrm>
          <a:prstGeom prst="rect">
            <a:avLst/>
          </a:prstGeom>
        </p:spPr>
      </p:pic>
      <p:sp>
        <p:nvSpPr>
          <p:cNvPr id="3" name="文本框 65"/>
          <p:cNvSpPr txBox="1">
            <a:spLocks noChangeArrowheads="1"/>
          </p:cNvSpPr>
          <p:nvPr/>
        </p:nvSpPr>
        <p:spPr bwMode="auto">
          <a:xfrm>
            <a:off x="1494924" y="2226670"/>
            <a:ext cx="30208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800" b="1" dirty="0">
                <a:solidFill>
                  <a:schemeClr val="bg1"/>
                </a:solidFill>
                <a:latin typeface="Algerian" panose="04020705040A02060702" pitchFamily="82" charset="0"/>
                <a:ea typeface="华文新魏" panose="02010800040101010101" pitchFamily="2" charset="-122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Algerian" panose="04020705040A02060702" pitchFamily="82" charset="0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4924" y="3414105"/>
            <a:ext cx="33302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</a:t>
            </a:r>
            <a:endParaRPr lang="en-US" altLang="zh-CN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6578" y="3162029"/>
            <a:ext cx="2949677" cy="327414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91806" y="1995837"/>
            <a:ext cx="41192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</a:t>
            </a:r>
          </a:p>
        </p:txBody>
      </p:sp>
    </p:spTree>
    <p:extLst>
      <p:ext uri="{BB962C8B-B14F-4D97-AF65-F5344CB8AC3E}">
        <p14:creationId xmlns:p14="http://schemas.microsoft.com/office/powerpoint/2010/main" val="18314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6450" y="1461794"/>
            <a:ext cx="1885129" cy="15198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51623" y="180620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0 1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48951" y="307616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3103" y="3100795"/>
            <a:ext cx="1849582" cy="13764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04848" y="3429838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0 2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402176" y="4699802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967" y="1641471"/>
            <a:ext cx="2035974" cy="129040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853847" y="180620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0 3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251175" y="307616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0027" y="3005906"/>
            <a:ext cx="1866012" cy="15054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379224" y="330058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0 4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776552" y="457054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743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982414" y="467256"/>
            <a:ext cx="8209586" cy="6109463"/>
          </a:xfrm>
          <a:prstGeom prst="rect">
            <a:avLst/>
          </a:prstGeom>
        </p:spPr>
      </p:pic>
      <p:sp>
        <p:nvSpPr>
          <p:cNvPr id="3" name="文本框 65"/>
          <p:cNvSpPr txBox="1">
            <a:spLocks noChangeArrowheads="1"/>
          </p:cNvSpPr>
          <p:nvPr/>
        </p:nvSpPr>
        <p:spPr bwMode="auto">
          <a:xfrm>
            <a:off x="6211307" y="2952744"/>
            <a:ext cx="40358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800" b="1" dirty="0">
                <a:latin typeface="Algerian" panose="04020705040A02060702" pitchFamily="82" charset="0"/>
                <a:ea typeface="华文新魏" panose="02010800040101010101" pitchFamily="2" charset="-122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11307" y="3549336"/>
            <a:ext cx="43853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</a:t>
            </a:r>
            <a:endParaRPr lang="en-US" altLang="zh-CN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82258" flipH="1">
            <a:off x="3245512" y="1803775"/>
            <a:ext cx="1473804" cy="1220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00" flipH="1">
            <a:off x="1913197" y="1565482"/>
            <a:ext cx="1006908" cy="8337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930846" flipH="1">
            <a:off x="3826760" y="3363843"/>
            <a:ext cx="983526" cy="8144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648588" flipH="1">
            <a:off x="2529967" y="3165110"/>
            <a:ext cx="671948" cy="55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2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43" y="-323558"/>
            <a:ext cx="8328074" cy="6882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83" y="3871636"/>
            <a:ext cx="3685578" cy="298636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93530" y="1024255"/>
            <a:ext cx="2236103" cy="2140685"/>
            <a:chOff x="2054543" y="2926081"/>
            <a:chExt cx="1271974" cy="1217696"/>
          </a:xfrm>
        </p:grpSpPr>
        <p:sp>
          <p:nvSpPr>
            <p:cNvPr id="8" name="等腰三角形 7"/>
            <p:cNvSpPr/>
            <p:nvPr/>
          </p:nvSpPr>
          <p:spPr>
            <a:xfrm>
              <a:off x="2054543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71815" y="3084579"/>
              <a:ext cx="609295" cy="1059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500" b="1" dirty="0">
                  <a:latin typeface="Algerian" panose="04020705040A02060702" pitchFamily="82" charset="0"/>
                </a:rPr>
                <a:t>3</a:t>
              </a:r>
              <a:endParaRPr lang="zh-CN" altLang="en-US" sz="115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35714" y="3109880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32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85770" y="3693720"/>
            <a:ext cx="5124922" cy="61991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TEMPLATE. THANK YOU WATCHING THIS ONE. THIS IS A ART TEMPLATE. </a:t>
            </a:r>
          </a:p>
        </p:txBody>
      </p:sp>
    </p:spTree>
    <p:extLst>
      <p:ext uri="{BB962C8B-B14F-4D97-AF65-F5344CB8AC3E}">
        <p14:creationId xmlns:p14="http://schemas.microsoft.com/office/powerpoint/2010/main" val="93649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491175" y="1336431"/>
            <a:ext cx="8595360" cy="4557932"/>
          </a:xfrm>
          <a:prstGeom prst="roundRect">
            <a:avLst/>
          </a:prstGeom>
          <a:solidFill>
            <a:srgbClr val="C6EEF4"/>
          </a:solidFill>
          <a:ln>
            <a:noFill/>
          </a:ln>
          <a:effectLst>
            <a:outerShdw blurRad="63500" dist="508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0461" y="509221"/>
            <a:ext cx="2363372" cy="568063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721721" y="4135627"/>
            <a:ext cx="319855" cy="413489"/>
            <a:chOff x="2928938" y="1130648"/>
            <a:chExt cx="400050" cy="519112"/>
          </a:xfrm>
          <a:solidFill>
            <a:schemeClr val="bg1"/>
          </a:solidFill>
        </p:grpSpPr>
        <p:sp>
          <p:nvSpPr>
            <p:cNvPr id="5" name="Freeform 170"/>
            <p:cNvSpPr>
              <a:spLocks noChangeArrowheads="1"/>
            </p:cNvSpPr>
            <p:nvPr/>
          </p:nvSpPr>
          <p:spPr bwMode="auto">
            <a:xfrm>
              <a:off x="2928938" y="1280392"/>
              <a:ext cx="400050" cy="369368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6" name="Freeform 171"/>
            <p:cNvSpPr>
              <a:spLocks noChangeArrowheads="1"/>
            </p:cNvSpPr>
            <p:nvPr/>
          </p:nvSpPr>
          <p:spPr bwMode="auto">
            <a:xfrm>
              <a:off x="2928938" y="1130648"/>
              <a:ext cx="400050" cy="126451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34831" y="2048407"/>
            <a:ext cx="651940" cy="634012"/>
            <a:chOff x="8539144" y="917247"/>
            <a:chExt cx="800766" cy="778746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9" name="Freeform 43"/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0" name="文本框 22"/>
          <p:cNvSpPr txBox="1">
            <a:spLocks noChangeArrowheads="1"/>
          </p:cNvSpPr>
          <p:nvPr/>
        </p:nvSpPr>
        <p:spPr bwMode="auto">
          <a:xfrm>
            <a:off x="3515145" y="1880773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3570844" y="2280883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3564358" y="3735518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3620057" y="4135628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372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940" y="598958"/>
            <a:ext cx="6358597" cy="4787136"/>
          </a:xfrm>
          <a:prstGeom prst="rect">
            <a:avLst/>
          </a:prstGeom>
          <a:effectLst>
            <a:outerShdw blurRad="50800" dist="38100" dir="9000000" sx="101000" sy="10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82258">
            <a:off x="5493900" y="4427708"/>
            <a:ext cx="1368158" cy="1132923"/>
          </a:xfrm>
          <a:prstGeom prst="rect">
            <a:avLst/>
          </a:prstGeom>
        </p:spPr>
      </p:pic>
      <p:sp>
        <p:nvSpPr>
          <p:cNvPr id="4" name="文本框 65"/>
          <p:cNvSpPr txBox="1">
            <a:spLocks noChangeArrowheads="1"/>
          </p:cNvSpPr>
          <p:nvPr/>
        </p:nvSpPr>
        <p:spPr bwMode="auto">
          <a:xfrm>
            <a:off x="2039137" y="1618360"/>
            <a:ext cx="4403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800" b="1" dirty="0">
                <a:solidFill>
                  <a:schemeClr val="bg1"/>
                </a:solidFill>
                <a:latin typeface="Algerian" panose="04020705040A02060702" pitchFamily="82" charset="0"/>
                <a:ea typeface="华文新魏" panose="02010800040101010101" pitchFamily="2" charset="-122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solidFill>
                <a:schemeClr val="bg1"/>
              </a:solidFill>
              <a:latin typeface="Algerian" panose="04020705040A02060702" pitchFamily="82" charset="0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39137" y="2214952"/>
            <a:ext cx="478437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</a:t>
            </a:r>
            <a:endParaRPr lang="en-US" altLang="zh-CN" sz="14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81305" y="5035567"/>
            <a:ext cx="4784375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91166" y="4614218"/>
            <a:ext cx="39532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THANK YOU WATCHING THIS ONE </a:t>
            </a:r>
            <a:endParaRPr lang="zh-CN" altLang="en-US" sz="1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548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799149" cy="5619136"/>
          </a:xfrm>
          <a:prstGeom prst="rect">
            <a:avLst/>
          </a:prstGeom>
        </p:spPr>
      </p:pic>
      <p:sp>
        <p:nvSpPr>
          <p:cNvPr id="3" name="文本框 65"/>
          <p:cNvSpPr txBox="1">
            <a:spLocks noChangeArrowheads="1"/>
          </p:cNvSpPr>
          <p:nvPr/>
        </p:nvSpPr>
        <p:spPr bwMode="auto">
          <a:xfrm>
            <a:off x="909260" y="2020288"/>
            <a:ext cx="4438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r" eaLnBrk="1" hangingPunct="1"/>
            <a:r>
              <a:rPr lang="en-US" sz="2800" b="1" dirty="0">
                <a:latin typeface="Algerian" panose="04020705040A02060702" pitchFamily="82" charset="0"/>
                <a:ea typeface="华文新魏" panose="02010800040101010101" pitchFamily="2" charset="-122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7987" y="2557694"/>
            <a:ext cx="37603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27285" y="2333831"/>
            <a:ext cx="4356438" cy="1097447"/>
            <a:chOff x="7516695" y="2025501"/>
            <a:chExt cx="4356438" cy="1097447"/>
          </a:xfrm>
        </p:grpSpPr>
        <p:sp>
          <p:nvSpPr>
            <p:cNvPr id="6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FontAwesome" pitchFamily="2" charset="0"/>
                </a:rPr>
                <a:t></a:t>
              </a:r>
              <a:endParaRPr lang="bg-BG" sz="3600"/>
            </a:p>
          </p:txBody>
        </p:sp>
        <p:sp>
          <p:nvSpPr>
            <p:cNvPr id="7" name="Rectangle 58"/>
            <p:cNvSpPr/>
            <p:nvPr/>
          </p:nvSpPr>
          <p:spPr>
            <a:xfrm>
              <a:off x="8005619" y="2076507"/>
              <a:ext cx="4956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latin typeface="New Cicle" pitchFamily="2" charset="0"/>
                </a:rPr>
                <a:t>01</a:t>
              </a:r>
              <a:endParaRPr lang="bg-BG" sz="2400" dirty="0">
                <a:solidFill>
                  <a:srgbClr val="3D3743"/>
                </a:solidFill>
              </a:endParaRPr>
            </a:p>
          </p:txBody>
        </p:sp>
        <p:sp>
          <p:nvSpPr>
            <p:cNvPr id="8" name="Rectangle 59"/>
            <p:cNvSpPr/>
            <p:nvPr/>
          </p:nvSpPr>
          <p:spPr>
            <a:xfrm>
              <a:off x="7516695" y="2476617"/>
              <a:ext cx="43564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99149" y="3568517"/>
            <a:ext cx="4356438" cy="1097447"/>
            <a:chOff x="7516695" y="2025501"/>
            <a:chExt cx="4356438" cy="1097447"/>
          </a:xfrm>
        </p:grpSpPr>
        <p:sp>
          <p:nvSpPr>
            <p:cNvPr id="10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FontAwesome" pitchFamily="2" charset="0"/>
                </a:rPr>
                <a:t></a:t>
              </a:r>
              <a:endParaRPr lang="bg-BG" sz="3600"/>
            </a:p>
          </p:txBody>
        </p:sp>
        <p:sp>
          <p:nvSpPr>
            <p:cNvPr id="11" name="Rectangle 58"/>
            <p:cNvSpPr/>
            <p:nvPr/>
          </p:nvSpPr>
          <p:spPr>
            <a:xfrm>
              <a:off x="8005619" y="2076507"/>
              <a:ext cx="4956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latin typeface="New Cicle" pitchFamily="2" charset="0"/>
                </a:rPr>
                <a:t>02</a:t>
              </a:r>
              <a:endParaRPr lang="bg-BG" sz="2400" dirty="0">
                <a:solidFill>
                  <a:srgbClr val="3D3743"/>
                </a:solidFill>
              </a:endParaRPr>
            </a:p>
          </p:txBody>
        </p:sp>
        <p:sp>
          <p:nvSpPr>
            <p:cNvPr id="12" name="Rectangle 59"/>
            <p:cNvSpPr/>
            <p:nvPr/>
          </p:nvSpPr>
          <p:spPr>
            <a:xfrm>
              <a:off x="7516695" y="2476617"/>
              <a:ext cx="43564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99149" y="4790003"/>
            <a:ext cx="4356438" cy="1097447"/>
            <a:chOff x="7516695" y="2025501"/>
            <a:chExt cx="4356438" cy="1097447"/>
          </a:xfrm>
        </p:grpSpPr>
        <p:sp>
          <p:nvSpPr>
            <p:cNvPr id="14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FontAwesome" pitchFamily="2" charset="0"/>
                </a:rPr>
                <a:t></a:t>
              </a:r>
              <a:endParaRPr lang="bg-BG" sz="3600"/>
            </a:p>
          </p:txBody>
        </p:sp>
        <p:sp>
          <p:nvSpPr>
            <p:cNvPr id="15" name="Rectangle 58"/>
            <p:cNvSpPr/>
            <p:nvPr/>
          </p:nvSpPr>
          <p:spPr>
            <a:xfrm>
              <a:off x="8005619" y="2076507"/>
              <a:ext cx="4956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latin typeface="New Cicle" pitchFamily="2" charset="0"/>
                </a:rPr>
                <a:t>03</a:t>
              </a:r>
              <a:endParaRPr lang="bg-BG" sz="2400" dirty="0">
                <a:solidFill>
                  <a:srgbClr val="3D3743"/>
                </a:solidFill>
              </a:endParaRPr>
            </a:p>
          </p:txBody>
        </p:sp>
        <p:sp>
          <p:nvSpPr>
            <p:cNvPr id="16" name="Rectangle 59"/>
            <p:cNvSpPr/>
            <p:nvPr/>
          </p:nvSpPr>
          <p:spPr>
            <a:xfrm>
              <a:off x="7516695" y="2476617"/>
              <a:ext cx="43564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32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864" y="1113840"/>
            <a:ext cx="5169550" cy="41677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5815" y="1113840"/>
            <a:ext cx="5169550" cy="416775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87471" y="2720663"/>
            <a:ext cx="335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1354" y="2720662"/>
            <a:ext cx="335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1038063" y="5281593"/>
            <a:ext cx="4882970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6549105" y="5281591"/>
            <a:ext cx="4882970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66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43" y="-323558"/>
            <a:ext cx="8328074" cy="6882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83" y="3871636"/>
            <a:ext cx="3685578" cy="298636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93530" y="1024255"/>
            <a:ext cx="2236103" cy="2140685"/>
            <a:chOff x="2054543" y="2926081"/>
            <a:chExt cx="1271974" cy="1217696"/>
          </a:xfrm>
        </p:grpSpPr>
        <p:sp>
          <p:nvSpPr>
            <p:cNvPr id="8" name="等腰三角形 7"/>
            <p:cNvSpPr/>
            <p:nvPr/>
          </p:nvSpPr>
          <p:spPr>
            <a:xfrm>
              <a:off x="2054543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71815" y="3084579"/>
              <a:ext cx="609295" cy="1059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500" b="1" dirty="0">
                  <a:latin typeface="Algerian" panose="04020705040A02060702" pitchFamily="82" charset="0"/>
                </a:rPr>
                <a:t>4</a:t>
              </a:r>
              <a:endParaRPr lang="zh-CN" altLang="en-US" sz="115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35714" y="3109880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32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85770" y="3693720"/>
            <a:ext cx="5124922" cy="61991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TEMPLATE. THANK YOU WATCHING THIS ONE. THIS IS A ART TEMPLATE. </a:t>
            </a:r>
          </a:p>
        </p:txBody>
      </p:sp>
    </p:spTree>
    <p:extLst>
      <p:ext uri="{BB962C8B-B14F-4D97-AF65-F5344CB8AC3E}">
        <p14:creationId xmlns:p14="http://schemas.microsoft.com/office/powerpoint/2010/main" val="407397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491175" y="1336431"/>
            <a:ext cx="8595360" cy="4557932"/>
          </a:xfrm>
          <a:prstGeom prst="roundRect">
            <a:avLst/>
          </a:prstGeom>
          <a:solidFill>
            <a:srgbClr val="C6EEF4"/>
          </a:solidFill>
          <a:ln>
            <a:noFill/>
          </a:ln>
          <a:effectLst>
            <a:outerShdw blurRad="63500" dist="508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0461" y="509221"/>
            <a:ext cx="2363372" cy="568063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721721" y="4135627"/>
            <a:ext cx="319855" cy="413489"/>
            <a:chOff x="2928938" y="1130648"/>
            <a:chExt cx="400050" cy="519112"/>
          </a:xfrm>
          <a:solidFill>
            <a:schemeClr val="bg1"/>
          </a:solidFill>
        </p:grpSpPr>
        <p:sp>
          <p:nvSpPr>
            <p:cNvPr id="5" name="Freeform 170"/>
            <p:cNvSpPr>
              <a:spLocks noChangeArrowheads="1"/>
            </p:cNvSpPr>
            <p:nvPr/>
          </p:nvSpPr>
          <p:spPr bwMode="auto">
            <a:xfrm>
              <a:off x="2928938" y="1280392"/>
              <a:ext cx="400050" cy="369368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6" name="Freeform 171"/>
            <p:cNvSpPr>
              <a:spLocks noChangeArrowheads="1"/>
            </p:cNvSpPr>
            <p:nvPr/>
          </p:nvSpPr>
          <p:spPr bwMode="auto">
            <a:xfrm>
              <a:off x="2928938" y="1130648"/>
              <a:ext cx="400050" cy="126451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34831" y="2048407"/>
            <a:ext cx="651940" cy="634012"/>
            <a:chOff x="8539144" y="917247"/>
            <a:chExt cx="800766" cy="778746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9" name="Freeform 43"/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0" name="文本框 22"/>
          <p:cNvSpPr txBox="1">
            <a:spLocks noChangeArrowheads="1"/>
          </p:cNvSpPr>
          <p:nvPr/>
        </p:nvSpPr>
        <p:spPr bwMode="auto">
          <a:xfrm>
            <a:off x="3515145" y="1880773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3570844" y="2280883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3564358" y="3735518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3620057" y="4135628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40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5"/>
          <p:cNvSpPr txBox="1">
            <a:spLocks noChangeArrowheads="1"/>
          </p:cNvSpPr>
          <p:nvPr/>
        </p:nvSpPr>
        <p:spPr bwMode="auto">
          <a:xfrm>
            <a:off x="643875" y="984739"/>
            <a:ext cx="3123707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6000000" sx="101000" sy="101000" algn="ctr" rotWithShape="0">
              <a:srgbClr val="000000">
                <a:alpha val="43137"/>
              </a:srgbClr>
            </a:outerShdw>
          </a:effectLst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4800" b="1" dirty="0">
                <a:latin typeface="Algerian" panose="04020705040A02060702" pitchFamily="82" charset="0"/>
                <a:ea typeface="华文新魏" panose="02010800040101010101" pitchFamily="2" charset="-122"/>
              </a:rPr>
              <a:t>CONTENT</a:t>
            </a:r>
            <a:endParaRPr lang="zh-CN" altLang="en-US" sz="48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54543" y="2926081"/>
            <a:ext cx="1271974" cy="1198168"/>
            <a:chOff x="2054543" y="2926081"/>
            <a:chExt cx="1271974" cy="1198168"/>
          </a:xfrm>
        </p:grpSpPr>
        <p:sp>
          <p:nvSpPr>
            <p:cNvPr id="6" name="等腰三角形 5"/>
            <p:cNvSpPr/>
            <p:nvPr/>
          </p:nvSpPr>
          <p:spPr>
            <a:xfrm>
              <a:off x="2054543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353297" y="3108586"/>
              <a:ext cx="64633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000" b="1" dirty="0">
                  <a:latin typeface="Algerian" panose="04020705040A02060702" pitchFamily="82" charset="0"/>
                </a:rPr>
                <a:t>1</a:t>
              </a:r>
              <a:endParaRPr lang="zh-CN" altLang="en-US" sz="60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615353" y="4448743"/>
            <a:ext cx="2150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19717" y="2926081"/>
            <a:ext cx="1271974" cy="1198168"/>
            <a:chOff x="4619717" y="2926081"/>
            <a:chExt cx="1271974" cy="1198168"/>
          </a:xfrm>
        </p:grpSpPr>
        <p:sp>
          <p:nvSpPr>
            <p:cNvPr id="10" name="等腰三角形 9"/>
            <p:cNvSpPr/>
            <p:nvPr/>
          </p:nvSpPr>
          <p:spPr>
            <a:xfrm>
              <a:off x="4619717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18471" y="3108586"/>
              <a:ext cx="64633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000" b="1" dirty="0">
                  <a:latin typeface="Algerian" panose="04020705040A02060702" pitchFamily="82" charset="0"/>
                </a:rPr>
                <a:t>2</a:t>
              </a:r>
              <a:endParaRPr lang="zh-CN" altLang="en-US" sz="6000" b="1" dirty="0">
                <a:latin typeface="Algerian" panose="04020705040A02060702" pitchFamily="82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26698" y="2926081"/>
            <a:ext cx="1271974" cy="1198168"/>
            <a:chOff x="6926698" y="2926081"/>
            <a:chExt cx="1271974" cy="1198168"/>
          </a:xfrm>
        </p:grpSpPr>
        <p:sp>
          <p:nvSpPr>
            <p:cNvPr id="13" name="等腰三角形 12"/>
            <p:cNvSpPr/>
            <p:nvPr/>
          </p:nvSpPr>
          <p:spPr>
            <a:xfrm>
              <a:off x="6926698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225452" y="3108586"/>
              <a:ext cx="64633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000" b="1" dirty="0">
                  <a:latin typeface="Algerian" panose="04020705040A02060702" pitchFamily="82" charset="0"/>
                </a:rPr>
                <a:t>3</a:t>
              </a:r>
              <a:endParaRPr lang="zh-CN" altLang="en-US" sz="6000" b="1" dirty="0">
                <a:latin typeface="Algerian" panose="04020705040A02060702" pitchFamily="82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491872" y="2926081"/>
            <a:ext cx="1271974" cy="1198168"/>
            <a:chOff x="9491872" y="2926081"/>
            <a:chExt cx="1271974" cy="1198168"/>
          </a:xfrm>
        </p:grpSpPr>
        <p:sp>
          <p:nvSpPr>
            <p:cNvPr id="16" name="等腰三角形 15"/>
            <p:cNvSpPr/>
            <p:nvPr/>
          </p:nvSpPr>
          <p:spPr>
            <a:xfrm>
              <a:off x="9491872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790626" y="3108586"/>
              <a:ext cx="64633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000" b="1" dirty="0">
                  <a:latin typeface="Algerian" panose="04020705040A02060702" pitchFamily="82" charset="0"/>
                </a:rPr>
                <a:t>4</a:t>
              </a:r>
              <a:endParaRPr lang="zh-CN" altLang="en-US" sz="60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181705" y="4448743"/>
            <a:ext cx="2150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36698" y="4448743"/>
            <a:ext cx="2150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03050" y="4448743"/>
            <a:ext cx="2150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33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6450" y="1461794"/>
            <a:ext cx="1885129" cy="15198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51623" y="180620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0 1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48951" y="307616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3103" y="3100795"/>
            <a:ext cx="1849582" cy="13764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04848" y="3429838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0 2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402176" y="4699802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967" y="1641471"/>
            <a:ext cx="2035974" cy="129040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853847" y="180620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0 3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251175" y="307616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0027" y="3005906"/>
            <a:ext cx="1866012" cy="15054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379224" y="3300583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0 4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776552" y="4570547"/>
            <a:ext cx="243222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765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982414" y="467256"/>
            <a:ext cx="8209586" cy="6109463"/>
          </a:xfrm>
          <a:prstGeom prst="rect">
            <a:avLst/>
          </a:prstGeom>
        </p:spPr>
      </p:pic>
      <p:sp>
        <p:nvSpPr>
          <p:cNvPr id="3" name="文本框 65"/>
          <p:cNvSpPr txBox="1">
            <a:spLocks noChangeArrowheads="1"/>
          </p:cNvSpPr>
          <p:nvPr/>
        </p:nvSpPr>
        <p:spPr bwMode="auto">
          <a:xfrm>
            <a:off x="6211307" y="2952744"/>
            <a:ext cx="40358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800" b="1" dirty="0">
                <a:latin typeface="Algerian" panose="04020705040A02060702" pitchFamily="82" charset="0"/>
                <a:ea typeface="华文新魏" panose="02010800040101010101" pitchFamily="2" charset="-122"/>
                <a:cs typeface="Arial" panose="020B0604020202020204" pitchFamily="34" charset="0"/>
              </a:rPr>
              <a:t>ADD YOUR TITLE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11307" y="3549336"/>
            <a:ext cx="43853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</a:t>
            </a:r>
            <a:endParaRPr lang="en-US" altLang="zh-CN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82258" flipH="1">
            <a:off x="3245512" y="1803775"/>
            <a:ext cx="1473804" cy="1220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00" flipH="1">
            <a:off x="1913197" y="1565482"/>
            <a:ext cx="1006908" cy="8337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930846" flipH="1">
            <a:off x="3826760" y="3363843"/>
            <a:ext cx="983526" cy="8144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648588" flipH="1">
            <a:off x="2529967" y="3165110"/>
            <a:ext cx="671948" cy="55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2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5608" y="176980"/>
            <a:ext cx="12818615" cy="70960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70600" y="2625647"/>
            <a:ext cx="67655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</a:rPr>
              <a:t>感谢您的观看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166950" y="3531178"/>
            <a:ext cx="5372817" cy="7814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136583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75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4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43" y="-323558"/>
            <a:ext cx="8328074" cy="6882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83" y="3871636"/>
            <a:ext cx="3685578" cy="298636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93530" y="1024255"/>
            <a:ext cx="2236103" cy="2140685"/>
            <a:chOff x="2054543" y="2926081"/>
            <a:chExt cx="1271974" cy="1217696"/>
          </a:xfrm>
        </p:grpSpPr>
        <p:sp>
          <p:nvSpPr>
            <p:cNvPr id="8" name="等腰三角形 7"/>
            <p:cNvSpPr/>
            <p:nvPr/>
          </p:nvSpPr>
          <p:spPr>
            <a:xfrm>
              <a:off x="2054543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71815" y="3084579"/>
              <a:ext cx="609295" cy="1059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500" b="1" dirty="0">
                  <a:latin typeface="Algerian" panose="04020705040A02060702" pitchFamily="82" charset="0"/>
                </a:rPr>
                <a:t>1</a:t>
              </a:r>
              <a:endParaRPr lang="zh-CN" altLang="en-US" sz="115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35714" y="3109880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32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85770" y="3693720"/>
            <a:ext cx="5124922" cy="61991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TEMPLATE. THANK YOU WATCHING THIS ONE. THIS IS A ART TEMPLATE. </a:t>
            </a:r>
          </a:p>
        </p:txBody>
      </p:sp>
    </p:spTree>
    <p:extLst>
      <p:ext uri="{BB962C8B-B14F-4D97-AF65-F5344CB8AC3E}">
        <p14:creationId xmlns:p14="http://schemas.microsoft.com/office/powerpoint/2010/main" val="378265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491175" y="1336431"/>
            <a:ext cx="8595360" cy="4557932"/>
          </a:xfrm>
          <a:prstGeom prst="roundRect">
            <a:avLst/>
          </a:prstGeom>
          <a:solidFill>
            <a:srgbClr val="C6EEF4"/>
          </a:solidFill>
          <a:ln>
            <a:noFill/>
          </a:ln>
          <a:effectLst>
            <a:outerShdw blurRad="63500" dist="508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0461" y="509221"/>
            <a:ext cx="2363372" cy="568063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721721" y="4135627"/>
            <a:ext cx="319855" cy="413489"/>
            <a:chOff x="2928938" y="1130648"/>
            <a:chExt cx="400050" cy="519112"/>
          </a:xfrm>
          <a:solidFill>
            <a:schemeClr val="bg1"/>
          </a:solidFill>
        </p:grpSpPr>
        <p:sp>
          <p:nvSpPr>
            <p:cNvPr id="5" name="Freeform 170"/>
            <p:cNvSpPr>
              <a:spLocks noChangeArrowheads="1"/>
            </p:cNvSpPr>
            <p:nvPr/>
          </p:nvSpPr>
          <p:spPr bwMode="auto">
            <a:xfrm>
              <a:off x="2928938" y="1280392"/>
              <a:ext cx="400050" cy="369368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6" name="Freeform 171"/>
            <p:cNvSpPr>
              <a:spLocks noChangeArrowheads="1"/>
            </p:cNvSpPr>
            <p:nvPr/>
          </p:nvSpPr>
          <p:spPr bwMode="auto">
            <a:xfrm>
              <a:off x="2928938" y="1130648"/>
              <a:ext cx="400050" cy="126451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34831" y="2048407"/>
            <a:ext cx="651940" cy="634012"/>
            <a:chOff x="8539144" y="917247"/>
            <a:chExt cx="800766" cy="778746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9" name="Freeform 43"/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0" name="文本框 22"/>
          <p:cNvSpPr txBox="1">
            <a:spLocks noChangeArrowheads="1"/>
          </p:cNvSpPr>
          <p:nvPr/>
        </p:nvSpPr>
        <p:spPr bwMode="auto">
          <a:xfrm>
            <a:off x="3515145" y="1880773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3570844" y="2280883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3564358" y="3735518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3620057" y="4135628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150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8445" y="0"/>
            <a:ext cx="6274191" cy="685039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777612" y="2134868"/>
            <a:ext cx="313450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three ways. 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25" t="11296" r="3290" b="9724"/>
          <a:stretch/>
        </p:blipFill>
        <p:spPr>
          <a:xfrm>
            <a:off x="1083213" y="3184808"/>
            <a:ext cx="4796708" cy="353954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07643" y="1756288"/>
            <a:ext cx="454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98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204" y="1628637"/>
            <a:ext cx="1885070" cy="21744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3832" y="1381183"/>
            <a:ext cx="2240615" cy="24218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028" y="1285755"/>
            <a:ext cx="3685578" cy="2986364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2320946" y="2034144"/>
            <a:ext cx="1489586" cy="1489586"/>
          </a:xfrm>
          <a:prstGeom prst="ellipse">
            <a:avLst/>
          </a:prstGeom>
          <a:solidFill>
            <a:srgbClr val="FFEBA8"/>
          </a:solidFill>
          <a:ln>
            <a:noFill/>
          </a:ln>
          <a:effectLst>
            <a:outerShdw blurRad="63500" dist="50800" dir="96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" name="文本框 5"/>
          <p:cNvSpPr txBox="1"/>
          <p:nvPr/>
        </p:nvSpPr>
        <p:spPr>
          <a:xfrm>
            <a:off x="2630660" y="2414654"/>
            <a:ext cx="85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Algerian" panose="04020705040A02060702" pitchFamily="82" charset="0"/>
                <a:ea typeface="华文新魏" panose="02010800040101010101" pitchFamily="2" charset="-122"/>
              </a:rPr>
              <a:t>01</a:t>
            </a:r>
            <a:endParaRPr lang="zh-CN" altLang="en-US" sz="4000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88498" y="2042427"/>
            <a:ext cx="1489586" cy="1489586"/>
          </a:xfrm>
          <a:prstGeom prst="ellipse">
            <a:avLst/>
          </a:prstGeom>
          <a:solidFill>
            <a:srgbClr val="FFEBA8"/>
          </a:solidFill>
          <a:ln>
            <a:noFill/>
          </a:ln>
          <a:effectLst>
            <a:outerShdw blurRad="63500" dist="50800" dir="96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文本框 7"/>
          <p:cNvSpPr txBox="1"/>
          <p:nvPr/>
        </p:nvSpPr>
        <p:spPr>
          <a:xfrm>
            <a:off x="5998212" y="2422937"/>
            <a:ext cx="85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Algerian" panose="04020705040A02060702" pitchFamily="82" charset="0"/>
                <a:ea typeface="华文新魏" panose="02010800040101010101" pitchFamily="2" charset="-122"/>
              </a:rPr>
              <a:t>02</a:t>
            </a:r>
            <a:endParaRPr lang="zh-CN" altLang="en-US" sz="4000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026554" y="2071923"/>
            <a:ext cx="1489586" cy="1489586"/>
          </a:xfrm>
          <a:prstGeom prst="ellipse">
            <a:avLst/>
          </a:prstGeom>
          <a:solidFill>
            <a:srgbClr val="FFEBA8"/>
          </a:solidFill>
          <a:ln>
            <a:noFill/>
          </a:ln>
          <a:effectLst>
            <a:outerShdw blurRad="63500" dist="50800" dir="96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" name="文本框 9"/>
          <p:cNvSpPr txBox="1"/>
          <p:nvPr/>
        </p:nvSpPr>
        <p:spPr>
          <a:xfrm>
            <a:off x="9336268" y="2452433"/>
            <a:ext cx="85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Algerian" panose="04020705040A02060702" pitchFamily="82" charset="0"/>
                <a:ea typeface="华文新魏" panose="02010800040101010101" pitchFamily="2" charset="-122"/>
              </a:rPr>
              <a:t>03</a:t>
            </a:r>
            <a:endParaRPr lang="zh-CN" altLang="en-US" sz="4000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799184" y="4082356"/>
            <a:ext cx="2534941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174112" y="4082359"/>
            <a:ext cx="2534941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8578538" y="4082356"/>
            <a:ext cx="2534941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895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8518" y="1131317"/>
            <a:ext cx="7203426" cy="536069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932357" y="2542832"/>
            <a:ext cx="313450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three ways. 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 three ways. I will do somebody a good turn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</a:t>
            </a: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7644" y="1770356"/>
            <a:ext cx="454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28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1220944" y="2542832"/>
            <a:ext cx="4882970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9034" y="4331604"/>
            <a:ext cx="1885129" cy="151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43" y="-323558"/>
            <a:ext cx="8328074" cy="6882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83" y="3871636"/>
            <a:ext cx="3685578" cy="298636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93530" y="1024255"/>
            <a:ext cx="2236103" cy="2140685"/>
            <a:chOff x="2054543" y="2926081"/>
            <a:chExt cx="1271974" cy="1217696"/>
          </a:xfrm>
        </p:grpSpPr>
        <p:sp>
          <p:nvSpPr>
            <p:cNvPr id="8" name="等腰三角形 7"/>
            <p:cNvSpPr/>
            <p:nvPr/>
          </p:nvSpPr>
          <p:spPr>
            <a:xfrm>
              <a:off x="2054543" y="2926081"/>
              <a:ext cx="1271974" cy="1096529"/>
            </a:xfrm>
            <a:prstGeom prst="triangle">
              <a:avLst/>
            </a:prstGeom>
            <a:solidFill>
              <a:srgbClr val="FFEBA8"/>
            </a:solidFill>
            <a:ln>
              <a:noFill/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b="1" dirty="0">
                <a:solidFill>
                  <a:schemeClr val="tx1"/>
                </a:solidFill>
                <a:latin typeface="Algerian" panose="04020705040A02060702" pitchFamily="82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71815" y="3084579"/>
              <a:ext cx="609295" cy="1059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500" b="1" dirty="0">
                  <a:latin typeface="Algerian" panose="04020705040A02060702" pitchFamily="82" charset="0"/>
                </a:rPr>
                <a:t>2</a:t>
              </a:r>
              <a:endParaRPr lang="zh-CN" altLang="en-US" sz="11500" b="1" dirty="0">
                <a:latin typeface="Algerian" panose="04020705040A02060702" pitchFamily="82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35714" y="3109880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Algerian" panose="04020705040A02060702" pitchFamily="82" charset="0"/>
                <a:ea typeface="华文新魏" panose="02010800040101010101" pitchFamily="2" charset="-122"/>
              </a:rPr>
              <a:t>ADD YOUR TITTLE HERE</a:t>
            </a:r>
            <a:endParaRPr lang="zh-CN" altLang="en-US" sz="3200" b="1" dirty="0">
              <a:latin typeface="Algerian" panose="04020705040A02060702" pitchFamily="82" charset="0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85770" y="3693720"/>
            <a:ext cx="5124922" cy="61991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TEMPLATE. THANK YOU WATCHING THIS ONE. THIS IS A ART TEMPLATE. </a:t>
            </a:r>
          </a:p>
        </p:txBody>
      </p:sp>
    </p:spTree>
    <p:extLst>
      <p:ext uri="{BB962C8B-B14F-4D97-AF65-F5344CB8AC3E}">
        <p14:creationId xmlns:p14="http://schemas.microsoft.com/office/powerpoint/2010/main" val="310096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491175" y="1336431"/>
            <a:ext cx="8595360" cy="4557932"/>
          </a:xfrm>
          <a:prstGeom prst="roundRect">
            <a:avLst/>
          </a:prstGeom>
          <a:solidFill>
            <a:srgbClr val="C6EEF4"/>
          </a:solidFill>
          <a:ln>
            <a:noFill/>
          </a:ln>
          <a:effectLst>
            <a:outerShdw blurRad="63500" dist="508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0461" y="509221"/>
            <a:ext cx="2363372" cy="568063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721721" y="4135627"/>
            <a:ext cx="319855" cy="413489"/>
            <a:chOff x="2928938" y="1130648"/>
            <a:chExt cx="400050" cy="519112"/>
          </a:xfrm>
          <a:solidFill>
            <a:schemeClr val="bg1"/>
          </a:solidFill>
        </p:grpSpPr>
        <p:sp>
          <p:nvSpPr>
            <p:cNvPr id="5" name="Freeform 170"/>
            <p:cNvSpPr>
              <a:spLocks noChangeArrowheads="1"/>
            </p:cNvSpPr>
            <p:nvPr/>
          </p:nvSpPr>
          <p:spPr bwMode="auto">
            <a:xfrm>
              <a:off x="2928938" y="1280392"/>
              <a:ext cx="400050" cy="369368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6" name="Freeform 171"/>
            <p:cNvSpPr>
              <a:spLocks noChangeArrowheads="1"/>
            </p:cNvSpPr>
            <p:nvPr/>
          </p:nvSpPr>
          <p:spPr bwMode="auto">
            <a:xfrm>
              <a:off x="2928938" y="1130648"/>
              <a:ext cx="400050" cy="126451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34831" y="2048407"/>
            <a:ext cx="651940" cy="634012"/>
            <a:chOff x="8539144" y="917247"/>
            <a:chExt cx="800766" cy="778746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9" name="Freeform 43"/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0" name="文本框 22"/>
          <p:cNvSpPr txBox="1">
            <a:spLocks noChangeArrowheads="1"/>
          </p:cNvSpPr>
          <p:nvPr/>
        </p:nvSpPr>
        <p:spPr bwMode="auto">
          <a:xfrm>
            <a:off x="3515145" y="1880773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3570844" y="2280883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3564358" y="3735518"/>
            <a:ext cx="33089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3620057" y="4135628"/>
            <a:ext cx="532638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hours that </a:t>
            </a:r>
            <a:r>
              <a:rPr lang="en-US" altLang="zh-CN" sz="14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807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1573</Words>
  <Application>Microsoft Office PowerPoint</Application>
  <PresentationFormat>自定义</PresentationFormat>
  <Paragraphs>120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蓝色卡通</dc:title>
  <dc:creator>第一PPT</dc:creator>
  <cp:keywords>www.1ppt.com</cp:keywords>
  <dc:description>www.1ppt.com</dc:description>
  <cp:lastModifiedBy>Windows User</cp:lastModifiedBy>
  <cp:revision>9</cp:revision>
  <dcterms:created xsi:type="dcterms:W3CDTF">2017-04-24T07:00:52Z</dcterms:created>
  <dcterms:modified xsi:type="dcterms:W3CDTF">2018-05-11T05:56:13Z</dcterms:modified>
</cp:coreProperties>
</file>