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64" r:id="rId3"/>
    <p:sldId id="261" r:id="rId4"/>
    <p:sldId id="266" r:id="rId5"/>
    <p:sldId id="262" r:id="rId6"/>
    <p:sldId id="258" r:id="rId7"/>
    <p:sldId id="256" r:id="rId8"/>
    <p:sldId id="259" r:id="rId9"/>
    <p:sldId id="260" r:id="rId10"/>
    <p:sldId id="263" r:id="rId11"/>
    <p:sldId id="265" r:id="rId12"/>
    <p:sldId id="26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D25C"/>
    <a:srgbClr val="F1CC4B"/>
    <a:srgbClr val="FDFAFB"/>
    <a:srgbClr val="FFF8F9"/>
    <a:srgbClr val="FFFAFA"/>
    <a:srgbClr val="FFFAEB"/>
    <a:srgbClr val="FFFAF5"/>
    <a:srgbClr val="E83548"/>
    <a:srgbClr val="FFE01B"/>
    <a:srgbClr val="D19C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28779" autoAdjust="0"/>
  </p:normalViewPr>
  <p:slideViewPr>
    <p:cSldViewPr snapToGrid="0">
      <p:cViewPr varScale="1">
        <p:scale>
          <a:sx n="58" d="100"/>
          <a:sy n="58" d="100"/>
        </p:scale>
        <p:origin x="-84"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5498951862823186E-2"/>
          <c:y val="5.1251556153279948E-2"/>
          <c:w val="0.77951244066535619"/>
          <c:h val="0.83310476432796887"/>
        </c:manualLayout>
      </c:layout>
      <c:barChart>
        <c:barDir val="col"/>
        <c:grouping val="clustered"/>
        <c:varyColors val="0"/>
        <c:ser>
          <c:idx val="0"/>
          <c:order val="0"/>
          <c:tx>
            <c:strRef>
              <c:f>Sheet1!$B$1</c:f>
              <c:strCache>
                <c:ptCount val="1"/>
                <c:pt idx="0">
                  <c:v>Series 1</c:v>
                </c:pt>
              </c:strCache>
            </c:strRef>
          </c:tx>
          <c:spPr>
            <a:solidFill>
              <a:srgbClr val="9CD25C">
                <a:alpha val="85000"/>
              </a:srgbClr>
            </a:solidFill>
            <a:ln>
              <a:noFill/>
            </a:ln>
          </c:spPr>
          <c:invertIfNegative val="0"/>
          <c:dLbls>
            <c:spPr>
              <a:noFill/>
              <a:ln>
                <a:noFill/>
              </a:ln>
              <a:effectLst/>
            </c:spPr>
            <c:txPr>
              <a:bodyPr/>
              <a:lstStyle/>
              <a:p>
                <a:pPr>
                  <a:defRPr lang="en-US">
                    <a:solidFill>
                      <a:schemeClr val="tx1"/>
                    </a:solidFill>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4.5</c:v>
                </c:pt>
                <c:pt idx="1">
                  <c:v>2.5</c:v>
                </c:pt>
                <c:pt idx="2">
                  <c:v>3.2</c:v>
                </c:pt>
                <c:pt idx="3">
                  <c:v>3.7</c:v>
                </c:pt>
              </c:numCache>
            </c:numRef>
          </c:val>
        </c:ser>
        <c:ser>
          <c:idx val="1"/>
          <c:order val="1"/>
          <c:tx>
            <c:strRef>
              <c:f>Sheet1!$C$1</c:f>
              <c:strCache>
                <c:ptCount val="1"/>
                <c:pt idx="0">
                  <c:v>Series 2</c:v>
                </c:pt>
              </c:strCache>
            </c:strRef>
          </c:tx>
          <c:spPr>
            <a:solidFill>
              <a:srgbClr val="F1CC4B">
                <a:alpha val="75000"/>
              </a:srgbClr>
            </a:solidFill>
            <a:ln>
              <a:noFill/>
            </a:ln>
          </c:spPr>
          <c:invertIfNegative val="0"/>
          <c:dLbls>
            <c:spPr>
              <a:noFill/>
              <a:ln>
                <a:noFill/>
              </a:ln>
              <a:effectLst/>
            </c:spPr>
            <c:txPr>
              <a:bodyPr/>
              <a:lstStyle/>
              <a:p>
                <a:pPr>
                  <a:defRPr lang="en-US">
                    <a:solidFill>
                      <a:schemeClr val="tx1"/>
                    </a:solidFill>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2.5</c:v>
                </c:pt>
                <c:pt idx="1">
                  <c:v>4.2</c:v>
                </c:pt>
                <c:pt idx="2">
                  <c:v>1.6</c:v>
                </c:pt>
                <c:pt idx="3">
                  <c:v>2.4</c:v>
                </c:pt>
              </c:numCache>
            </c:numRef>
          </c:val>
        </c:ser>
        <c:dLbls>
          <c:showLegendKey val="0"/>
          <c:showVal val="0"/>
          <c:showCatName val="0"/>
          <c:showSerName val="0"/>
          <c:showPercent val="0"/>
          <c:showBubbleSize val="0"/>
        </c:dLbls>
        <c:gapWidth val="150"/>
        <c:axId val="40256640"/>
        <c:axId val="40258176"/>
      </c:barChart>
      <c:catAx>
        <c:axId val="40256640"/>
        <c:scaling>
          <c:orientation val="minMax"/>
        </c:scaling>
        <c:delete val="0"/>
        <c:axPos val="b"/>
        <c:numFmt formatCode="General" sourceLinked="0"/>
        <c:majorTickMark val="out"/>
        <c:minorTickMark val="none"/>
        <c:tickLblPos val="nextTo"/>
        <c:txPr>
          <a:bodyPr/>
          <a:lstStyle/>
          <a:p>
            <a:pPr>
              <a:defRPr lang="en-US">
                <a:solidFill>
                  <a:schemeClr val="tx1"/>
                </a:solidFill>
              </a:defRPr>
            </a:pPr>
            <a:endParaRPr lang="zh-CN"/>
          </a:p>
        </c:txPr>
        <c:crossAx val="40258176"/>
        <c:crosses val="autoZero"/>
        <c:auto val="1"/>
        <c:lblAlgn val="ctr"/>
        <c:lblOffset val="100"/>
        <c:noMultiLvlLbl val="0"/>
      </c:catAx>
      <c:valAx>
        <c:axId val="40258176"/>
        <c:scaling>
          <c:orientation val="minMax"/>
          <c:max val="5"/>
        </c:scaling>
        <c:delete val="0"/>
        <c:axPos val="l"/>
        <c:numFmt formatCode="General" sourceLinked="1"/>
        <c:majorTickMark val="out"/>
        <c:minorTickMark val="none"/>
        <c:tickLblPos val="nextTo"/>
        <c:txPr>
          <a:bodyPr/>
          <a:lstStyle/>
          <a:p>
            <a:pPr>
              <a:defRPr lang="en-US">
                <a:solidFill>
                  <a:schemeClr val="tx1"/>
                </a:solidFill>
              </a:defRPr>
            </a:pPr>
            <a:endParaRPr lang="zh-CN"/>
          </a:p>
        </c:txPr>
        <c:crossAx val="40256640"/>
        <c:crosses val="autoZero"/>
        <c:crossBetween val="between"/>
      </c:valAx>
    </c:plotArea>
    <c:plotVisOnly val="1"/>
    <c:dispBlanksAs val="zero"/>
    <c:showDLblsOverMax val="0"/>
  </c:chart>
  <c:txPr>
    <a:bodyPr/>
    <a:lstStyle/>
    <a:p>
      <a:pPr>
        <a:defRPr sz="800">
          <a:solidFill>
            <a:schemeClr val="bg1">
              <a:lumMod val="65000"/>
            </a:schemeClr>
          </a:solidFill>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9CBD2E-23EC-45E2-85FB-9A207DB63FB3}" type="datetimeFigureOut">
              <a:rPr lang="zh-CN" altLang="en-US" smtClean="0"/>
              <a:t>2018/5/11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24C8E9-8500-40B4-AAE7-38D9AE2E55DA}" type="slidenum">
              <a:rPr lang="zh-CN" altLang="en-US" smtClean="0"/>
              <a:t>‹#›</a:t>
            </a:fld>
            <a:endParaRPr lang="zh-CN" altLang="en-US"/>
          </a:p>
        </p:txBody>
      </p:sp>
    </p:spTree>
    <p:extLst>
      <p:ext uri="{BB962C8B-B14F-4D97-AF65-F5344CB8AC3E}">
        <p14:creationId xmlns:p14="http://schemas.microsoft.com/office/powerpoint/2010/main" val="3257564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1492460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3034032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2217744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195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808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3849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466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99398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674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871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700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7528609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746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8661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378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1480400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4168170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311822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1759839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3079708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3358784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575EF58-D46A-4521-801B-557DAC089AD9}" type="datetimeFigureOut">
              <a:rPr lang="zh-CN" altLang="en-US" smtClean="0"/>
              <a:t>2018/5/11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1246765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AFB"/>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75EF58-D46A-4521-801B-557DAC089AD9}" type="datetimeFigureOut">
              <a:rPr lang="zh-CN" altLang="en-US" smtClean="0"/>
              <a:t>2018/5/11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6C5DC7-B819-4864-97D8-1FE5F18EA5D9}" type="slidenum">
              <a:rPr lang="zh-CN" altLang="en-US" smtClean="0"/>
              <a:t>‹#›</a:t>
            </a:fld>
            <a:endParaRPr lang="zh-CN" altLang="en-US"/>
          </a:p>
        </p:txBody>
      </p:sp>
    </p:spTree>
    <p:extLst>
      <p:ext uri="{BB962C8B-B14F-4D97-AF65-F5344CB8AC3E}">
        <p14:creationId xmlns:p14="http://schemas.microsoft.com/office/powerpoint/2010/main" val="3173471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2699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30996" y="0"/>
            <a:ext cx="12192000" cy="6858000"/>
          </a:xfrm>
          <a:prstGeom prst="rect">
            <a:avLst/>
          </a:prstGeom>
          <a:solidFill>
            <a:schemeClr val="tx2">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347816" y="2770361"/>
            <a:ext cx="3496366" cy="646331"/>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rPr>
              <a:t>POWERPOINT</a:t>
            </a:r>
            <a:endParaRPr lang="zh-CN" altLang="en-US" sz="3600" b="1" dirty="0">
              <a:solidFill>
                <a:srgbClr val="F1CC4B"/>
              </a:solidFill>
              <a:latin typeface="微软雅黑" panose="020B0503020204020204" pitchFamily="34" charset="-122"/>
              <a:ea typeface="微软雅黑" panose="020B0503020204020204" pitchFamily="34" charset="-122"/>
              <a:cs typeface="DokChampa" panose="020B0604020202020204" pitchFamily="34" charset="-34"/>
            </a:endParaRPr>
          </a:p>
        </p:txBody>
      </p:sp>
      <p:sp>
        <p:nvSpPr>
          <p:cNvPr id="6" name="Text Box 6"/>
          <p:cNvSpPr txBox="1">
            <a:spLocks noChangeArrowheads="1"/>
          </p:cNvSpPr>
          <p:nvPr/>
        </p:nvSpPr>
        <p:spPr bwMode="auto">
          <a:xfrm>
            <a:off x="3644025" y="3610966"/>
            <a:ext cx="4879462" cy="1384995"/>
          </a:xfrm>
          <a:prstGeom prst="rect">
            <a:avLst/>
          </a:prstGeom>
          <a:noFill/>
          <a:ln w="9525">
            <a:noFill/>
            <a:miter lim="800000"/>
            <a:headEnd/>
            <a:tailEnd/>
          </a:ln>
        </p:spPr>
        <p:txBody>
          <a:bodyPr wrap="square">
            <a:spAutoFit/>
          </a:bodyPr>
          <a:lstStyle/>
          <a:p>
            <a:pPr algn="ctr">
              <a:lnSpc>
                <a:spcPct val="150000"/>
              </a:lnSpc>
            </a:pPr>
            <a:r>
              <a:rPr lang="en-US" altLang="zh-CN" sz="1400"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Arial" panose="020B0604020202020204" pitchFamily="34" charset="0"/>
              </a:rPr>
              <a:t>AWRD/CUTURE/CONNECT US</a:t>
            </a:r>
            <a:endParaRPr lang="en-US" altLang="zh-CN" sz="1400"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Tahoma" pitchFamily="34" charset="0"/>
            </a:endParaRPr>
          </a:p>
          <a:p>
            <a:pPr algn="ctr">
              <a:lnSpc>
                <a:spcPct val="150000"/>
              </a:lnSpc>
            </a:pPr>
            <a:r>
              <a:rPr lang="en-US" altLang="zh-CN" sz="1050"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Tahoma" pitchFamily="34" charset="0"/>
              </a:rPr>
              <a:t>Add </a:t>
            </a:r>
            <a:r>
              <a:rPr lang="en-US" altLang="zh-CN" sz="1050" dirty="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Tahoma" pitchFamily="34" charset="0"/>
              </a:rPr>
              <a:t>your text here and write down your opinion Add your text here and write down your opinion Add your text here and write down your opinion  Add your text here and write down your opinion Add your text here and write down your opinion </a:t>
            </a:r>
          </a:p>
        </p:txBody>
      </p:sp>
      <p:sp>
        <p:nvSpPr>
          <p:cNvPr id="11" name="Rectangle 6"/>
          <p:cNvSpPr/>
          <p:nvPr/>
        </p:nvSpPr>
        <p:spPr>
          <a:xfrm>
            <a:off x="5873750" y="5153778"/>
            <a:ext cx="92075" cy="46038"/>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
        <p:nvSpPr>
          <p:cNvPr id="12" name="Rectangle 7"/>
          <p:cNvSpPr/>
          <p:nvPr/>
        </p:nvSpPr>
        <p:spPr>
          <a:xfrm>
            <a:off x="5991225" y="5153778"/>
            <a:ext cx="92075" cy="46038"/>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
        <p:nvSpPr>
          <p:cNvPr id="13" name="Rectangle 8"/>
          <p:cNvSpPr/>
          <p:nvPr/>
        </p:nvSpPr>
        <p:spPr>
          <a:xfrm>
            <a:off x="6108700" y="5153778"/>
            <a:ext cx="92075" cy="46038"/>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
        <p:nvSpPr>
          <p:cNvPr id="14" name="Rectangle 9"/>
          <p:cNvSpPr/>
          <p:nvPr/>
        </p:nvSpPr>
        <p:spPr>
          <a:xfrm>
            <a:off x="6226175" y="5153778"/>
            <a:ext cx="92075" cy="46038"/>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Tree>
    <p:extLst>
      <p:ext uri="{BB962C8B-B14F-4D97-AF65-F5344CB8AC3E}">
        <p14:creationId xmlns:p14="http://schemas.microsoft.com/office/powerpoint/2010/main" val="4245636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30996" y="0"/>
            <a:ext cx="12192000" cy="6858000"/>
          </a:xfrm>
          <a:prstGeom prst="rect">
            <a:avLst/>
          </a:prstGeom>
          <a:solidFill>
            <a:schemeClr val="tx2">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347816" y="2770361"/>
            <a:ext cx="3496366" cy="646331"/>
          </a:xfrm>
          <a:prstGeom prst="rect">
            <a:avLst/>
          </a:prstGeom>
          <a:noFill/>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rPr>
              <a:t>THANKS!</a:t>
            </a:r>
            <a:endParaRPr lang="zh-CN" altLang="en-US" sz="3600" b="1" dirty="0">
              <a:solidFill>
                <a:srgbClr val="F1CC4B"/>
              </a:solidFill>
              <a:latin typeface="微软雅黑" panose="020B0503020204020204" pitchFamily="34" charset="-122"/>
              <a:ea typeface="微软雅黑" panose="020B0503020204020204" pitchFamily="34" charset="-122"/>
              <a:cs typeface="DokChampa" panose="020B0604020202020204" pitchFamily="34" charset="-34"/>
            </a:endParaRPr>
          </a:p>
        </p:txBody>
      </p:sp>
      <p:sp>
        <p:nvSpPr>
          <p:cNvPr id="6" name="Text Box 6"/>
          <p:cNvSpPr txBox="1">
            <a:spLocks noChangeArrowheads="1"/>
          </p:cNvSpPr>
          <p:nvPr/>
        </p:nvSpPr>
        <p:spPr bwMode="auto">
          <a:xfrm>
            <a:off x="3644025" y="3610966"/>
            <a:ext cx="4879462" cy="1384995"/>
          </a:xfrm>
          <a:prstGeom prst="rect">
            <a:avLst/>
          </a:prstGeom>
          <a:noFill/>
          <a:ln w="9525">
            <a:noFill/>
            <a:miter lim="800000"/>
            <a:headEnd/>
            <a:tailEnd/>
          </a:ln>
        </p:spPr>
        <p:txBody>
          <a:bodyPr wrap="square">
            <a:spAutoFit/>
          </a:bodyPr>
          <a:lstStyle/>
          <a:p>
            <a:pPr algn="ctr">
              <a:lnSpc>
                <a:spcPct val="150000"/>
              </a:lnSpc>
            </a:pPr>
            <a:r>
              <a:rPr lang="en-US" altLang="zh-CN" sz="1400"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Arial" panose="020B0604020202020204" pitchFamily="34" charset="0"/>
              </a:rPr>
              <a:t>AWRD/CUTURE/CONNECT US</a:t>
            </a:r>
            <a:endParaRPr lang="en-US" altLang="zh-CN" sz="1400"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Tahoma" pitchFamily="34" charset="0"/>
            </a:endParaRPr>
          </a:p>
          <a:p>
            <a:pPr algn="ctr">
              <a:lnSpc>
                <a:spcPct val="150000"/>
              </a:lnSpc>
            </a:pPr>
            <a:r>
              <a:rPr lang="en-US" altLang="zh-CN" sz="1050" dirty="0" smtClean="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Tahoma" pitchFamily="34" charset="0"/>
              </a:rPr>
              <a:t>Add </a:t>
            </a:r>
            <a:r>
              <a:rPr lang="en-US" altLang="zh-CN" sz="1050" dirty="0">
                <a:solidFill>
                  <a:schemeClr val="bg1"/>
                </a:solidFill>
                <a:latin typeface="微软雅黑" panose="020B0503020204020204" pitchFamily="34" charset="-122"/>
                <a:ea typeface="微软雅黑" panose="020B0503020204020204" pitchFamily="34" charset="-122"/>
                <a:cs typeface="DokChampa" panose="020B0604020202020204" pitchFamily="34" charset="-34"/>
                <a:sym typeface="Tahoma" pitchFamily="34" charset="0"/>
              </a:rPr>
              <a:t>your text here and write down your opinion Add your text here and write down your opinion Add your text here and write down your opinion  Add your text here and write down your opinion Add your text here and write down your opinion </a:t>
            </a:r>
          </a:p>
        </p:txBody>
      </p:sp>
      <p:sp>
        <p:nvSpPr>
          <p:cNvPr id="11" name="Rectangle 6"/>
          <p:cNvSpPr/>
          <p:nvPr/>
        </p:nvSpPr>
        <p:spPr>
          <a:xfrm>
            <a:off x="5873750" y="5153778"/>
            <a:ext cx="92075" cy="46038"/>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
        <p:nvSpPr>
          <p:cNvPr id="12" name="Rectangle 7"/>
          <p:cNvSpPr/>
          <p:nvPr/>
        </p:nvSpPr>
        <p:spPr>
          <a:xfrm>
            <a:off x="5991225" y="5153778"/>
            <a:ext cx="92075" cy="46038"/>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
        <p:nvSpPr>
          <p:cNvPr id="13" name="Rectangle 8"/>
          <p:cNvSpPr/>
          <p:nvPr/>
        </p:nvSpPr>
        <p:spPr>
          <a:xfrm>
            <a:off x="6108700" y="5153778"/>
            <a:ext cx="92075" cy="46038"/>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
        <p:nvSpPr>
          <p:cNvPr id="14" name="Rectangle 9"/>
          <p:cNvSpPr/>
          <p:nvPr/>
        </p:nvSpPr>
        <p:spPr>
          <a:xfrm>
            <a:off x="6226175" y="5153778"/>
            <a:ext cx="92075" cy="46038"/>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solidFill>
                <a:srgbClr val="FFFFFF"/>
              </a:solidFill>
            </a:endParaRPr>
          </a:p>
        </p:txBody>
      </p:sp>
    </p:spTree>
    <p:extLst>
      <p:ext uri="{BB962C8B-B14F-4D97-AF65-F5344CB8AC3E}">
        <p14:creationId xmlns:p14="http://schemas.microsoft.com/office/powerpoint/2010/main" val="2899779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459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flipH="1">
            <a:off x="1155030" y="2213811"/>
            <a:ext cx="9849853" cy="3465094"/>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155031" y="2213811"/>
            <a:ext cx="4959128" cy="3465094"/>
          </a:xfrm>
          <a:prstGeom prst="rect">
            <a:avLst/>
          </a:prstGeom>
          <a:solidFill>
            <a:srgbClr val="9CD25C">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1733134" y="2897452"/>
            <a:ext cx="3784762" cy="2262158"/>
          </a:xfrm>
          <a:prstGeom prst="rect">
            <a:avLst/>
          </a:prstGeom>
          <a:noFill/>
        </p:spPr>
        <p:txBody>
          <a:bodyPr wrap="square" rtlCol="0">
            <a:spAutoFit/>
          </a:bodyPr>
          <a:lstStyle/>
          <a:p>
            <a:pPr>
              <a:spcAft>
                <a:spcPts val="600"/>
              </a:spcAft>
            </a:pPr>
            <a:r>
              <a:rPr lang="en-US" altLang="zh-CN" b="1" dirty="0" smtClean="0">
                <a:solidFill>
                  <a:schemeClr val="bg1"/>
                </a:solidFill>
                <a:latin typeface="华文中宋" panose="02010600040101010101" pitchFamily="2" charset="-122"/>
                <a:ea typeface="华文中宋" panose="02010600040101010101" pitchFamily="2" charset="-122"/>
              </a:rPr>
              <a:t>PROJECT 1</a:t>
            </a:r>
            <a:endParaRPr lang="en-US" altLang="zh-CN" b="1" dirty="0">
              <a:solidFill>
                <a:schemeClr val="bg1"/>
              </a:solidFill>
              <a:latin typeface="华文中宋" panose="02010600040101010101" pitchFamily="2" charset="-122"/>
              <a:ea typeface="华文中宋" panose="02010600040101010101" pitchFamily="2" charset="-122"/>
            </a:endParaRPr>
          </a:p>
          <a:p>
            <a:pPr>
              <a:spcAft>
                <a:spcPts val="1200"/>
              </a:spcAft>
            </a:pPr>
            <a:r>
              <a:rPr lang="en-US" altLang="zh-CN" sz="1200" dirty="0" smtClean="0">
                <a:solidFill>
                  <a:schemeClr val="bg1"/>
                </a:solidFill>
                <a:latin typeface="华文中宋" panose="02010600040101010101" pitchFamily="2" charset="-122"/>
                <a:ea typeface="华文中宋" panose="02010600040101010101" pitchFamily="2" charset="-122"/>
              </a:rPr>
              <a:t>Click </a:t>
            </a:r>
            <a:r>
              <a:rPr lang="en-US" altLang="zh-CN" sz="1200" dirty="0">
                <a:solidFill>
                  <a:schemeClr val="bg1"/>
                </a:solidFill>
                <a:latin typeface="华文中宋" panose="02010600040101010101" pitchFamily="2" charset="-122"/>
                <a:ea typeface="华文中宋" panose="02010600040101010101" pitchFamily="2" charset="-122"/>
              </a:rPr>
              <a:t>here to add a </a:t>
            </a:r>
            <a:r>
              <a:rPr lang="en-US" altLang="zh-CN" sz="1200" dirty="0" smtClean="0">
                <a:solidFill>
                  <a:schemeClr val="bg1"/>
                </a:solidFill>
                <a:latin typeface="华文中宋" panose="02010600040101010101" pitchFamily="2" charset="-122"/>
                <a:ea typeface="华文中宋" panose="02010600040101010101" pitchFamily="2" charset="-122"/>
              </a:rPr>
              <a:t>title and write down your </a:t>
            </a:r>
            <a:r>
              <a:rPr lang="en-US" altLang="zh-CN" sz="1200" dirty="0">
                <a:solidFill>
                  <a:schemeClr val="bg1"/>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solidFill>
                <a:latin typeface="华文中宋" panose="02010600040101010101" pitchFamily="2" charset="-122"/>
                <a:ea typeface="华文中宋" panose="02010600040101010101" pitchFamily="2" charset="-122"/>
              </a:rPr>
              <a:t>opinion Click here to add a title and write down your opinion</a:t>
            </a:r>
            <a:endParaRPr lang="en-US" altLang="zh-CN" sz="1200" dirty="0">
              <a:solidFill>
                <a:schemeClr val="bg1"/>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solidFill>
                <a:latin typeface="华文中宋" panose="02010600040101010101" pitchFamily="2" charset="-122"/>
                <a:ea typeface="华文中宋" panose="02010600040101010101" pitchFamily="2" charset="-122"/>
              </a:rPr>
              <a:t>Click here to add a title and write down your opinion Click here to add a title and write down your opinion Click here to add a title and write down your opinion</a:t>
            </a:r>
            <a:r>
              <a:rPr lang="en-US" altLang="zh-CN" sz="1200" dirty="0">
                <a:solidFill>
                  <a:schemeClr val="bg1"/>
                </a:solidFill>
                <a:latin typeface="华文中宋" panose="02010600040101010101" pitchFamily="2" charset="-122"/>
                <a:ea typeface="华文中宋" panose="02010600040101010101" pitchFamily="2" charset="-122"/>
              </a:rPr>
              <a:t> </a:t>
            </a:r>
            <a:r>
              <a:rPr lang="en-US" altLang="zh-CN" sz="1200" dirty="0" smtClean="0">
                <a:solidFill>
                  <a:schemeClr val="bg1"/>
                </a:solidFill>
                <a:latin typeface="华文中宋" panose="02010600040101010101" pitchFamily="2" charset="-122"/>
                <a:ea typeface="华文中宋" panose="02010600040101010101" pitchFamily="2" charset="-122"/>
              </a:rPr>
              <a:t>Click here to add a title and write down your opinion</a:t>
            </a:r>
          </a:p>
        </p:txBody>
      </p:sp>
    </p:spTree>
    <p:extLst>
      <p:ext uri="{BB962C8B-B14F-4D97-AF65-F5344CB8AC3E}">
        <p14:creationId xmlns:p14="http://schemas.microsoft.com/office/powerpoint/2010/main" val="1497927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348353" y="1999281"/>
            <a:ext cx="2557220" cy="3936569"/>
          </a:xfrm>
          <a:prstGeom prst="rect">
            <a:avLst/>
          </a:prstGeom>
          <a:blipFill>
            <a:blip r:embed="rId2" cstate="screen">
              <a:extLst>
                <a:ext uri="{28A0092B-C50C-407E-A947-70E740481C1C}">
                  <a14:useLocalDpi xmlns:a14="http://schemas.microsoft.com/office/drawing/2010/main"/>
                </a:ext>
              </a:extLst>
            </a:blip>
            <a:srcRect/>
            <a:stretch>
              <a:fillRect b="78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104468" y="1999281"/>
            <a:ext cx="2557220" cy="1859797"/>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104468" y="4076053"/>
            <a:ext cx="2557220" cy="1859797"/>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860582" y="1999280"/>
            <a:ext cx="4050223" cy="3936569"/>
          </a:xfrm>
          <a:prstGeom prst="rect">
            <a:avLst/>
          </a:prstGeom>
          <a:blipFill>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itle 13"/>
          <p:cNvSpPr txBox="1">
            <a:spLocks/>
          </p:cNvSpPr>
          <p:nvPr/>
        </p:nvSpPr>
        <p:spPr bwMode="auto">
          <a:xfrm>
            <a:off x="4665730" y="5206884"/>
            <a:ext cx="1434695" cy="42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smtClean="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sz="2000" b="1" spc="600" dirty="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endParaRPr>
          </a:p>
        </p:txBody>
      </p:sp>
      <p:grpSp>
        <p:nvGrpSpPr>
          <p:cNvPr id="13" name="Group 49"/>
          <p:cNvGrpSpPr/>
          <p:nvPr/>
        </p:nvGrpSpPr>
        <p:grpSpPr>
          <a:xfrm>
            <a:off x="5137846" y="4519759"/>
            <a:ext cx="490463" cy="530887"/>
            <a:chOff x="1847137" y="4256991"/>
            <a:chExt cx="454232" cy="491670"/>
          </a:xfrm>
          <a:solidFill>
            <a:schemeClr val="bg1"/>
          </a:solidFill>
        </p:grpSpPr>
        <p:sp>
          <p:nvSpPr>
            <p:cNvPr id="14" name="Freeform 101"/>
            <p:cNvSpPr>
              <a:spLocks noEditPoints="1"/>
            </p:cNvSpPr>
            <p:nvPr/>
          </p:nvSpPr>
          <p:spPr bwMode="auto">
            <a:xfrm>
              <a:off x="1847137" y="4256991"/>
              <a:ext cx="454232" cy="491670"/>
            </a:xfrm>
            <a:custGeom>
              <a:avLst/>
              <a:gdLst>
                <a:gd name="T0" fmla="*/ 134 w 137"/>
                <a:gd name="T1" fmla="*/ 71 h 148"/>
                <a:gd name="T2" fmla="*/ 126 w 137"/>
                <a:gd name="T3" fmla="*/ 38 h 148"/>
                <a:gd name="T4" fmla="*/ 133 w 137"/>
                <a:gd name="T5" fmla="*/ 36 h 148"/>
                <a:gd name="T6" fmla="*/ 126 w 137"/>
                <a:gd name="T7" fmla="*/ 12 h 148"/>
                <a:gd name="T8" fmla="*/ 102 w 137"/>
                <a:gd name="T9" fmla="*/ 5 h 148"/>
                <a:gd name="T10" fmla="*/ 99 w 137"/>
                <a:gd name="T11" fmla="*/ 12 h 148"/>
                <a:gd name="T12" fmla="*/ 67 w 137"/>
                <a:gd name="T13" fmla="*/ 4 h 148"/>
                <a:gd name="T14" fmla="*/ 38 w 137"/>
                <a:gd name="T15" fmla="*/ 11 h 148"/>
                <a:gd name="T16" fmla="*/ 36 w 137"/>
                <a:gd name="T17" fmla="*/ 5 h 148"/>
                <a:gd name="T18" fmla="*/ 12 w 137"/>
                <a:gd name="T19" fmla="*/ 12 h 148"/>
                <a:gd name="T20" fmla="*/ 5 w 137"/>
                <a:gd name="T21" fmla="*/ 36 h 148"/>
                <a:gd name="T22" fmla="*/ 9 w 137"/>
                <a:gd name="T23" fmla="*/ 38 h 148"/>
                <a:gd name="T24" fmla="*/ 0 w 137"/>
                <a:gd name="T25" fmla="*/ 71 h 148"/>
                <a:gd name="T26" fmla="*/ 27 w 137"/>
                <a:gd name="T27" fmla="*/ 125 h 148"/>
                <a:gd name="T28" fmla="*/ 13 w 137"/>
                <a:gd name="T29" fmla="*/ 140 h 148"/>
                <a:gd name="T30" fmla="*/ 21 w 137"/>
                <a:gd name="T31" fmla="*/ 148 h 148"/>
                <a:gd name="T32" fmla="*/ 37 w 137"/>
                <a:gd name="T33" fmla="*/ 132 h 148"/>
                <a:gd name="T34" fmla="*/ 67 w 137"/>
                <a:gd name="T35" fmla="*/ 139 h 148"/>
                <a:gd name="T36" fmla="*/ 97 w 137"/>
                <a:gd name="T37" fmla="*/ 132 h 148"/>
                <a:gd name="T38" fmla="*/ 113 w 137"/>
                <a:gd name="T39" fmla="*/ 148 h 148"/>
                <a:gd name="T40" fmla="*/ 121 w 137"/>
                <a:gd name="T41" fmla="*/ 140 h 148"/>
                <a:gd name="T42" fmla="*/ 107 w 137"/>
                <a:gd name="T43" fmla="*/ 125 h 148"/>
                <a:gd name="T44" fmla="*/ 134 w 137"/>
                <a:gd name="T45" fmla="*/ 71 h 148"/>
                <a:gd name="T46" fmla="*/ 11 w 137"/>
                <a:gd name="T47" fmla="*/ 74 h 148"/>
                <a:gd name="T48" fmla="*/ 20 w 137"/>
                <a:gd name="T49" fmla="*/ 74 h 148"/>
                <a:gd name="T50" fmla="*/ 23 w 137"/>
                <a:gd name="T51" fmla="*/ 71 h 148"/>
                <a:gd name="T52" fmla="*/ 20 w 137"/>
                <a:gd name="T53" fmla="*/ 69 h 148"/>
                <a:gd name="T54" fmla="*/ 11 w 137"/>
                <a:gd name="T55" fmla="*/ 69 h 148"/>
                <a:gd name="T56" fmla="*/ 64 w 137"/>
                <a:gd name="T57" fmla="*/ 15 h 148"/>
                <a:gd name="T58" fmla="*/ 64 w 137"/>
                <a:gd name="T59" fmla="*/ 15 h 148"/>
                <a:gd name="T60" fmla="*/ 64 w 137"/>
                <a:gd name="T61" fmla="*/ 26 h 148"/>
                <a:gd name="T62" fmla="*/ 67 w 137"/>
                <a:gd name="T63" fmla="*/ 29 h 148"/>
                <a:gd name="T64" fmla="*/ 70 w 137"/>
                <a:gd name="T65" fmla="*/ 26 h 148"/>
                <a:gd name="T66" fmla="*/ 70 w 137"/>
                <a:gd name="T67" fmla="*/ 15 h 148"/>
                <a:gd name="T68" fmla="*/ 70 w 137"/>
                <a:gd name="T69" fmla="*/ 15 h 148"/>
                <a:gd name="T70" fmla="*/ 123 w 137"/>
                <a:gd name="T71" fmla="*/ 69 h 148"/>
                <a:gd name="T72" fmla="*/ 114 w 137"/>
                <a:gd name="T73" fmla="*/ 69 h 148"/>
                <a:gd name="T74" fmla="*/ 111 w 137"/>
                <a:gd name="T75" fmla="*/ 71 h 148"/>
                <a:gd name="T76" fmla="*/ 114 w 137"/>
                <a:gd name="T77" fmla="*/ 74 h 148"/>
                <a:gd name="T78" fmla="*/ 123 w 137"/>
                <a:gd name="T79" fmla="*/ 74 h 148"/>
                <a:gd name="T80" fmla="*/ 70 w 137"/>
                <a:gd name="T81" fmla="*/ 128 h 148"/>
                <a:gd name="T82" fmla="*/ 70 w 137"/>
                <a:gd name="T83" fmla="*/ 118 h 148"/>
                <a:gd name="T84" fmla="*/ 67 w 137"/>
                <a:gd name="T85" fmla="*/ 115 h 148"/>
                <a:gd name="T86" fmla="*/ 64 w 137"/>
                <a:gd name="T87" fmla="*/ 118 h 148"/>
                <a:gd name="T88" fmla="*/ 64 w 137"/>
                <a:gd name="T89" fmla="*/ 128 h 148"/>
                <a:gd name="T90" fmla="*/ 11 w 137"/>
                <a:gd name="T91"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sp>
          <p:nvSpPr>
            <p:cNvPr id="17" name="Freeform 102"/>
            <p:cNvSpPr>
              <a:spLocks/>
            </p:cNvSpPr>
            <p:nvPr/>
          </p:nvSpPr>
          <p:spPr bwMode="auto">
            <a:xfrm>
              <a:off x="2059279" y="4371797"/>
              <a:ext cx="142260" cy="129781"/>
            </a:xfrm>
            <a:custGeom>
              <a:avLst/>
              <a:gdLst>
                <a:gd name="T0" fmla="*/ 3 w 43"/>
                <a:gd name="T1" fmla="*/ 39 h 39"/>
                <a:gd name="T2" fmla="*/ 3 w 43"/>
                <a:gd name="T3" fmla="*/ 39 h 39"/>
                <a:gd name="T4" fmla="*/ 40 w 43"/>
                <a:gd name="T5" fmla="*/ 39 h 39"/>
                <a:gd name="T6" fmla="*/ 43 w 43"/>
                <a:gd name="T7" fmla="*/ 36 h 39"/>
                <a:gd name="T8" fmla="*/ 40 w 43"/>
                <a:gd name="T9" fmla="*/ 34 h 39"/>
                <a:gd name="T10" fmla="*/ 6 w 43"/>
                <a:gd name="T11" fmla="*/ 34 h 39"/>
                <a:gd name="T12" fmla="*/ 6 w 43"/>
                <a:gd name="T13" fmla="*/ 3 h 39"/>
                <a:gd name="T14" fmla="*/ 3 w 43"/>
                <a:gd name="T15" fmla="*/ 0 h 39"/>
                <a:gd name="T16" fmla="*/ 0 w 43"/>
                <a:gd name="T17" fmla="*/ 3 h 39"/>
                <a:gd name="T18" fmla="*/ 0 w 43"/>
                <a:gd name="T19" fmla="*/ 36 h 39"/>
                <a:gd name="T20" fmla="*/ 3 w 43"/>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grpSp>
      <p:sp>
        <p:nvSpPr>
          <p:cNvPr id="18" name="矩形 17"/>
          <p:cNvSpPr/>
          <p:nvPr/>
        </p:nvSpPr>
        <p:spPr>
          <a:xfrm>
            <a:off x="6860581" y="1999280"/>
            <a:ext cx="4050223" cy="3936569"/>
          </a:xfrm>
          <a:prstGeom prst="rect">
            <a:avLst/>
          </a:prstGeom>
          <a:solidFill>
            <a:srgbClr val="9CD25C">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268410" y="2898183"/>
            <a:ext cx="3234563" cy="2631490"/>
          </a:xfrm>
          <a:prstGeom prst="rect">
            <a:avLst/>
          </a:prstGeom>
          <a:noFill/>
        </p:spPr>
        <p:txBody>
          <a:bodyPr wrap="square" rtlCol="0">
            <a:spAutoFit/>
          </a:bodyPr>
          <a:lstStyle/>
          <a:p>
            <a:pPr algn="r">
              <a:spcAft>
                <a:spcPts val="600"/>
              </a:spcAft>
            </a:pPr>
            <a:r>
              <a:rPr lang="en-US" altLang="zh-CN" b="1" dirty="0" smtClean="0">
                <a:solidFill>
                  <a:schemeClr val="bg1"/>
                </a:solidFill>
                <a:latin typeface="华文中宋" panose="02010600040101010101" pitchFamily="2" charset="-122"/>
                <a:ea typeface="华文中宋" panose="02010600040101010101" pitchFamily="2" charset="-122"/>
              </a:rPr>
              <a:t>PROJECT 2</a:t>
            </a:r>
            <a:endParaRPr lang="en-US" altLang="zh-CN" b="1" dirty="0">
              <a:solidFill>
                <a:schemeClr val="bg1"/>
              </a:solidFill>
              <a:latin typeface="华文中宋" panose="02010600040101010101" pitchFamily="2" charset="-122"/>
              <a:ea typeface="华文中宋" panose="02010600040101010101" pitchFamily="2" charset="-122"/>
            </a:endParaRPr>
          </a:p>
          <a:p>
            <a:pPr algn="r">
              <a:spcAft>
                <a:spcPts val="1200"/>
              </a:spcAft>
            </a:pPr>
            <a:r>
              <a:rPr lang="en-US" altLang="zh-CN" sz="1200" dirty="0" smtClean="0">
                <a:solidFill>
                  <a:schemeClr val="bg1"/>
                </a:solidFill>
                <a:latin typeface="华文中宋" panose="02010600040101010101" pitchFamily="2" charset="-122"/>
                <a:ea typeface="华文中宋" panose="02010600040101010101" pitchFamily="2" charset="-122"/>
              </a:rPr>
              <a:t>Click </a:t>
            </a:r>
            <a:r>
              <a:rPr lang="en-US" altLang="zh-CN" sz="1200" dirty="0">
                <a:solidFill>
                  <a:schemeClr val="bg1"/>
                </a:solidFill>
                <a:latin typeface="华文中宋" panose="02010600040101010101" pitchFamily="2" charset="-122"/>
                <a:ea typeface="华文中宋" panose="02010600040101010101" pitchFamily="2" charset="-122"/>
              </a:rPr>
              <a:t>here to add a </a:t>
            </a:r>
            <a:r>
              <a:rPr lang="en-US" altLang="zh-CN" sz="1200" dirty="0" smtClean="0">
                <a:solidFill>
                  <a:schemeClr val="bg1"/>
                </a:solidFill>
                <a:latin typeface="华文中宋" panose="02010600040101010101" pitchFamily="2" charset="-122"/>
                <a:ea typeface="华文中宋" panose="02010600040101010101" pitchFamily="2" charset="-122"/>
              </a:rPr>
              <a:t>title and write down your </a:t>
            </a:r>
            <a:r>
              <a:rPr lang="en-US" altLang="zh-CN" sz="1200" dirty="0">
                <a:solidFill>
                  <a:schemeClr val="bg1"/>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solidFill>
                <a:latin typeface="华文中宋" panose="02010600040101010101" pitchFamily="2" charset="-122"/>
                <a:ea typeface="华文中宋" panose="02010600040101010101" pitchFamily="2" charset="-122"/>
              </a:rPr>
              <a:t>opinion Click here to add a title and write down your opinion</a:t>
            </a:r>
            <a:endParaRPr lang="en-US" altLang="zh-CN" sz="1200" dirty="0">
              <a:solidFill>
                <a:schemeClr val="bg1"/>
              </a:solidFill>
              <a:latin typeface="华文中宋" panose="02010600040101010101" pitchFamily="2" charset="-122"/>
              <a:ea typeface="华文中宋" panose="02010600040101010101" pitchFamily="2" charset="-122"/>
            </a:endParaRPr>
          </a:p>
          <a:p>
            <a:pPr algn="r">
              <a:spcAft>
                <a:spcPts val="600"/>
              </a:spcAft>
            </a:pPr>
            <a:r>
              <a:rPr lang="en-US" altLang="zh-CN" sz="1200" dirty="0" smtClean="0">
                <a:solidFill>
                  <a:schemeClr val="bg1"/>
                </a:solidFill>
                <a:latin typeface="华文中宋" panose="02010600040101010101" pitchFamily="2" charset="-122"/>
                <a:ea typeface="华文中宋" panose="02010600040101010101" pitchFamily="2" charset="-122"/>
              </a:rPr>
              <a:t>Click here to add a title and write down your opinion Click here to add a title and write down your opinion Click here to add a title and write down your opinion</a:t>
            </a:r>
            <a:r>
              <a:rPr lang="en-US" altLang="zh-CN" sz="1200" dirty="0">
                <a:solidFill>
                  <a:schemeClr val="bg1"/>
                </a:solidFill>
                <a:latin typeface="华文中宋" panose="02010600040101010101" pitchFamily="2" charset="-122"/>
                <a:ea typeface="华文中宋" panose="02010600040101010101" pitchFamily="2" charset="-122"/>
              </a:rPr>
              <a:t> </a:t>
            </a:r>
            <a:r>
              <a:rPr lang="en-US" altLang="zh-CN" sz="1200" dirty="0" smtClean="0">
                <a:solidFill>
                  <a:schemeClr val="bg1"/>
                </a:solidFill>
                <a:latin typeface="华文中宋" panose="02010600040101010101" pitchFamily="2" charset="-122"/>
                <a:ea typeface="华文中宋" panose="02010600040101010101" pitchFamily="2" charset="-122"/>
              </a:rPr>
              <a:t>Click here to add a title and write down your opinion</a:t>
            </a:r>
          </a:p>
        </p:txBody>
      </p:sp>
    </p:spTree>
    <p:extLst>
      <p:ext uri="{BB962C8B-B14F-4D97-AF65-F5344CB8AC3E}">
        <p14:creationId xmlns:p14="http://schemas.microsoft.com/office/powerpoint/2010/main" val="758901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933075" y="1941092"/>
            <a:ext cx="1908289" cy="1908289"/>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078160" y="1941092"/>
            <a:ext cx="1908289" cy="1908289"/>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933075" y="4078288"/>
            <a:ext cx="1908289" cy="1908289"/>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078160" y="4078288"/>
            <a:ext cx="1908289" cy="1908289"/>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222962" y="1941092"/>
            <a:ext cx="1908289" cy="1908289"/>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67764" y="1941092"/>
            <a:ext cx="1908289" cy="1908289"/>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222962" y="4078288"/>
            <a:ext cx="1908289" cy="1908289"/>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367764" y="4078288"/>
            <a:ext cx="1908289" cy="1908289"/>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itle 13"/>
          <p:cNvSpPr txBox="1">
            <a:spLocks/>
          </p:cNvSpPr>
          <p:nvPr/>
        </p:nvSpPr>
        <p:spPr bwMode="auto">
          <a:xfrm>
            <a:off x="2169871" y="3124144"/>
            <a:ext cx="1434695" cy="42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smtClean="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sz="2000" b="1" spc="600" dirty="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20" name="Title 13"/>
          <p:cNvSpPr txBox="1">
            <a:spLocks/>
          </p:cNvSpPr>
          <p:nvPr/>
        </p:nvSpPr>
        <p:spPr bwMode="auto">
          <a:xfrm>
            <a:off x="6459759" y="3124144"/>
            <a:ext cx="1434695" cy="42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smtClean="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sz="2000" b="1" spc="600" dirty="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endParaRPr>
          </a:p>
        </p:txBody>
      </p:sp>
      <p:grpSp>
        <p:nvGrpSpPr>
          <p:cNvPr id="21" name="Group 49"/>
          <p:cNvGrpSpPr/>
          <p:nvPr/>
        </p:nvGrpSpPr>
        <p:grpSpPr>
          <a:xfrm>
            <a:off x="2641987" y="2437019"/>
            <a:ext cx="490463" cy="530887"/>
            <a:chOff x="1847137" y="4256991"/>
            <a:chExt cx="454232" cy="491670"/>
          </a:xfrm>
          <a:solidFill>
            <a:schemeClr val="bg1"/>
          </a:solidFill>
        </p:grpSpPr>
        <p:sp>
          <p:nvSpPr>
            <p:cNvPr id="22" name="Freeform 101"/>
            <p:cNvSpPr>
              <a:spLocks noEditPoints="1"/>
            </p:cNvSpPr>
            <p:nvPr/>
          </p:nvSpPr>
          <p:spPr bwMode="auto">
            <a:xfrm>
              <a:off x="1847137" y="4256991"/>
              <a:ext cx="454232" cy="491670"/>
            </a:xfrm>
            <a:custGeom>
              <a:avLst/>
              <a:gdLst>
                <a:gd name="T0" fmla="*/ 134 w 137"/>
                <a:gd name="T1" fmla="*/ 71 h 148"/>
                <a:gd name="T2" fmla="*/ 126 w 137"/>
                <a:gd name="T3" fmla="*/ 38 h 148"/>
                <a:gd name="T4" fmla="*/ 133 w 137"/>
                <a:gd name="T5" fmla="*/ 36 h 148"/>
                <a:gd name="T6" fmla="*/ 126 w 137"/>
                <a:gd name="T7" fmla="*/ 12 h 148"/>
                <a:gd name="T8" fmla="*/ 102 w 137"/>
                <a:gd name="T9" fmla="*/ 5 h 148"/>
                <a:gd name="T10" fmla="*/ 99 w 137"/>
                <a:gd name="T11" fmla="*/ 12 h 148"/>
                <a:gd name="T12" fmla="*/ 67 w 137"/>
                <a:gd name="T13" fmla="*/ 4 h 148"/>
                <a:gd name="T14" fmla="*/ 38 w 137"/>
                <a:gd name="T15" fmla="*/ 11 h 148"/>
                <a:gd name="T16" fmla="*/ 36 w 137"/>
                <a:gd name="T17" fmla="*/ 5 h 148"/>
                <a:gd name="T18" fmla="*/ 12 w 137"/>
                <a:gd name="T19" fmla="*/ 12 h 148"/>
                <a:gd name="T20" fmla="*/ 5 w 137"/>
                <a:gd name="T21" fmla="*/ 36 h 148"/>
                <a:gd name="T22" fmla="*/ 9 w 137"/>
                <a:gd name="T23" fmla="*/ 38 h 148"/>
                <a:gd name="T24" fmla="*/ 0 w 137"/>
                <a:gd name="T25" fmla="*/ 71 h 148"/>
                <a:gd name="T26" fmla="*/ 27 w 137"/>
                <a:gd name="T27" fmla="*/ 125 h 148"/>
                <a:gd name="T28" fmla="*/ 13 w 137"/>
                <a:gd name="T29" fmla="*/ 140 h 148"/>
                <a:gd name="T30" fmla="*/ 21 w 137"/>
                <a:gd name="T31" fmla="*/ 148 h 148"/>
                <a:gd name="T32" fmla="*/ 37 w 137"/>
                <a:gd name="T33" fmla="*/ 132 h 148"/>
                <a:gd name="T34" fmla="*/ 67 w 137"/>
                <a:gd name="T35" fmla="*/ 139 h 148"/>
                <a:gd name="T36" fmla="*/ 97 w 137"/>
                <a:gd name="T37" fmla="*/ 132 h 148"/>
                <a:gd name="T38" fmla="*/ 113 w 137"/>
                <a:gd name="T39" fmla="*/ 148 h 148"/>
                <a:gd name="T40" fmla="*/ 121 w 137"/>
                <a:gd name="T41" fmla="*/ 140 h 148"/>
                <a:gd name="T42" fmla="*/ 107 w 137"/>
                <a:gd name="T43" fmla="*/ 125 h 148"/>
                <a:gd name="T44" fmla="*/ 134 w 137"/>
                <a:gd name="T45" fmla="*/ 71 h 148"/>
                <a:gd name="T46" fmla="*/ 11 w 137"/>
                <a:gd name="T47" fmla="*/ 74 h 148"/>
                <a:gd name="T48" fmla="*/ 20 w 137"/>
                <a:gd name="T49" fmla="*/ 74 h 148"/>
                <a:gd name="T50" fmla="*/ 23 w 137"/>
                <a:gd name="T51" fmla="*/ 71 h 148"/>
                <a:gd name="T52" fmla="*/ 20 w 137"/>
                <a:gd name="T53" fmla="*/ 69 h 148"/>
                <a:gd name="T54" fmla="*/ 11 w 137"/>
                <a:gd name="T55" fmla="*/ 69 h 148"/>
                <a:gd name="T56" fmla="*/ 64 w 137"/>
                <a:gd name="T57" fmla="*/ 15 h 148"/>
                <a:gd name="T58" fmla="*/ 64 w 137"/>
                <a:gd name="T59" fmla="*/ 15 h 148"/>
                <a:gd name="T60" fmla="*/ 64 w 137"/>
                <a:gd name="T61" fmla="*/ 26 h 148"/>
                <a:gd name="T62" fmla="*/ 67 w 137"/>
                <a:gd name="T63" fmla="*/ 29 h 148"/>
                <a:gd name="T64" fmla="*/ 70 w 137"/>
                <a:gd name="T65" fmla="*/ 26 h 148"/>
                <a:gd name="T66" fmla="*/ 70 w 137"/>
                <a:gd name="T67" fmla="*/ 15 h 148"/>
                <a:gd name="T68" fmla="*/ 70 w 137"/>
                <a:gd name="T69" fmla="*/ 15 h 148"/>
                <a:gd name="T70" fmla="*/ 123 w 137"/>
                <a:gd name="T71" fmla="*/ 69 h 148"/>
                <a:gd name="T72" fmla="*/ 114 w 137"/>
                <a:gd name="T73" fmla="*/ 69 h 148"/>
                <a:gd name="T74" fmla="*/ 111 w 137"/>
                <a:gd name="T75" fmla="*/ 71 h 148"/>
                <a:gd name="T76" fmla="*/ 114 w 137"/>
                <a:gd name="T77" fmla="*/ 74 h 148"/>
                <a:gd name="T78" fmla="*/ 123 w 137"/>
                <a:gd name="T79" fmla="*/ 74 h 148"/>
                <a:gd name="T80" fmla="*/ 70 w 137"/>
                <a:gd name="T81" fmla="*/ 128 h 148"/>
                <a:gd name="T82" fmla="*/ 70 w 137"/>
                <a:gd name="T83" fmla="*/ 118 h 148"/>
                <a:gd name="T84" fmla="*/ 67 w 137"/>
                <a:gd name="T85" fmla="*/ 115 h 148"/>
                <a:gd name="T86" fmla="*/ 64 w 137"/>
                <a:gd name="T87" fmla="*/ 118 h 148"/>
                <a:gd name="T88" fmla="*/ 64 w 137"/>
                <a:gd name="T89" fmla="*/ 128 h 148"/>
                <a:gd name="T90" fmla="*/ 11 w 137"/>
                <a:gd name="T91"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sp>
          <p:nvSpPr>
            <p:cNvPr id="23" name="Freeform 102"/>
            <p:cNvSpPr>
              <a:spLocks/>
            </p:cNvSpPr>
            <p:nvPr/>
          </p:nvSpPr>
          <p:spPr bwMode="auto">
            <a:xfrm>
              <a:off x="2059279" y="4371797"/>
              <a:ext cx="142260" cy="129781"/>
            </a:xfrm>
            <a:custGeom>
              <a:avLst/>
              <a:gdLst>
                <a:gd name="T0" fmla="*/ 3 w 43"/>
                <a:gd name="T1" fmla="*/ 39 h 39"/>
                <a:gd name="T2" fmla="*/ 3 w 43"/>
                <a:gd name="T3" fmla="*/ 39 h 39"/>
                <a:gd name="T4" fmla="*/ 40 w 43"/>
                <a:gd name="T5" fmla="*/ 39 h 39"/>
                <a:gd name="T6" fmla="*/ 43 w 43"/>
                <a:gd name="T7" fmla="*/ 36 h 39"/>
                <a:gd name="T8" fmla="*/ 40 w 43"/>
                <a:gd name="T9" fmla="*/ 34 h 39"/>
                <a:gd name="T10" fmla="*/ 6 w 43"/>
                <a:gd name="T11" fmla="*/ 34 h 39"/>
                <a:gd name="T12" fmla="*/ 6 w 43"/>
                <a:gd name="T13" fmla="*/ 3 h 39"/>
                <a:gd name="T14" fmla="*/ 3 w 43"/>
                <a:gd name="T15" fmla="*/ 0 h 39"/>
                <a:gd name="T16" fmla="*/ 0 w 43"/>
                <a:gd name="T17" fmla="*/ 3 h 39"/>
                <a:gd name="T18" fmla="*/ 0 w 43"/>
                <a:gd name="T19" fmla="*/ 36 h 39"/>
                <a:gd name="T20" fmla="*/ 3 w 43"/>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grpSp>
      <p:sp>
        <p:nvSpPr>
          <p:cNvPr id="24" name="Freeform 105"/>
          <p:cNvSpPr>
            <a:spLocks noEditPoints="1"/>
          </p:cNvSpPr>
          <p:nvPr/>
        </p:nvSpPr>
        <p:spPr bwMode="auto">
          <a:xfrm>
            <a:off x="6908999" y="2459026"/>
            <a:ext cx="536213" cy="473863"/>
          </a:xfrm>
          <a:custGeom>
            <a:avLst/>
            <a:gdLst>
              <a:gd name="T0" fmla="*/ 678237 w 134"/>
              <a:gd name="T1" fmla="*/ 81725 h 118"/>
              <a:gd name="T2" fmla="*/ 617043 w 134"/>
              <a:gd name="T3" fmla="*/ 20431 h 118"/>
              <a:gd name="T4" fmla="*/ 586446 w 134"/>
              <a:gd name="T5" fmla="*/ 20431 h 118"/>
              <a:gd name="T6" fmla="*/ 581346 w 134"/>
              <a:gd name="T7" fmla="*/ 35755 h 118"/>
              <a:gd name="T8" fmla="*/ 566048 w 134"/>
              <a:gd name="T9" fmla="*/ 40862 h 118"/>
              <a:gd name="T10" fmla="*/ 566048 w 134"/>
              <a:gd name="T11" fmla="*/ 40862 h 118"/>
              <a:gd name="T12" fmla="*/ 413062 w 134"/>
              <a:gd name="T13" fmla="*/ 199204 h 118"/>
              <a:gd name="T14" fmla="*/ 402863 w 134"/>
              <a:gd name="T15" fmla="*/ 234958 h 118"/>
              <a:gd name="T16" fmla="*/ 418161 w 134"/>
              <a:gd name="T17" fmla="*/ 255389 h 118"/>
              <a:gd name="T18" fmla="*/ 418161 w 134"/>
              <a:gd name="T19" fmla="*/ 255389 h 118"/>
              <a:gd name="T20" fmla="*/ 418161 w 134"/>
              <a:gd name="T21" fmla="*/ 255389 h 118"/>
              <a:gd name="T22" fmla="*/ 387564 w 134"/>
              <a:gd name="T23" fmla="*/ 291144 h 118"/>
              <a:gd name="T24" fmla="*/ 275375 w 134"/>
              <a:gd name="T25" fmla="*/ 178773 h 118"/>
              <a:gd name="T26" fmla="*/ 239678 w 134"/>
              <a:gd name="T27" fmla="*/ 45970 h 118"/>
              <a:gd name="T28" fmla="*/ 107090 w 134"/>
              <a:gd name="T29" fmla="*/ 10216 h 118"/>
              <a:gd name="T30" fmla="*/ 183583 w 134"/>
              <a:gd name="T31" fmla="*/ 86832 h 118"/>
              <a:gd name="T32" fmla="*/ 163185 w 134"/>
              <a:gd name="T33" fmla="*/ 163449 h 118"/>
              <a:gd name="T34" fmla="*/ 91792 w 134"/>
              <a:gd name="T35" fmla="*/ 183880 h 118"/>
              <a:gd name="T36" fmla="*/ 15299 w 134"/>
              <a:gd name="T37" fmla="*/ 107264 h 118"/>
              <a:gd name="T38" fmla="*/ 45896 w 134"/>
              <a:gd name="T39" fmla="*/ 234958 h 118"/>
              <a:gd name="T40" fmla="*/ 183583 w 134"/>
              <a:gd name="T41" fmla="*/ 270713 h 118"/>
              <a:gd name="T42" fmla="*/ 183583 w 134"/>
              <a:gd name="T43" fmla="*/ 270713 h 118"/>
              <a:gd name="T44" fmla="*/ 295773 w 134"/>
              <a:gd name="T45" fmla="*/ 377976 h 118"/>
              <a:gd name="T46" fmla="*/ 188683 w 134"/>
              <a:gd name="T47" fmla="*/ 485240 h 118"/>
              <a:gd name="T48" fmla="*/ 183583 w 134"/>
              <a:gd name="T49" fmla="*/ 480132 h 118"/>
              <a:gd name="T50" fmla="*/ 158085 w 134"/>
              <a:gd name="T51" fmla="*/ 500563 h 118"/>
              <a:gd name="T52" fmla="*/ 107090 w 134"/>
              <a:gd name="T53" fmla="*/ 582288 h 118"/>
              <a:gd name="T54" fmla="*/ 117289 w 134"/>
              <a:gd name="T55" fmla="*/ 592503 h 118"/>
              <a:gd name="T56" fmla="*/ 198882 w 134"/>
              <a:gd name="T57" fmla="*/ 546533 h 118"/>
              <a:gd name="T58" fmla="*/ 219280 w 134"/>
              <a:gd name="T59" fmla="*/ 515887 h 118"/>
              <a:gd name="T60" fmla="*/ 214180 w 134"/>
              <a:gd name="T61" fmla="*/ 510779 h 118"/>
              <a:gd name="T62" fmla="*/ 321270 w 134"/>
              <a:gd name="T63" fmla="*/ 403515 h 118"/>
              <a:gd name="T64" fmla="*/ 499754 w 134"/>
              <a:gd name="T65" fmla="*/ 582288 h 118"/>
              <a:gd name="T66" fmla="*/ 545650 w 134"/>
              <a:gd name="T67" fmla="*/ 602719 h 118"/>
              <a:gd name="T68" fmla="*/ 591545 w 134"/>
              <a:gd name="T69" fmla="*/ 582288 h 118"/>
              <a:gd name="T70" fmla="*/ 591545 w 134"/>
              <a:gd name="T71" fmla="*/ 495455 h 118"/>
              <a:gd name="T72" fmla="*/ 407962 w 134"/>
              <a:gd name="T73" fmla="*/ 311575 h 118"/>
              <a:gd name="T74" fmla="*/ 443659 w 134"/>
              <a:gd name="T75" fmla="*/ 280928 h 118"/>
              <a:gd name="T76" fmla="*/ 458958 w 134"/>
              <a:gd name="T77" fmla="*/ 296252 h 118"/>
              <a:gd name="T78" fmla="*/ 499754 w 134"/>
              <a:gd name="T79" fmla="*/ 286036 h 118"/>
              <a:gd name="T80" fmla="*/ 652740 w 134"/>
              <a:gd name="T81" fmla="*/ 132802 h 118"/>
              <a:gd name="T82" fmla="*/ 652740 w 134"/>
              <a:gd name="T83" fmla="*/ 127695 h 118"/>
              <a:gd name="T84" fmla="*/ 652740 w 134"/>
              <a:gd name="T85" fmla="*/ 127695 h 118"/>
              <a:gd name="T86" fmla="*/ 657839 w 134"/>
              <a:gd name="T87" fmla="*/ 117479 h 118"/>
              <a:gd name="T88" fmla="*/ 678237 w 134"/>
              <a:gd name="T89" fmla="*/ 112371 h 118"/>
              <a:gd name="T90" fmla="*/ 678237 w 134"/>
              <a:gd name="T91" fmla="*/ 81725 h 118"/>
              <a:gd name="T92" fmla="*/ 550749 w 134"/>
              <a:gd name="T93" fmla="*/ 526102 h 118"/>
              <a:gd name="T94" fmla="*/ 576247 w 134"/>
              <a:gd name="T95" fmla="*/ 546533 h 118"/>
              <a:gd name="T96" fmla="*/ 550749 w 134"/>
              <a:gd name="T97" fmla="*/ 572072 h 118"/>
              <a:gd name="T98" fmla="*/ 525252 w 134"/>
              <a:gd name="T99" fmla="*/ 546533 h 118"/>
              <a:gd name="T100" fmla="*/ 550749 w 134"/>
              <a:gd name="T101" fmla="*/ 526102 h 118"/>
              <a:gd name="T102" fmla="*/ 464057 w 134"/>
              <a:gd name="T103" fmla="*/ 204312 h 118"/>
              <a:gd name="T104" fmla="*/ 453858 w 134"/>
              <a:gd name="T105" fmla="*/ 194096 h 118"/>
              <a:gd name="T106" fmla="*/ 566048 w 134"/>
              <a:gd name="T107" fmla="*/ 81725 h 118"/>
              <a:gd name="T108" fmla="*/ 576247 w 134"/>
              <a:gd name="T109" fmla="*/ 91940 h 118"/>
              <a:gd name="T110" fmla="*/ 464057 w 134"/>
              <a:gd name="T111" fmla="*/ 204312 h 118"/>
              <a:gd name="T112" fmla="*/ 499754 w 134"/>
              <a:gd name="T113" fmla="*/ 245174 h 118"/>
              <a:gd name="T114" fmla="*/ 489555 w 134"/>
              <a:gd name="T115" fmla="*/ 234958 h 118"/>
              <a:gd name="T116" fmla="*/ 606844 w 134"/>
              <a:gd name="T117" fmla="*/ 117479 h 118"/>
              <a:gd name="T118" fmla="*/ 617043 w 134"/>
              <a:gd name="T119" fmla="*/ 127695 h 118"/>
              <a:gd name="T120" fmla="*/ 499754 w 134"/>
              <a:gd name="T121" fmla="*/ 245174 h 1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chemeClr val="bg1"/>
          </a:solidFill>
          <a:ln>
            <a:noFill/>
          </a:ln>
        </p:spPr>
        <p:txBody>
          <a:bodyPr/>
          <a:lstStyle/>
          <a:p>
            <a:endParaRPr lang="zh-CN" altLang="en-US">
              <a:latin typeface="Candara" panose="020E0502030303020204" pitchFamily="34" charset="0"/>
            </a:endParaRPr>
          </a:p>
        </p:txBody>
      </p:sp>
      <p:sp>
        <p:nvSpPr>
          <p:cNvPr id="25" name="Title 13"/>
          <p:cNvSpPr txBox="1">
            <a:spLocks/>
          </p:cNvSpPr>
          <p:nvPr/>
        </p:nvSpPr>
        <p:spPr bwMode="auto">
          <a:xfrm>
            <a:off x="4314673" y="5265136"/>
            <a:ext cx="1434695" cy="42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smtClean="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sz="2000" b="1" spc="600" dirty="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26" name="Title 13"/>
          <p:cNvSpPr txBox="1">
            <a:spLocks/>
          </p:cNvSpPr>
          <p:nvPr/>
        </p:nvSpPr>
        <p:spPr bwMode="auto">
          <a:xfrm>
            <a:off x="8604561" y="5265136"/>
            <a:ext cx="1434695" cy="42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smtClean="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sz="2000" b="1" spc="600" dirty="0">
              <a:solidFill>
                <a:schemeClr val="bg1"/>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27" name="Freeform 135"/>
          <p:cNvSpPr>
            <a:spLocks/>
          </p:cNvSpPr>
          <p:nvPr/>
        </p:nvSpPr>
        <p:spPr bwMode="auto">
          <a:xfrm>
            <a:off x="4886120" y="4599707"/>
            <a:ext cx="291799" cy="463887"/>
          </a:xfrm>
          <a:custGeom>
            <a:avLst/>
            <a:gdLst>
              <a:gd name="T0" fmla="*/ 334819 w 108"/>
              <a:gd name="T1" fmla="*/ 0 h 171"/>
              <a:gd name="T2" fmla="*/ 0 w 108"/>
              <a:gd name="T3" fmla="*/ 338271 h 171"/>
              <a:gd name="T4" fmla="*/ 124263 w 108"/>
              <a:gd name="T5" fmla="*/ 338271 h 171"/>
              <a:gd name="T6" fmla="*/ 27614 w 108"/>
              <a:gd name="T7" fmla="*/ 590249 h 171"/>
              <a:gd name="T8" fmla="*/ 372788 w 108"/>
              <a:gd name="T9" fmla="*/ 255429 h 171"/>
              <a:gd name="T10" fmla="*/ 248525 w 108"/>
              <a:gd name="T11" fmla="*/ 255429 h 171"/>
              <a:gd name="T12" fmla="*/ 334819 w 108"/>
              <a:gd name="T13" fmla="*/ 0 h 1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8" h="171">
                <a:moveTo>
                  <a:pt x="97" y="0"/>
                </a:moveTo>
                <a:lnTo>
                  <a:pt x="0" y="98"/>
                </a:lnTo>
                <a:lnTo>
                  <a:pt x="36" y="98"/>
                </a:lnTo>
                <a:lnTo>
                  <a:pt x="8" y="171"/>
                </a:lnTo>
                <a:lnTo>
                  <a:pt x="108" y="74"/>
                </a:lnTo>
                <a:lnTo>
                  <a:pt x="72" y="74"/>
                </a:lnTo>
                <a:lnTo>
                  <a:pt x="97" y="0"/>
                </a:lnTo>
                <a:close/>
              </a:path>
            </a:pathLst>
          </a:custGeom>
          <a:solidFill>
            <a:schemeClr val="bg1"/>
          </a:solidFill>
          <a:ln>
            <a:noFill/>
          </a:ln>
        </p:spPr>
        <p:txBody>
          <a:bodyPr/>
          <a:lstStyle/>
          <a:p>
            <a:endParaRPr lang="zh-CN" altLang="en-US">
              <a:latin typeface="Candara" panose="020E0502030303020204" pitchFamily="34" charset="0"/>
            </a:endParaRPr>
          </a:p>
        </p:txBody>
      </p:sp>
      <p:grpSp>
        <p:nvGrpSpPr>
          <p:cNvPr id="28" name="Group 11"/>
          <p:cNvGrpSpPr/>
          <p:nvPr/>
        </p:nvGrpSpPr>
        <p:grpSpPr>
          <a:xfrm>
            <a:off x="9102950" y="4599707"/>
            <a:ext cx="437914" cy="468348"/>
            <a:chOff x="4368800" y="3925886"/>
            <a:chExt cx="411166" cy="439740"/>
          </a:xfrm>
          <a:solidFill>
            <a:schemeClr val="bg1"/>
          </a:solidFill>
        </p:grpSpPr>
        <p:sp>
          <p:nvSpPr>
            <p:cNvPr id="31" name="Freeform 13"/>
            <p:cNvSpPr>
              <a:spLocks/>
            </p:cNvSpPr>
            <p:nvPr/>
          </p:nvSpPr>
          <p:spPr bwMode="auto">
            <a:xfrm>
              <a:off x="4456116" y="4030661"/>
              <a:ext cx="236538" cy="233363"/>
            </a:xfrm>
            <a:custGeom>
              <a:avLst/>
              <a:gdLst>
                <a:gd name="T0" fmla="*/ 0 w 149"/>
                <a:gd name="T1" fmla="*/ 52 h 147"/>
                <a:gd name="T2" fmla="*/ 105 w 149"/>
                <a:gd name="T3" fmla="*/ 52 h 147"/>
                <a:gd name="T4" fmla="*/ 105 w 149"/>
                <a:gd name="T5" fmla="*/ 147 h 147"/>
                <a:gd name="T6" fmla="*/ 149 w 149"/>
                <a:gd name="T7" fmla="*/ 147 h 147"/>
                <a:gd name="T8" fmla="*/ 149 w 149"/>
                <a:gd name="T9" fmla="*/ 0 h 147"/>
                <a:gd name="T10" fmla="*/ 0 w 149"/>
                <a:gd name="T11" fmla="*/ 0 h 147"/>
                <a:gd name="T12" fmla="*/ 0 w 149"/>
                <a:gd name="T13" fmla="*/ 52 h 147"/>
              </a:gdLst>
              <a:ahLst/>
              <a:cxnLst>
                <a:cxn ang="0">
                  <a:pos x="T0" y="T1"/>
                </a:cxn>
                <a:cxn ang="0">
                  <a:pos x="T2" y="T3"/>
                </a:cxn>
                <a:cxn ang="0">
                  <a:pos x="T4" y="T5"/>
                </a:cxn>
                <a:cxn ang="0">
                  <a:pos x="T6" y="T7"/>
                </a:cxn>
                <a:cxn ang="0">
                  <a:pos x="T8" y="T9"/>
                </a:cxn>
                <a:cxn ang="0">
                  <a:pos x="T10" y="T11"/>
                </a:cxn>
                <a:cxn ang="0">
                  <a:pos x="T12" y="T13"/>
                </a:cxn>
              </a:cxnLst>
              <a:rect l="0" t="0" r="r" b="b"/>
              <a:pathLst>
                <a:path w="149" h="147">
                  <a:moveTo>
                    <a:pt x="0" y="52"/>
                  </a:moveTo>
                  <a:lnTo>
                    <a:pt x="105" y="52"/>
                  </a:lnTo>
                  <a:lnTo>
                    <a:pt x="105" y="147"/>
                  </a:lnTo>
                  <a:lnTo>
                    <a:pt x="149" y="147"/>
                  </a:lnTo>
                  <a:lnTo>
                    <a:pt x="149" y="0"/>
                  </a:lnTo>
                  <a:lnTo>
                    <a:pt x="0"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sp>
          <p:nvSpPr>
            <p:cNvPr id="32" name="Freeform 14"/>
            <p:cNvSpPr>
              <a:spLocks/>
            </p:cNvSpPr>
            <p:nvPr/>
          </p:nvSpPr>
          <p:spPr bwMode="auto">
            <a:xfrm>
              <a:off x="4543428" y="3925886"/>
              <a:ext cx="236538" cy="233363"/>
            </a:xfrm>
            <a:custGeom>
              <a:avLst/>
              <a:gdLst>
                <a:gd name="T0" fmla="*/ 0 w 149"/>
                <a:gd name="T1" fmla="*/ 0 h 147"/>
                <a:gd name="T2" fmla="*/ 0 w 149"/>
                <a:gd name="T3" fmla="*/ 54 h 147"/>
                <a:gd name="T4" fmla="*/ 106 w 149"/>
                <a:gd name="T5" fmla="*/ 54 h 147"/>
                <a:gd name="T6" fmla="*/ 106 w 149"/>
                <a:gd name="T7" fmla="*/ 147 h 147"/>
                <a:gd name="T8" fmla="*/ 149 w 149"/>
                <a:gd name="T9" fmla="*/ 147 h 147"/>
                <a:gd name="T10" fmla="*/ 149 w 149"/>
                <a:gd name="T11" fmla="*/ 0 h 147"/>
                <a:gd name="T12" fmla="*/ 0 w 149"/>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49" h="147">
                  <a:moveTo>
                    <a:pt x="0" y="0"/>
                  </a:moveTo>
                  <a:lnTo>
                    <a:pt x="0" y="54"/>
                  </a:lnTo>
                  <a:lnTo>
                    <a:pt x="106" y="54"/>
                  </a:lnTo>
                  <a:lnTo>
                    <a:pt x="106" y="147"/>
                  </a:lnTo>
                  <a:lnTo>
                    <a:pt x="149" y="147"/>
                  </a:lnTo>
                  <a:lnTo>
                    <a:pt x="14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sp>
          <p:nvSpPr>
            <p:cNvPr id="33" name="Rectangle 15"/>
            <p:cNvSpPr>
              <a:spLocks noChangeArrowheads="1"/>
            </p:cNvSpPr>
            <p:nvPr/>
          </p:nvSpPr>
          <p:spPr bwMode="auto">
            <a:xfrm>
              <a:off x="4368800" y="4132263"/>
              <a:ext cx="234950" cy="233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latin typeface="Candara" panose="020E0502030303020204" pitchFamily="34" charset="0"/>
              </a:endParaRPr>
            </a:p>
          </p:txBody>
        </p:sp>
      </p:grpSp>
    </p:spTree>
    <p:extLst>
      <p:ext uri="{BB962C8B-B14F-4D97-AF65-F5344CB8AC3E}">
        <p14:creationId xmlns:p14="http://schemas.microsoft.com/office/powerpoint/2010/main" val="14597618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200716" y="4010987"/>
            <a:ext cx="9792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a:off x="2574278" y="4056299"/>
            <a:ext cx="3708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6200000">
            <a:off x="5920982" y="4056299"/>
            <a:ext cx="3708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2" name="Content Placeholder 2"/>
          <p:cNvSpPr txBox="1">
            <a:spLocks/>
          </p:cNvSpPr>
          <p:nvPr/>
        </p:nvSpPr>
        <p:spPr bwMode="auto">
          <a:xfrm>
            <a:off x="1375307" y="3111780"/>
            <a:ext cx="2805229" cy="72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120000"/>
              </a:lnSpc>
              <a:defRPr/>
            </a:pPr>
            <a:r>
              <a:rPr lang="en-US"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a:t>
            </a:r>
            <a:r>
              <a:rPr lang="en-US" sz="1200" dirty="0" smtClean="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opinion </a:t>
            </a:r>
            <a:r>
              <a:rPr lang="en-US" altLang="zh-CN"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opinion </a:t>
            </a:r>
          </a:p>
        </p:txBody>
      </p:sp>
      <p:sp>
        <p:nvSpPr>
          <p:cNvPr id="33" name="Title 13"/>
          <p:cNvSpPr txBox="1">
            <a:spLocks/>
          </p:cNvSpPr>
          <p:nvPr/>
        </p:nvSpPr>
        <p:spPr bwMode="auto">
          <a:xfrm>
            <a:off x="1659368" y="2716953"/>
            <a:ext cx="217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smtClean="0">
                <a:solidFill>
                  <a:srgbClr val="9CD25C"/>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sz="2000" b="1" spc="600" dirty="0">
              <a:solidFill>
                <a:srgbClr val="9CD25C"/>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34" name="文本框 33"/>
          <p:cNvSpPr txBox="1"/>
          <p:nvPr/>
        </p:nvSpPr>
        <p:spPr>
          <a:xfrm>
            <a:off x="2364840" y="2078955"/>
            <a:ext cx="826163" cy="707886"/>
          </a:xfrm>
          <a:prstGeom prst="rect">
            <a:avLst/>
          </a:prstGeom>
          <a:noFill/>
        </p:spPr>
        <p:txBody>
          <a:bodyPr wrap="square" rtlCol="0">
            <a:spAutoFit/>
          </a:bodyPr>
          <a:lstStyle/>
          <a:p>
            <a:r>
              <a:rPr lang="en-US" altLang="zh-CN" sz="4000" dirty="0" smtClean="0">
                <a:solidFill>
                  <a:srgbClr val="9CD25C"/>
                </a:solidFill>
                <a:latin typeface="华文中宋" panose="02010600040101010101" pitchFamily="2" charset="-122"/>
                <a:ea typeface="华文中宋" panose="02010600040101010101" pitchFamily="2" charset="-122"/>
              </a:rPr>
              <a:t>01</a:t>
            </a:r>
            <a:endParaRPr lang="zh-CN" altLang="en-US" sz="4000" dirty="0">
              <a:solidFill>
                <a:srgbClr val="9CD25C"/>
              </a:solidFill>
              <a:latin typeface="华文中宋" panose="02010600040101010101" pitchFamily="2" charset="-122"/>
              <a:ea typeface="华文中宋" panose="02010600040101010101" pitchFamily="2" charset="-122"/>
            </a:endParaRPr>
          </a:p>
        </p:txBody>
      </p:sp>
      <p:sp>
        <p:nvSpPr>
          <p:cNvPr id="35" name="Content Placeholder 2"/>
          <p:cNvSpPr txBox="1">
            <a:spLocks/>
          </p:cNvSpPr>
          <p:nvPr/>
        </p:nvSpPr>
        <p:spPr bwMode="auto">
          <a:xfrm>
            <a:off x="4696244" y="3093460"/>
            <a:ext cx="2805229" cy="72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120000"/>
              </a:lnSpc>
              <a:defRPr/>
            </a:pPr>
            <a:r>
              <a:rPr lang="en-US"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a:t>
            </a:r>
            <a:r>
              <a:rPr lang="en-US" sz="1200" dirty="0" smtClean="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opinion </a:t>
            </a:r>
            <a:r>
              <a:rPr lang="en-US" altLang="zh-CN"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opinion </a:t>
            </a:r>
          </a:p>
        </p:txBody>
      </p:sp>
      <p:sp>
        <p:nvSpPr>
          <p:cNvPr id="36" name="Title 13"/>
          <p:cNvSpPr txBox="1">
            <a:spLocks/>
          </p:cNvSpPr>
          <p:nvPr/>
        </p:nvSpPr>
        <p:spPr bwMode="auto">
          <a:xfrm>
            <a:off x="4980305" y="2698633"/>
            <a:ext cx="217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a:solidFill>
                  <a:srgbClr val="F1CC4B"/>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altLang="zh-CN" sz="2000" b="1" spc="600" dirty="0">
              <a:solidFill>
                <a:srgbClr val="F1CC4B"/>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37" name="文本框 36"/>
          <p:cNvSpPr txBox="1"/>
          <p:nvPr/>
        </p:nvSpPr>
        <p:spPr>
          <a:xfrm>
            <a:off x="5685777" y="2060635"/>
            <a:ext cx="826163" cy="707886"/>
          </a:xfrm>
          <a:prstGeom prst="rect">
            <a:avLst/>
          </a:prstGeom>
          <a:noFill/>
        </p:spPr>
        <p:txBody>
          <a:bodyPr wrap="square" rtlCol="0">
            <a:spAutoFit/>
          </a:bodyPr>
          <a:lstStyle/>
          <a:p>
            <a:r>
              <a:rPr lang="en-US" altLang="zh-CN" sz="4000" dirty="0" smtClean="0">
                <a:solidFill>
                  <a:srgbClr val="F1CC4B"/>
                </a:solidFill>
                <a:latin typeface="华文中宋" panose="02010600040101010101" pitchFamily="2" charset="-122"/>
                <a:ea typeface="华文中宋" panose="02010600040101010101" pitchFamily="2" charset="-122"/>
              </a:rPr>
              <a:t>02</a:t>
            </a:r>
            <a:endParaRPr lang="zh-CN" altLang="en-US" sz="4000" dirty="0">
              <a:solidFill>
                <a:srgbClr val="F1CC4B"/>
              </a:solidFill>
              <a:latin typeface="华文中宋" panose="02010600040101010101" pitchFamily="2" charset="-122"/>
              <a:ea typeface="华文中宋" panose="02010600040101010101" pitchFamily="2" charset="-122"/>
            </a:endParaRPr>
          </a:p>
        </p:txBody>
      </p:sp>
      <p:sp>
        <p:nvSpPr>
          <p:cNvPr id="41" name="Content Placeholder 2"/>
          <p:cNvSpPr txBox="1">
            <a:spLocks/>
          </p:cNvSpPr>
          <p:nvPr/>
        </p:nvSpPr>
        <p:spPr bwMode="auto">
          <a:xfrm>
            <a:off x="8042947" y="3093460"/>
            <a:ext cx="2805229" cy="72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120000"/>
              </a:lnSpc>
              <a:defRPr/>
            </a:pPr>
            <a:r>
              <a:rPr lang="en-US"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a:t>
            </a:r>
            <a:r>
              <a:rPr lang="en-US" sz="1200" dirty="0" smtClean="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opinion </a:t>
            </a:r>
            <a:r>
              <a:rPr lang="en-US" altLang="zh-CN"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opinion </a:t>
            </a:r>
          </a:p>
        </p:txBody>
      </p:sp>
      <p:sp>
        <p:nvSpPr>
          <p:cNvPr id="42" name="Title 13"/>
          <p:cNvSpPr txBox="1">
            <a:spLocks/>
          </p:cNvSpPr>
          <p:nvPr/>
        </p:nvSpPr>
        <p:spPr bwMode="auto">
          <a:xfrm>
            <a:off x="8327008" y="2698633"/>
            <a:ext cx="217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a:solidFill>
                  <a:srgbClr val="9CD25C"/>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altLang="zh-CN" sz="2000" b="1" spc="600" dirty="0">
              <a:solidFill>
                <a:srgbClr val="9CD25C"/>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43" name="文本框 42"/>
          <p:cNvSpPr txBox="1"/>
          <p:nvPr/>
        </p:nvSpPr>
        <p:spPr>
          <a:xfrm>
            <a:off x="9032480" y="2060635"/>
            <a:ext cx="826163" cy="707886"/>
          </a:xfrm>
          <a:prstGeom prst="rect">
            <a:avLst/>
          </a:prstGeom>
          <a:noFill/>
        </p:spPr>
        <p:txBody>
          <a:bodyPr wrap="square" rtlCol="0">
            <a:spAutoFit/>
          </a:bodyPr>
          <a:lstStyle/>
          <a:p>
            <a:r>
              <a:rPr lang="en-US" altLang="zh-CN" sz="4000" dirty="0" smtClean="0">
                <a:solidFill>
                  <a:srgbClr val="9CD25C"/>
                </a:solidFill>
                <a:latin typeface="华文中宋" panose="02010600040101010101" pitchFamily="2" charset="-122"/>
                <a:ea typeface="华文中宋" panose="02010600040101010101" pitchFamily="2" charset="-122"/>
              </a:rPr>
              <a:t>03</a:t>
            </a:r>
            <a:endParaRPr lang="zh-CN" altLang="en-US" sz="4000" dirty="0">
              <a:solidFill>
                <a:srgbClr val="9CD25C"/>
              </a:solidFill>
              <a:latin typeface="华文中宋" panose="02010600040101010101" pitchFamily="2" charset="-122"/>
              <a:ea typeface="华文中宋" panose="02010600040101010101" pitchFamily="2" charset="-122"/>
            </a:endParaRPr>
          </a:p>
        </p:txBody>
      </p:sp>
      <p:sp>
        <p:nvSpPr>
          <p:cNvPr id="44" name="Content Placeholder 2"/>
          <p:cNvSpPr txBox="1">
            <a:spLocks/>
          </p:cNvSpPr>
          <p:nvPr/>
        </p:nvSpPr>
        <p:spPr bwMode="auto">
          <a:xfrm>
            <a:off x="1375307" y="5193385"/>
            <a:ext cx="2805229" cy="72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120000"/>
              </a:lnSpc>
              <a:defRPr/>
            </a:pPr>
            <a:r>
              <a:rPr lang="en-US"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a:t>
            </a:r>
            <a:r>
              <a:rPr lang="en-US" sz="1200" dirty="0" smtClean="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opinion </a:t>
            </a:r>
            <a:r>
              <a:rPr lang="en-US" altLang="zh-CN"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opinion </a:t>
            </a:r>
          </a:p>
        </p:txBody>
      </p:sp>
      <p:sp>
        <p:nvSpPr>
          <p:cNvPr id="45" name="Title 13"/>
          <p:cNvSpPr txBox="1">
            <a:spLocks/>
          </p:cNvSpPr>
          <p:nvPr/>
        </p:nvSpPr>
        <p:spPr bwMode="auto">
          <a:xfrm>
            <a:off x="1659368" y="4798558"/>
            <a:ext cx="217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a:solidFill>
                  <a:srgbClr val="F1CC4B"/>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altLang="zh-CN" sz="2000" b="1" spc="600" dirty="0">
              <a:solidFill>
                <a:srgbClr val="F1CC4B"/>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46" name="文本框 45"/>
          <p:cNvSpPr txBox="1"/>
          <p:nvPr/>
        </p:nvSpPr>
        <p:spPr>
          <a:xfrm>
            <a:off x="2364840" y="4160560"/>
            <a:ext cx="826163" cy="707886"/>
          </a:xfrm>
          <a:prstGeom prst="rect">
            <a:avLst/>
          </a:prstGeom>
          <a:noFill/>
        </p:spPr>
        <p:txBody>
          <a:bodyPr wrap="square" rtlCol="0">
            <a:spAutoFit/>
          </a:bodyPr>
          <a:lstStyle/>
          <a:p>
            <a:r>
              <a:rPr lang="en-US" altLang="zh-CN" sz="4000" dirty="0" smtClean="0">
                <a:solidFill>
                  <a:srgbClr val="F1CC4B"/>
                </a:solidFill>
                <a:latin typeface="华文中宋" panose="02010600040101010101" pitchFamily="2" charset="-122"/>
                <a:ea typeface="华文中宋" panose="02010600040101010101" pitchFamily="2" charset="-122"/>
              </a:rPr>
              <a:t>04</a:t>
            </a:r>
            <a:endParaRPr lang="zh-CN" altLang="en-US" sz="4000" dirty="0">
              <a:solidFill>
                <a:srgbClr val="F1CC4B"/>
              </a:solidFill>
              <a:latin typeface="华文中宋" panose="02010600040101010101" pitchFamily="2" charset="-122"/>
              <a:ea typeface="华文中宋" panose="02010600040101010101" pitchFamily="2" charset="-122"/>
            </a:endParaRPr>
          </a:p>
        </p:txBody>
      </p:sp>
      <p:sp>
        <p:nvSpPr>
          <p:cNvPr id="47" name="Content Placeholder 2"/>
          <p:cNvSpPr txBox="1">
            <a:spLocks/>
          </p:cNvSpPr>
          <p:nvPr/>
        </p:nvSpPr>
        <p:spPr bwMode="auto">
          <a:xfrm>
            <a:off x="4696244" y="5175065"/>
            <a:ext cx="2805229" cy="72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120000"/>
              </a:lnSpc>
              <a:defRPr/>
            </a:pPr>
            <a:r>
              <a:rPr lang="en-US"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a:t>
            </a:r>
            <a:r>
              <a:rPr lang="en-US" sz="1200" dirty="0" smtClean="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opinion </a:t>
            </a:r>
            <a:r>
              <a:rPr lang="en-US" altLang="zh-CN"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opinion </a:t>
            </a:r>
          </a:p>
        </p:txBody>
      </p:sp>
      <p:sp>
        <p:nvSpPr>
          <p:cNvPr id="48" name="Title 13"/>
          <p:cNvSpPr txBox="1">
            <a:spLocks/>
          </p:cNvSpPr>
          <p:nvPr/>
        </p:nvSpPr>
        <p:spPr bwMode="auto">
          <a:xfrm>
            <a:off x="4980305" y="4780238"/>
            <a:ext cx="217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a:solidFill>
                  <a:srgbClr val="9CD25C"/>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altLang="zh-CN" sz="2000" b="1" spc="600" dirty="0">
              <a:solidFill>
                <a:srgbClr val="9CD25C"/>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49" name="文本框 48"/>
          <p:cNvSpPr txBox="1"/>
          <p:nvPr/>
        </p:nvSpPr>
        <p:spPr>
          <a:xfrm>
            <a:off x="5685777" y="4142240"/>
            <a:ext cx="826163" cy="707886"/>
          </a:xfrm>
          <a:prstGeom prst="rect">
            <a:avLst/>
          </a:prstGeom>
          <a:noFill/>
        </p:spPr>
        <p:txBody>
          <a:bodyPr wrap="square" rtlCol="0">
            <a:spAutoFit/>
          </a:bodyPr>
          <a:lstStyle/>
          <a:p>
            <a:r>
              <a:rPr lang="en-US" altLang="zh-CN" sz="4000" dirty="0" smtClean="0">
                <a:solidFill>
                  <a:srgbClr val="9CD25C"/>
                </a:solidFill>
                <a:latin typeface="华文中宋" panose="02010600040101010101" pitchFamily="2" charset="-122"/>
                <a:ea typeface="华文中宋" panose="02010600040101010101" pitchFamily="2" charset="-122"/>
              </a:rPr>
              <a:t>05</a:t>
            </a:r>
            <a:endParaRPr lang="zh-CN" altLang="en-US" sz="4000" dirty="0">
              <a:solidFill>
                <a:srgbClr val="9CD25C"/>
              </a:solidFill>
              <a:latin typeface="华文中宋" panose="02010600040101010101" pitchFamily="2" charset="-122"/>
              <a:ea typeface="华文中宋" panose="02010600040101010101" pitchFamily="2" charset="-122"/>
            </a:endParaRPr>
          </a:p>
        </p:txBody>
      </p:sp>
      <p:sp>
        <p:nvSpPr>
          <p:cNvPr id="50" name="Content Placeholder 2"/>
          <p:cNvSpPr txBox="1">
            <a:spLocks/>
          </p:cNvSpPr>
          <p:nvPr/>
        </p:nvSpPr>
        <p:spPr bwMode="auto">
          <a:xfrm>
            <a:off x="8042947" y="5175065"/>
            <a:ext cx="2805229" cy="72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lnSpc>
                <a:spcPct val="120000"/>
              </a:lnSpc>
              <a:defRPr/>
            </a:pPr>
            <a:r>
              <a:rPr lang="en-US"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a:t>
            </a:r>
            <a:r>
              <a:rPr lang="en-US" sz="1200" dirty="0" smtClean="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opinion </a:t>
            </a:r>
            <a:r>
              <a:rPr lang="en-US" altLang="zh-CN" sz="1200" dirty="0">
                <a:solidFill>
                  <a:schemeClr val="tx1">
                    <a:lumMod val="65000"/>
                    <a:lumOff val="35000"/>
                  </a:schemeClr>
                </a:solidFill>
                <a:latin typeface="华文中宋" panose="02010600040101010101" pitchFamily="2" charset="-122"/>
                <a:ea typeface="华文中宋" panose="02010600040101010101" pitchFamily="2" charset="-122"/>
                <a:cs typeface="Microsoft Sans Serif" panose="020B0604020202020204" pitchFamily="34" charset="0"/>
              </a:rPr>
              <a:t>Add your text here and write down your opinion </a:t>
            </a:r>
          </a:p>
        </p:txBody>
      </p:sp>
      <p:sp>
        <p:nvSpPr>
          <p:cNvPr id="51" name="Title 13"/>
          <p:cNvSpPr txBox="1">
            <a:spLocks/>
          </p:cNvSpPr>
          <p:nvPr/>
        </p:nvSpPr>
        <p:spPr bwMode="auto">
          <a:xfrm>
            <a:off x="8327008" y="4780238"/>
            <a:ext cx="217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zh-CN" altLang="en-US" sz="2000" b="1" spc="600" dirty="0">
                <a:solidFill>
                  <a:srgbClr val="F1CC4B"/>
                </a:solidFill>
                <a:latin typeface="华文中宋" panose="02010600040101010101" pitchFamily="2" charset="-122"/>
                <a:ea typeface="华文中宋" panose="02010600040101010101" pitchFamily="2" charset="-122"/>
                <a:cs typeface="Microsoft Sans Serif" panose="020B0604020202020204" pitchFamily="34" charset="0"/>
              </a:rPr>
              <a:t>小标题</a:t>
            </a:r>
            <a:endParaRPr lang="en-US" altLang="zh-CN" sz="2000" b="1" spc="600" dirty="0">
              <a:solidFill>
                <a:srgbClr val="F1CC4B"/>
              </a:solidFill>
              <a:latin typeface="华文中宋" panose="02010600040101010101" pitchFamily="2" charset="-122"/>
              <a:ea typeface="华文中宋" panose="02010600040101010101" pitchFamily="2" charset="-122"/>
              <a:cs typeface="Microsoft Sans Serif" panose="020B0604020202020204" pitchFamily="34" charset="0"/>
            </a:endParaRPr>
          </a:p>
        </p:txBody>
      </p:sp>
      <p:sp>
        <p:nvSpPr>
          <p:cNvPr id="56" name="文本框 55"/>
          <p:cNvSpPr txBox="1"/>
          <p:nvPr/>
        </p:nvSpPr>
        <p:spPr>
          <a:xfrm>
            <a:off x="9032480" y="4142240"/>
            <a:ext cx="826163" cy="707886"/>
          </a:xfrm>
          <a:prstGeom prst="rect">
            <a:avLst/>
          </a:prstGeom>
          <a:noFill/>
        </p:spPr>
        <p:txBody>
          <a:bodyPr wrap="square" rtlCol="0">
            <a:spAutoFit/>
          </a:bodyPr>
          <a:lstStyle/>
          <a:p>
            <a:r>
              <a:rPr lang="en-US" altLang="zh-CN" sz="4000" dirty="0" smtClean="0">
                <a:solidFill>
                  <a:srgbClr val="F1CC4B"/>
                </a:solidFill>
                <a:latin typeface="华文中宋" panose="02010600040101010101" pitchFamily="2" charset="-122"/>
                <a:ea typeface="华文中宋" panose="02010600040101010101" pitchFamily="2" charset="-122"/>
              </a:rPr>
              <a:t>06</a:t>
            </a:r>
            <a:endParaRPr lang="zh-CN" altLang="en-US" sz="4000" dirty="0">
              <a:solidFill>
                <a:srgbClr val="F1CC4B"/>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342257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948990" y="2766623"/>
            <a:ext cx="2294020" cy="2300689"/>
            <a:chOff x="4876801" y="2300049"/>
            <a:chExt cx="2759242" cy="2767263"/>
          </a:xfrm>
        </p:grpSpPr>
        <p:sp>
          <p:nvSpPr>
            <p:cNvPr id="29" name="矩形 28"/>
            <p:cNvSpPr/>
            <p:nvPr/>
          </p:nvSpPr>
          <p:spPr>
            <a:xfrm>
              <a:off x="4876801" y="2300049"/>
              <a:ext cx="1299410" cy="1299410"/>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华文中宋" panose="02010600040101010101" pitchFamily="2" charset="-122"/>
                  <a:ea typeface="华文中宋" panose="02010600040101010101" pitchFamily="2" charset="-122"/>
                </a:rPr>
                <a:t>S</a:t>
              </a:r>
              <a:endParaRPr lang="zh-CN" altLang="en-US" sz="2800" dirty="0">
                <a:latin typeface="华文中宋" panose="02010600040101010101" pitchFamily="2" charset="-122"/>
                <a:ea typeface="华文中宋" panose="02010600040101010101" pitchFamily="2" charset="-122"/>
              </a:endParaRPr>
            </a:p>
          </p:txBody>
        </p:sp>
        <p:sp>
          <p:nvSpPr>
            <p:cNvPr id="30" name="矩形 29"/>
            <p:cNvSpPr/>
            <p:nvPr/>
          </p:nvSpPr>
          <p:spPr>
            <a:xfrm>
              <a:off x="6336633" y="2300049"/>
              <a:ext cx="1299410" cy="1299410"/>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华文中宋" panose="02010600040101010101" pitchFamily="2" charset="-122"/>
                  <a:ea typeface="华文中宋" panose="02010600040101010101" pitchFamily="2" charset="-122"/>
                </a:rPr>
                <a:t>W</a:t>
              </a:r>
              <a:endParaRPr lang="zh-CN" altLang="en-US" sz="2800" dirty="0" smtClean="0">
                <a:latin typeface="华文中宋" panose="02010600040101010101" pitchFamily="2" charset="-122"/>
                <a:ea typeface="华文中宋" panose="02010600040101010101" pitchFamily="2" charset="-122"/>
              </a:endParaRPr>
            </a:p>
          </p:txBody>
        </p:sp>
        <p:sp>
          <p:nvSpPr>
            <p:cNvPr id="31" name="矩形 30"/>
            <p:cNvSpPr/>
            <p:nvPr/>
          </p:nvSpPr>
          <p:spPr>
            <a:xfrm>
              <a:off x="4876801" y="3767902"/>
              <a:ext cx="1299410" cy="1299410"/>
            </a:xfrm>
            <a:prstGeom prst="rect">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华文中宋" panose="02010600040101010101" pitchFamily="2" charset="-122"/>
                  <a:ea typeface="华文中宋" panose="02010600040101010101" pitchFamily="2" charset="-122"/>
                </a:rPr>
                <a:t>O</a:t>
              </a:r>
              <a:endParaRPr lang="zh-CN" altLang="en-US" sz="2800" dirty="0">
                <a:latin typeface="华文中宋" panose="02010600040101010101" pitchFamily="2" charset="-122"/>
                <a:ea typeface="华文中宋" panose="02010600040101010101" pitchFamily="2" charset="-122"/>
              </a:endParaRPr>
            </a:p>
          </p:txBody>
        </p:sp>
        <p:sp>
          <p:nvSpPr>
            <p:cNvPr id="32" name="矩形 31"/>
            <p:cNvSpPr/>
            <p:nvPr/>
          </p:nvSpPr>
          <p:spPr>
            <a:xfrm>
              <a:off x="6336633" y="3767902"/>
              <a:ext cx="1299410" cy="1299410"/>
            </a:xfrm>
            <a:prstGeom prst="rect">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华文中宋" panose="02010600040101010101" pitchFamily="2" charset="-122"/>
                  <a:ea typeface="华文中宋" panose="02010600040101010101" pitchFamily="2" charset="-122"/>
                </a:rPr>
                <a:t>T</a:t>
              </a:r>
              <a:endParaRPr lang="zh-CN" altLang="en-US" sz="2800" dirty="0" smtClean="0">
                <a:latin typeface="华文中宋" panose="02010600040101010101" pitchFamily="2" charset="-122"/>
                <a:ea typeface="华文中宋" panose="02010600040101010101" pitchFamily="2" charset="-122"/>
              </a:endParaRPr>
            </a:p>
          </p:txBody>
        </p:sp>
      </p:grpSp>
      <p:sp>
        <p:nvSpPr>
          <p:cNvPr id="33" name="文本框 32"/>
          <p:cNvSpPr txBox="1"/>
          <p:nvPr/>
        </p:nvSpPr>
        <p:spPr>
          <a:xfrm>
            <a:off x="1252459" y="2081820"/>
            <a:ext cx="2950573" cy="1369606"/>
          </a:xfrm>
          <a:prstGeom prst="rect">
            <a:avLst/>
          </a:prstGeom>
          <a:noFill/>
        </p:spPr>
        <p:txBody>
          <a:bodyPr wrap="square" rtlCol="0">
            <a:spAutoFit/>
          </a:bodyPr>
          <a:lstStyle/>
          <a:p>
            <a:pPr>
              <a:spcAft>
                <a:spcPts val="600"/>
              </a:spcAft>
            </a:pPr>
            <a:r>
              <a:rPr lang="en-US" altLang="zh-CN" b="1" dirty="0" smtClean="0">
                <a:solidFill>
                  <a:srgbClr val="9CD25C"/>
                </a:solidFill>
                <a:latin typeface="华文中宋" panose="02010600040101010101" pitchFamily="2" charset="-122"/>
                <a:ea typeface="华文中宋" panose="02010600040101010101" pitchFamily="2" charset="-122"/>
              </a:rPr>
              <a:t>STRENGTHS</a:t>
            </a:r>
            <a:endParaRPr lang="en-US" altLang="zh-CN" b="1" dirty="0">
              <a:solidFill>
                <a:srgbClr val="9CD25C"/>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34" name="文本框 33"/>
          <p:cNvSpPr txBox="1"/>
          <p:nvPr/>
        </p:nvSpPr>
        <p:spPr>
          <a:xfrm>
            <a:off x="1252459" y="4130843"/>
            <a:ext cx="2950573" cy="1369606"/>
          </a:xfrm>
          <a:prstGeom prst="rect">
            <a:avLst/>
          </a:prstGeom>
          <a:noFill/>
        </p:spPr>
        <p:txBody>
          <a:bodyPr wrap="square" rtlCol="0">
            <a:spAutoFit/>
          </a:bodyPr>
          <a:lstStyle/>
          <a:p>
            <a:pPr>
              <a:spcAft>
                <a:spcPts val="600"/>
              </a:spcAft>
            </a:pPr>
            <a:r>
              <a:rPr lang="en-US" altLang="zh-CN" b="1" dirty="0" smtClean="0">
                <a:solidFill>
                  <a:srgbClr val="F1CC4B"/>
                </a:solidFill>
                <a:latin typeface="华文中宋" panose="02010600040101010101" pitchFamily="2" charset="-122"/>
                <a:ea typeface="华文中宋" panose="02010600040101010101" pitchFamily="2" charset="-122"/>
              </a:rPr>
              <a:t>OPPORTUNITIES</a:t>
            </a:r>
            <a:endParaRPr lang="en-US" altLang="zh-CN" b="1" dirty="0">
              <a:solidFill>
                <a:srgbClr val="F1CC4B"/>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36" name="文本框 35"/>
          <p:cNvSpPr txBox="1"/>
          <p:nvPr/>
        </p:nvSpPr>
        <p:spPr>
          <a:xfrm>
            <a:off x="7982123" y="2081820"/>
            <a:ext cx="2950573" cy="1369606"/>
          </a:xfrm>
          <a:prstGeom prst="rect">
            <a:avLst/>
          </a:prstGeom>
          <a:noFill/>
        </p:spPr>
        <p:txBody>
          <a:bodyPr wrap="square" rtlCol="0">
            <a:spAutoFit/>
          </a:bodyPr>
          <a:lstStyle/>
          <a:p>
            <a:pPr algn="r">
              <a:spcAft>
                <a:spcPts val="600"/>
              </a:spcAft>
            </a:pPr>
            <a:r>
              <a:rPr lang="en-US" altLang="zh-CN" b="1" dirty="0" smtClean="0">
                <a:solidFill>
                  <a:srgbClr val="F1CC4B"/>
                </a:solidFill>
                <a:latin typeface="华文中宋" panose="02010600040101010101" pitchFamily="2" charset="-122"/>
                <a:ea typeface="华文中宋" panose="02010600040101010101" pitchFamily="2" charset="-122"/>
              </a:rPr>
              <a:t>WEAKNESSES</a:t>
            </a:r>
            <a:endParaRPr lang="en-US" altLang="zh-CN" b="1" dirty="0">
              <a:solidFill>
                <a:srgbClr val="F1CC4B"/>
              </a:solidFill>
              <a:latin typeface="华文中宋" panose="02010600040101010101" pitchFamily="2" charset="-122"/>
              <a:ea typeface="华文中宋" panose="02010600040101010101" pitchFamily="2" charset="-122"/>
            </a:endParaRPr>
          </a:p>
          <a:p>
            <a:pPr algn="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37" name="文本框 36"/>
          <p:cNvSpPr txBox="1"/>
          <p:nvPr/>
        </p:nvSpPr>
        <p:spPr>
          <a:xfrm>
            <a:off x="7982123" y="4130843"/>
            <a:ext cx="2950573" cy="1369606"/>
          </a:xfrm>
          <a:prstGeom prst="rect">
            <a:avLst/>
          </a:prstGeom>
          <a:noFill/>
        </p:spPr>
        <p:txBody>
          <a:bodyPr wrap="square" rtlCol="0">
            <a:spAutoFit/>
          </a:bodyPr>
          <a:lstStyle/>
          <a:p>
            <a:pPr algn="r">
              <a:spcAft>
                <a:spcPts val="600"/>
              </a:spcAft>
            </a:pPr>
            <a:r>
              <a:rPr lang="en-US" altLang="zh-CN" b="1" dirty="0" smtClean="0">
                <a:solidFill>
                  <a:srgbClr val="9CD25C"/>
                </a:solidFill>
                <a:latin typeface="华文中宋" panose="02010600040101010101" pitchFamily="2" charset="-122"/>
                <a:ea typeface="华文中宋" panose="02010600040101010101" pitchFamily="2" charset="-122"/>
              </a:rPr>
              <a:t>THREATS</a:t>
            </a:r>
            <a:endParaRPr lang="en-US" altLang="zh-CN" b="1" dirty="0">
              <a:solidFill>
                <a:srgbClr val="9CD25C"/>
              </a:solidFill>
              <a:latin typeface="华文中宋" panose="02010600040101010101" pitchFamily="2" charset="-122"/>
              <a:ea typeface="华文中宋" panose="02010600040101010101" pitchFamily="2" charset="-122"/>
            </a:endParaRPr>
          </a:p>
          <a:p>
            <a:pPr algn="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Tree>
    <p:extLst>
      <p:ext uri="{BB962C8B-B14F-4D97-AF65-F5344CB8AC3E}">
        <p14:creationId xmlns:p14="http://schemas.microsoft.com/office/powerpoint/2010/main" val="2132446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491914" y="2454441"/>
            <a:ext cx="2614864" cy="3015918"/>
          </a:xfrm>
          <a:prstGeom prst="rect">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273339" y="2250767"/>
            <a:ext cx="540919" cy="540919"/>
          </a:xfrm>
          <a:prstGeom prst="ellipse">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中宋" panose="02010600040101010101" pitchFamily="2" charset="-122"/>
                <a:ea typeface="华文中宋" panose="02010600040101010101" pitchFamily="2" charset="-122"/>
              </a:rPr>
              <a:t>1</a:t>
            </a:r>
            <a:endParaRPr lang="zh-CN" altLang="en-US" sz="2400" dirty="0">
              <a:latin typeface="华文中宋" panose="02010600040101010101" pitchFamily="2" charset="-122"/>
              <a:ea typeface="华文中宋" panose="02010600040101010101" pitchFamily="2" charset="-122"/>
            </a:endParaRPr>
          </a:p>
        </p:txBody>
      </p:sp>
      <p:sp>
        <p:nvSpPr>
          <p:cNvPr id="33" name="文本框 32"/>
          <p:cNvSpPr txBox="1"/>
          <p:nvPr/>
        </p:nvSpPr>
        <p:spPr>
          <a:xfrm>
            <a:off x="1741318" y="3044805"/>
            <a:ext cx="2237123" cy="2108269"/>
          </a:xfrm>
          <a:prstGeom prst="rect">
            <a:avLst/>
          </a:prstGeom>
          <a:noFill/>
        </p:spPr>
        <p:txBody>
          <a:bodyPr wrap="square" rtlCol="0">
            <a:spAutoFit/>
          </a:bodyPr>
          <a:lstStyle/>
          <a:p>
            <a:pPr>
              <a:spcAft>
                <a:spcPts val="600"/>
              </a:spcAft>
            </a:pPr>
            <a:r>
              <a:rPr lang="zh-CN" altLang="en-US" b="1" dirty="0" smtClean="0">
                <a:solidFill>
                  <a:srgbClr val="9CD25C"/>
                </a:solidFill>
                <a:latin typeface="华文中宋" panose="02010600040101010101" pitchFamily="2" charset="-122"/>
                <a:ea typeface="华文中宋" panose="02010600040101010101" pitchFamily="2" charset="-122"/>
              </a:rPr>
              <a:t>小标题</a:t>
            </a:r>
            <a:endParaRPr lang="en-US" altLang="zh-CN" b="1" dirty="0" smtClean="0">
              <a:solidFill>
                <a:srgbClr val="9CD25C"/>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 Click here to add a title and write down your opinion</a:t>
            </a:r>
          </a:p>
        </p:txBody>
      </p:sp>
      <p:sp>
        <p:nvSpPr>
          <p:cNvPr id="37" name="矩形 36"/>
          <p:cNvSpPr/>
          <p:nvPr/>
        </p:nvSpPr>
        <p:spPr>
          <a:xfrm>
            <a:off x="4838700" y="2454441"/>
            <a:ext cx="2614864" cy="3015918"/>
          </a:xfrm>
          <a:prstGeom prst="rect">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620125" y="2250767"/>
            <a:ext cx="540919" cy="540919"/>
          </a:xfrm>
          <a:prstGeom prst="ellipse">
            <a:avLst/>
          </a:prstGeom>
          <a:solidFill>
            <a:srgbClr val="F1CC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中宋" panose="02010600040101010101" pitchFamily="2" charset="-122"/>
                <a:ea typeface="华文中宋" panose="02010600040101010101" pitchFamily="2" charset="-122"/>
              </a:rPr>
              <a:t>1</a:t>
            </a:r>
            <a:endParaRPr lang="zh-CN" altLang="en-US" sz="2400" dirty="0">
              <a:latin typeface="华文中宋" panose="02010600040101010101" pitchFamily="2" charset="-122"/>
              <a:ea typeface="华文中宋" panose="02010600040101010101" pitchFamily="2" charset="-122"/>
            </a:endParaRPr>
          </a:p>
        </p:txBody>
      </p:sp>
      <p:sp>
        <p:nvSpPr>
          <p:cNvPr id="42" name="文本框 41"/>
          <p:cNvSpPr txBox="1"/>
          <p:nvPr/>
        </p:nvSpPr>
        <p:spPr>
          <a:xfrm>
            <a:off x="5088104" y="3044805"/>
            <a:ext cx="2237123" cy="2108269"/>
          </a:xfrm>
          <a:prstGeom prst="rect">
            <a:avLst/>
          </a:prstGeom>
          <a:noFill/>
        </p:spPr>
        <p:txBody>
          <a:bodyPr wrap="square" rtlCol="0">
            <a:spAutoFit/>
          </a:bodyPr>
          <a:lstStyle/>
          <a:p>
            <a:pPr>
              <a:spcAft>
                <a:spcPts val="600"/>
              </a:spcAft>
            </a:pPr>
            <a:r>
              <a:rPr lang="zh-CN" altLang="en-US" b="1" dirty="0" smtClean="0">
                <a:solidFill>
                  <a:srgbClr val="F1CC4B"/>
                </a:solidFill>
                <a:latin typeface="华文中宋" panose="02010600040101010101" pitchFamily="2" charset="-122"/>
                <a:ea typeface="华文中宋" panose="02010600040101010101" pitchFamily="2" charset="-122"/>
              </a:rPr>
              <a:t>小标题</a:t>
            </a:r>
            <a:endParaRPr lang="en-US" altLang="zh-CN" b="1" dirty="0" smtClean="0">
              <a:solidFill>
                <a:srgbClr val="F1CC4B"/>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 Click here to add a title and write down your opinion</a:t>
            </a:r>
          </a:p>
        </p:txBody>
      </p:sp>
      <p:sp>
        <p:nvSpPr>
          <p:cNvPr id="43" name="矩形 42"/>
          <p:cNvSpPr/>
          <p:nvPr/>
        </p:nvSpPr>
        <p:spPr>
          <a:xfrm>
            <a:off x="8307809" y="2454441"/>
            <a:ext cx="2614864" cy="3015918"/>
          </a:xfrm>
          <a:prstGeom prst="rect">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089234" y="2250767"/>
            <a:ext cx="540919" cy="540919"/>
          </a:xfrm>
          <a:prstGeom prst="ellipse">
            <a:avLst/>
          </a:prstGeom>
          <a:solidFill>
            <a:srgbClr val="9CD2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中宋" panose="02010600040101010101" pitchFamily="2" charset="-122"/>
                <a:ea typeface="华文中宋" panose="02010600040101010101" pitchFamily="2" charset="-122"/>
              </a:rPr>
              <a:t>1</a:t>
            </a:r>
            <a:endParaRPr lang="zh-CN" altLang="en-US" sz="2400" dirty="0">
              <a:latin typeface="华文中宋" panose="02010600040101010101" pitchFamily="2" charset="-122"/>
              <a:ea typeface="华文中宋" panose="02010600040101010101" pitchFamily="2" charset="-122"/>
            </a:endParaRPr>
          </a:p>
        </p:txBody>
      </p:sp>
      <p:sp>
        <p:nvSpPr>
          <p:cNvPr id="45" name="文本框 44"/>
          <p:cNvSpPr txBox="1"/>
          <p:nvPr/>
        </p:nvSpPr>
        <p:spPr>
          <a:xfrm>
            <a:off x="8557213" y="3044805"/>
            <a:ext cx="2237123" cy="2108269"/>
          </a:xfrm>
          <a:prstGeom prst="rect">
            <a:avLst/>
          </a:prstGeom>
          <a:noFill/>
        </p:spPr>
        <p:txBody>
          <a:bodyPr wrap="square" rtlCol="0">
            <a:spAutoFit/>
          </a:bodyPr>
          <a:lstStyle/>
          <a:p>
            <a:pPr>
              <a:spcAft>
                <a:spcPts val="600"/>
              </a:spcAft>
            </a:pPr>
            <a:r>
              <a:rPr lang="zh-CN" altLang="en-US" b="1" dirty="0" smtClean="0">
                <a:solidFill>
                  <a:srgbClr val="9CD25C"/>
                </a:solidFill>
                <a:latin typeface="华文中宋" panose="02010600040101010101" pitchFamily="2" charset="-122"/>
                <a:ea typeface="华文中宋" panose="02010600040101010101" pitchFamily="2" charset="-122"/>
              </a:rPr>
              <a:t>小标题</a:t>
            </a:r>
            <a:endParaRPr lang="en-US" altLang="zh-CN" b="1" dirty="0" smtClean="0">
              <a:solidFill>
                <a:srgbClr val="9CD25C"/>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 Click here to add a title and write down your opinion</a:t>
            </a:r>
          </a:p>
        </p:txBody>
      </p:sp>
    </p:spTree>
    <p:extLst>
      <p:ext uri="{BB962C8B-B14F-4D97-AF65-F5344CB8AC3E}">
        <p14:creationId xmlns:p14="http://schemas.microsoft.com/office/powerpoint/2010/main" val="266885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040296" y="3898690"/>
            <a:ext cx="9792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764634" y="3762332"/>
            <a:ext cx="272716" cy="272716"/>
          </a:xfrm>
          <a:prstGeom prst="ellipse">
            <a:avLst/>
          </a:prstGeom>
          <a:solidFill>
            <a:srgbClr val="FDFAFB"/>
          </a:solidFill>
          <a:ln w="63500">
            <a:solidFill>
              <a:srgbClr val="9CD2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172416" y="4373407"/>
            <a:ext cx="2146962" cy="1384995"/>
          </a:xfrm>
          <a:prstGeom prst="rect">
            <a:avLst/>
          </a:prstGeom>
          <a:noFill/>
        </p:spPr>
        <p:txBody>
          <a:bodyPr wrap="square" rtlCol="0">
            <a:spAutoFit/>
          </a:bodyPr>
          <a:lstStyle/>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19" name="文本框 18"/>
          <p:cNvSpPr txBox="1"/>
          <p:nvPr/>
        </p:nvSpPr>
        <p:spPr>
          <a:xfrm>
            <a:off x="1556086" y="3287421"/>
            <a:ext cx="689811" cy="338554"/>
          </a:xfrm>
          <a:prstGeom prst="rect">
            <a:avLst/>
          </a:prstGeom>
          <a:noFill/>
        </p:spPr>
        <p:txBody>
          <a:bodyPr wrap="square" rtlCol="0">
            <a:spAutoFit/>
          </a:bodyPr>
          <a:lstStyle/>
          <a:p>
            <a:pPr algn="ctr">
              <a:spcAft>
                <a:spcPts val="1200"/>
              </a:spcAft>
            </a:pPr>
            <a:r>
              <a:rPr lang="en-US" altLang="zh-CN" sz="1600" b="1" dirty="0" smtClean="0">
                <a:solidFill>
                  <a:srgbClr val="9CD25C"/>
                </a:solidFill>
                <a:latin typeface="华文中宋" panose="02010600040101010101" pitchFamily="2" charset="-122"/>
                <a:ea typeface="华文中宋" panose="02010600040101010101" pitchFamily="2" charset="-122"/>
              </a:rPr>
              <a:t>2011</a:t>
            </a:r>
          </a:p>
        </p:txBody>
      </p:sp>
      <p:sp>
        <p:nvSpPr>
          <p:cNvPr id="20" name="椭圆 19"/>
          <p:cNvSpPr/>
          <p:nvPr/>
        </p:nvSpPr>
        <p:spPr>
          <a:xfrm>
            <a:off x="4544050" y="3762332"/>
            <a:ext cx="272716" cy="272716"/>
          </a:xfrm>
          <a:prstGeom prst="ellipse">
            <a:avLst/>
          </a:prstGeom>
          <a:solidFill>
            <a:srgbClr val="FDFAFB"/>
          </a:solidFill>
          <a:ln w="63500">
            <a:solidFill>
              <a:srgbClr val="F1CC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949038" y="2025734"/>
            <a:ext cx="2146962" cy="1384995"/>
          </a:xfrm>
          <a:prstGeom prst="rect">
            <a:avLst/>
          </a:prstGeom>
          <a:noFill/>
        </p:spPr>
        <p:txBody>
          <a:bodyPr wrap="square" rtlCol="0">
            <a:spAutoFit/>
          </a:bodyPr>
          <a:lstStyle/>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22" name="文本框 21"/>
          <p:cNvSpPr txBox="1"/>
          <p:nvPr/>
        </p:nvSpPr>
        <p:spPr>
          <a:xfrm>
            <a:off x="4330398" y="4211693"/>
            <a:ext cx="689811" cy="338554"/>
          </a:xfrm>
          <a:prstGeom prst="rect">
            <a:avLst/>
          </a:prstGeom>
          <a:noFill/>
        </p:spPr>
        <p:txBody>
          <a:bodyPr wrap="square" rtlCol="0">
            <a:spAutoFit/>
          </a:bodyPr>
          <a:lstStyle/>
          <a:p>
            <a:pPr algn="ctr">
              <a:spcAft>
                <a:spcPts val="1200"/>
              </a:spcAft>
            </a:pPr>
            <a:r>
              <a:rPr lang="en-US" altLang="zh-CN" sz="1600" b="1" dirty="0" smtClean="0">
                <a:solidFill>
                  <a:srgbClr val="F1CC4B"/>
                </a:solidFill>
                <a:latin typeface="华文中宋" panose="02010600040101010101" pitchFamily="2" charset="-122"/>
                <a:ea typeface="华文中宋" panose="02010600040101010101" pitchFamily="2" charset="-122"/>
              </a:rPr>
              <a:t>2013</a:t>
            </a:r>
          </a:p>
        </p:txBody>
      </p:sp>
      <p:sp>
        <p:nvSpPr>
          <p:cNvPr id="23" name="椭圆 22"/>
          <p:cNvSpPr/>
          <p:nvPr/>
        </p:nvSpPr>
        <p:spPr>
          <a:xfrm>
            <a:off x="7327598" y="3762332"/>
            <a:ext cx="272716" cy="272716"/>
          </a:xfrm>
          <a:prstGeom prst="ellipse">
            <a:avLst/>
          </a:prstGeom>
          <a:solidFill>
            <a:srgbClr val="FDFAFB"/>
          </a:solidFill>
          <a:ln w="63500">
            <a:solidFill>
              <a:srgbClr val="9CD2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735380" y="4373406"/>
            <a:ext cx="2146962" cy="1384995"/>
          </a:xfrm>
          <a:prstGeom prst="rect">
            <a:avLst/>
          </a:prstGeom>
          <a:noFill/>
        </p:spPr>
        <p:txBody>
          <a:bodyPr wrap="square" rtlCol="0">
            <a:spAutoFit/>
          </a:bodyPr>
          <a:lstStyle/>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25" name="文本框 24"/>
          <p:cNvSpPr txBox="1"/>
          <p:nvPr/>
        </p:nvSpPr>
        <p:spPr>
          <a:xfrm>
            <a:off x="7119050" y="3287421"/>
            <a:ext cx="689811" cy="338554"/>
          </a:xfrm>
          <a:prstGeom prst="rect">
            <a:avLst/>
          </a:prstGeom>
          <a:noFill/>
        </p:spPr>
        <p:txBody>
          <a:bodyPr wrap="square" rtlCol="0">
            <a:spAutoFit/>
          </a:bodyPr>
          <a:lstStyle/>
          <a:p>
            <a:pPr algn="ctr">
              <a:spcAft>
                <a:spcPts val="1200"/>
              </a:spcAft>
            </a:pPr>
            <a:r>
              <a:rPr lang="en-US" altLang="zh-CN" sz="1600" b="1" dirty="0" smtClean="0">
                <a:solidFill>
                  <a:srgbClr val="9CD25C"/>
                </a:solidFill>
                <a:latin typeface="华文中宋" panose="02010600040101010101" pitchFamily="2" charset="-122"/>
                <a:ea typeface="华文中宋" panose="02010600040101010101" pitchFamily="2" charset="-122"/>
              </a:rPr>
              <a:t>2014</a:t>
            </a:r>
          </a:p>
        </p:txBody>
      </p:sp>
      <p:sp>
        <p:nvSpPr>
          <p:cNvPr id="26" name="椭圆 25"/>
          <p:cNvSpPr/>
          <p:nvPr/>
        </p:nvSpPr>
        <p:spPr>
          <a:xfrm>
            <a:off x="10107014" y="3762332"/>
            <a:ext cx="272716" cy="272716"/>
          </a:xfrm>
          <a:prstGeom prst="ellipse">
            <a:avLst/>
          </a:prstGeom>
          <a:solidFill>
            <a:srgbClr val="FDFAFB"/>
          </a:solidFill>
          <a:ln w="63500">
            <a:solidFill>
              <a:srgbClr val="F1CC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169890" y="2025734"/>
            <a:ext cx="2146962" cy="1384995"/>
          </a:xfrm>
          <a:prstGeom prst="rect">
            <a:avLst/>
          </a:prstGeom>
          <a:noFill/>
        </p:spPr>
        <p:txBody>
          <a:bodyPr wrap="square" rtlCol="0">
            <a:spAutoFit/>
          </a:bodyPr>
          <a:lstStyle/>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a:t>
            </a:r>
          </a:p>
        </p:txBody>
      </p:sp>
      <p:sp>
        <p:nvSpPr>
          <p:cNvPr id="28" name="文本框 27"/>
          <p:cNvSpPr txBox="1"/>
          <p:nvPr/>
        </p:nvSpPr>
        <p:spPr>
          <a:xfrm>
            <a:off x="9898465" y="4211693"/>
            <a:ext cx="689811" cy="338554"/>
          </a:xfrm>
          <a:prstGeom prst="rect">
            <a:avLst/>
          </a:prstGeom>
          <a:noFill/>
        </p:spPr>
        <p:txBody>
          <a:bodyPr wrap="square" rtlCol="0">
            <a:spAutoFit/>
          </a:bodyPr>
          <a:lstStyle/>
          <a:p>
            <a:pPr algn="ctr">
              <a:spcAft>
                <a:spcPts val="1200"/>
              </a:spcAft>
            </a:pPr>
            <a:r>
              <a:rPr lang="en-US" altLang="zh-CN" sz="1600" b="1" dirty="0" smtClean="0">
                <a:solidFill>
                  <a:srgbClr val="F1CC4B"/>
                </a:solidFill>
                <a:latin typeface="华文中宋" panose="02010600040101010101" pitchFamily="2" charset="-122"/>
                <a:ea typeface="华文中宋" panose="02010600040101010101" pitchFamily="2" charset="-122"/>
              </a:rPr>
              <a:t>2015</a:t>
            </a:r>
          </a:p>
        </p:txBody>
      </p:sp>
      <p:sp>
        <p:nvSpPr>
          <p:cNvPr id="30" name="矩形 29"/>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364257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59705" y="449178"/>
            <a:ext cx="3176338" cy="523220"/>
          </a:xfrm>
          <a:prstGeom prst="rect">
            <a:avLst/>
          </a:prstGeom>
          <a:noFill/>
        </p:spPr>
        <p:txBody>
          <a:bodyPr wrap="square" rtlCol="0">
            <a:spAutoFit/>
          </a:bodyPr>
          <a:lstStyle/>
          <a:p>
            <a:pPr algn="ctr">
              <a:spcAft>
                <a:spcPts val="1200"/>
              </a:spcAft>
            </a:pPr>
            <a:r>
              <a:rPr lang="zh-CN" altLang="en-US" sz="2800" dirty="0" smtClean="0">
                <a:solidFill>
                  <a:schemeClr val="tx1">
                    <a:lumMod val="65000"/>
                    <a:lumOff val="35000"/>
                  </a:schemeClr>
                </a:solidFill>
                <a:latin typeface="华文中宋" panose="02010600040101010101" pitchFamily="2" charset="-122"/>
                <a:ea typeface="华文中宋" panose="02010600040101010101" pitchFamily="2" charset="-122"/>
              </a:rPr>
              <a:t>点击此处添加标题</a:t>
            </a:r>
            <a:endParaRPr lang="en-US" altLang="zh-CN" sz="2800" dirty="0" smtClean="0">
              <a:solidFill>
                <a:schemeClr val="tx1">
                  <a:lumMod val="65000"/>
                  <a:lumOff val="35000"/>
                </a:schemeClr>
              </a:solidFill>
              <a:latin typeface="华文中宋" panose="02010600040101010101" pitchFamily="2" charset="-122"/>
              <a:ea typeface="华文中宋" panose="02010600040101010101" pitchFamily="2" charset="-122"/>
            </a:endParaRPr>
          </a:p>
        </p:txBody>
      </p:sp>
      <p:cxnSp>
        <p:nvCxnSpPr>
          <p:cNvPr id="15" name="直接连接符 14"/>
          <p:cNvCxnSpPr/>
          <p:nvPr/>
        </p:nvCxnSpPr>
        <p:spPr>
          <a:xfrm>
            <a:off x="4347410" y="368967"/>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347410" y="1020524"/>
            <a:ext cx="349718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9" name="Chart 137"/>
          <p:cNvGraphicFramePr/>
          <p:nvPr>
            <p:extLst>
              <p:ext uri="{D42A27DB-BD31-4B8C-83A1-F6EECF244321}">
                <p14:modId xmlns:p14="http://schemas.microsoft.com/office/powerpoint/2010/main" val="1767291046"/>
              </p:ext>
            </p:extLst>
          </p:nvPr>
        </p:nvGraphicFramePr>
        <p:xfrm>
          <a:off x="2230419" y="1672081"/>
          <a:ext cx="4523303" cy="3281228"/>
        </p:xfrm>
        <a:graphic>
          <a:graphicData uri="http://schemas.openxmlformats.org/drawingml/2006/chart">
            <c:chart xmlns:c="http://schemas.openxmlformats.org/drawingml/2006/chart" xmlns:r="http://schemas.openxmlformats.org/officeDocument/2006/relationships" r:id="rId2"/>
          </a:graphicData>
        </a:graphic>
      </p:graphicFrame>
      <p:sp>
        <p:nvSpPr>
          <p:cNvPr id="30" name="文本框 29"/>
          <p:cNvSpPr txBox="1"/>
          <p:nvPr/>
        </p:nvSpPr>
        <p:spPr>
          <a:xfrm>
            <a:off x="6497050" y="1928753"/>
            <a:ext cx="3624341" cy="784830"/>
          </a:xfrm>
          <a:prstGeom prst="rect">
            <a:avLst/>
          </a:prstGeom>
          <a:noFill/>
        </p:spPr>
        <p:txBody>
          <a:bodyPr wrap="square" rtlCol="0">
            <a:spAutoFit/>
          </a:bodyPr>
          <a:lstStyle/>
          <a:p>
            <a:pPr>
              <a:spcAft>
                <a:spcPts val="600"/>
              </a:spcAft>
            </a:pPr>
            <a:r>
              <a:rPr lang="zh-CN" altLang="en-US" sz="1600" b="1" dirty="0" smtClean="0">
                <a:solidFill>
                  <a:srgbClr val="9CD25C"/>
                </a:solidFill>
                <a:latin typeface="华文中宋" panose="02010600040101010101" pitchFamily="2" charset="-122"/>
                <a:ea typeface="华文中宋" panose="02010600040101010101" pitchFamily="2" charset="-122"/>
              </a:rPr>
              <a:t>小标题</a:t>
            </a:r>
            <a:endParaRPr lang="en-US" altLang="zh-CN" sz="1600" b="1" dirty="0" smtClean="0">
              <a:solidFill>
                <a:srgbClr val="9CD25C"/>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a:t>
            </a:r>
          </a:p>
        </p:txBody>
      </p:sp>
      <p:sp>
        <p:nvSpPr>
          <p:cNvPr id="34" name="文本框 33"/>
          <p:cNvSpPr txBox="1"/>
          <p:nvPr/>
        </p:nvSpPr>
        <p:spPr>
          <a:xfrm>
            <a:off x="6497050" y="2972724"/>
            <a:ext cx="3624341" cy="784830"/>
          </a:xfrm>
          <a:prstGeom prst="rect">
            <a:avLst/>
          </a:prstGeom>
          <a:noFill/>
        </p:spPr>
        <p:txBody>
          <a:bodyPr wrap="square" rtlCol="0">
            <a:spAutoFit/>
          </a:bodyPr>
          <a:lstStyle/>
          <a:p>
            <a:pPr>
              <a:spcAft>
                <a:spcPts val="600"/>
              </a:spcAft>
            </a:pPr>
            <a:r>
              <a:rPr lang="zh-CN" altLang="en-US" sz="1600" b="1" dirty="0" smtClean="0">
                <a:solidFill>
                  <a:srgbClr val="F1CC4B"/>
                </a:solidFill>
                <a:latin typeface="华文中宋" panose="02010600040101010101" pitchFamily="2" charset="-122"/>
                <a:ea typeface="华文中宋" panose="02010600040101010101" pitchFamily="2" charset="-122"/>
              </a:rPr>
              <a:t>小标题</a:t>
            </a:r>
            <a:endParaRPr lang="en-US" altLang="zh-CN" sz="1600" b="1" dirty="0" smtClean="0">
              <a:solidFill>
                <a:srgbClr val="F1CC4B"/>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a:t>
            </a:r>
          </a:p>
        </p:txBody>
      </p:sp>
      <p:sp>
        <p:nvSpPr>
          <p:cNvPr id="35" name="文本框 34"/>
          <p:cNvSpPr txBox="1"/>
          <p:nvPr/>
        </p:nvSpPr>
        <p:spPr>
          <a:xfrm>
            <a:off x="6497050" y="4016695"/>
            <a:ext cx="3624341" cy="784830"/>
          </a:xfrm>
          <a:prstGeom prst="rect">
            <a:avLst/>
          </a:prstGeom>
          <a:noFill/>
        </p:spPr>
        <p:txBody>
          <a:bodyPr wrap="square" rtlCol="0">
            <a:spAutoFit/>
          </a:bodyPr>
          <a:lstStyle/>
          <a:p>
            <a:pPr>
              <a:spcAft>
                <a:spcPts val="600"/>
              </a:spcAft>
            </a:pPr>
            <a:r>
              <a:rPr lang="zh-CN" altLang="en-US" sz="1600" b="1" dirty="0" smtClean="0">
                <a:solidFill>
                  <a:srgbClr val="9CD25C"/>
                </a:solidFill>
                <a:latin typeface="华文中宋" panose="02010600040101010101" pitchFamily="2" charset="-122"/>
                <a:ea typeface="华文中宋" panose="02010600040101010101" pitchFamily="2" charset="-122"/>
              </a:rPr>
              <a:t>小标题</a:t>
            </a:r>
            <a:endParaRPr lang="en-US" altLang="zh-CN" sz="1600" b="1" dirty="0" smtClean="0">
              <a:solidFill>
                <a:srgbClr val="9CD25C"/>
              </a:solidFill>
              <a:latin typeface="华文中宋" panose="02010600040101010101" pitchFamily="2" charset="-122"/>
              <a:ea typeface="华文中宋" panose="02010600040101010101" pitchFamily="2" charset="-122"/>
            </a:endParaRPr>
          </a:p>
          <a:p>
            <a:pPr>
              <a:spcAft>
                <a:spcPts val="600"/>
              </a:spcAft>
            </a:pP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a:t>
            </a:r>
          </a:p>
        </p:txBody>
      </p:sp>
      <p:sp>
        <p:nvSpPr>
          <p:cNvPr id="37" name="文本框 36"/>
          <p:cNvSpPr txBox="1"/>
          <p:nvPr/>
        </p:nvSpPr>
        <p:spPr>
          <a:xfrm>
            <a:off x="2230419" y="5187625"/>
            <a:ext cx="8277160" cy="830997"/>
          </a:xfrm>
          <a:prstGeom prst="rect">
            <a:avLst/>
          </a:prstGeom>
          <a:noFill/>
        </p:spPr>
        <p:txBody>
          <a:bodyPr wrap="square" rtlCol="0">
            <a:spAutoFit/>
          </a:bodyPr>
          <a:lstStyle/>
          <a:p>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here to add a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title and write down your </a:t>
            </a:r>
            <a:r>
              <a:rPr lang="en-US" altLang="zh-CN" sz="1200" dirty="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a:t>
            </a:r>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opinion Click here to add a title and write down your opinion Click here to add a title and write down your opinion Click here to add a title and write down your opinion Click here to add a title and write down your opinion</a:t>
            </a:r>
          </a:p>
          <a:p>
            <a:r>
              <a:rPr lang="en-US" altLang="zh-CN" sz="1200" dirty="0" smtClean="0">
                <a:solidFill>
                  <a:schemeClr val="bg1">
                    <a:lumMod val="50000"/>
                  </a:schemeClr>
                </a:solidFill>
                <a:latin typeface="华文中宋" panose="02010600040101010101" pitchFamily="2" charset="-122"/>
                <a:ea typeface="华文中宋" panose="02010600040101010101" pitchFamily="2" charset="-122"/>
              </a:rPr>
              <a:t>Click here to add a title and write down your opinion</a:t>
            </a:r>
          </a:p>
        </p:txBody>
      </p:sp>
    </p:spTree>
    <p:extLst>
      <p:ext uri="{BB962C8B-B14F-4D97-AF65-F5344CB8AC3E}">
        <p14:creationId xmlns:p14="http://schemas.microsoft.com/office/powerpoint/2010/main" val="1550921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156</TotalTime>
  <Words>1356</Words>
  <Application>Microsoft Office PowerPoint</Application>
  <PresentationFormat>自定义</PresentationFormat>
  <Paragraphs>104</Paragraphs>
  <Slides>11</Slides>
  <Notes>0</Notes>
  <HiddenSlides>0</HiddenSlides>
  <MMClips>0</MMClips>
  <ScaleCrop>false</ScaleCrop>
  <HeadingPairs>
    <vt:vector size="4" baseType="variant">
      <vt:variant>
        <vt:lpstr>主题</vt:lpstr>
      </vt:variant>
      <vt:variant>
        <vt:i4>2</vt:i4>
      </vt:variant>
      <vt:variant>
        <vt:lpstr>幻灯片标题</vt:lpstr>
      </vt:variant>
      <vt:variant>
        <vt:i4>11</vt:i4>
      </vt:variant>
    </vt:vector>
  </HeadingPairs>
  <TitlesOfParts>
    <vt:vector size="1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小清新</dc:title>
  <dc:creator>第一PPT</dc:creator>
  <cp:keywords>www.1ppt.com</cp:keywords>
  <cp:lastModifiedBy>Windows User</cp:lastModifiedBy>
  <cp:revision>37</cp:revision>
  <dcterms:created xsi:type="dcterms:W3CDTF">2015-11-27T06:44:54Z</dcterms:created>
  <dcterms:modified xsi:type="dcterms:W3CDTF">2018-05-11T00:18:59Z</dcterms:modified>
</cp:coreProperties>
</file>